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59"/>
  </p:notesMasterIdLst>
  <p:sldIdLst>
    <p:sldId id="256" r:id="rId2"/>
    <p:sldId id="267" r:id="rId3"/>
    <p:sldId id="258" r:id="rId4"/>
    <p:sldId id="259" r:id="rId5"/>
    <p:sldId id="262" r:id="rId6"/>
    <p:sldId id="279" r:id="rId7"/>
    <p:sldId id="261" r:id="rId8"/>
    <p:sldId id="286" r:id="rId9"/>
    <p:sldId id="287" r:id="rId10"/>
    <p:sldId id="288" r:id="rId11"/>
    <p:sldId id="289" r:id="rId12"/>
    <p:sldId id="290" r:id="rId13"/>
    <p:sldId id="257" r:id="rId14"/>
    <p:sldId id="292" r:id="rId15"/>
    <p:sldId id="293" r:id="rId16"/>
    <p:sldId id="294" r:id="rId17"/>
    <p:sldId id="295" r:id="rId18"/>
    <p:sldId id="280" r:id="rId19"/>
    <p:sldId id="266"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281" r:id="rId35"/>
    <p:sldId id="310" r:id="rId36"/>
    <p:sldId id="311" r:id="rId37"/>
    <p:sldId id="312" r:id="rId38"/>
    <p:sldId id="313" r:id="rId39"/>
    <p:sldId id="314" r:id="rId40"/>
    <p:sldId id="282" r:id="rId41"/>
    <p:sldId id="319" r:id="rId42"/>
    <p:sldId id="320" r:id="rId43"/>
    <p:sldId id="321" r:id="rId44"/>
    <p:sldId id="322" r:id="rId45"/>
    <p:sldId id="323" r:id="rId46"/>
    <p:sldId id="324" r:id="rId47"/>
    <p:sldId id="325" r:id="rId48"/>
    <p:sldId id="283" r:id="rId49"/>
    <p:sldId id="315" r:id="rId50"/>
    <p:sldId id="284" r:id="rId51"/>
    <p:sldId id="316" r:id="rId52"/>
    <p:sldId id="317" r:id="rId53"/>
    <p:sldId id="318" r:id="rId54"/>
    <p:sldId id="285" r:id="rId55"/>
    <p:sldId id="291" r:id="rId56"/>
    <p:sldId id="272" r:id="rId57"/>
    <p:sldId id="274" r:id="rId58"/>
  </p:sldIdLst>
  <p:sldSz cx="12192000" cy="6858000"/>
  <p:notesSz cx="6858000" cy="9144000"/>
  <p:embeddedFontLst>
    <p:embeddedFont>
      <p:font typeface="Abril Fatface" panose="020B0604020202020204" charset="0"/>
      <p:regular r:id="rId60"/>
    </p:embeddedFont>
    <p:embeddedFont>
      <p:font typeface="Calibri" panose="020F0502020204030204" pitchFamily="34" charset="0"/>
      <p:regular r:id="rId61"/>
      <p:bold r:id="rId62"/>
      <p:italic r:id="rId63"/>
      <p:boldItalic r:id="rId64"/>
    </p:embeddedFont>
    <p:embeddedFont>
      <p:font typeface="Comfortaa Medium" panose="020B0604020202020204" charset="0"/>
      <p:regular r:id="rId65"/>
      <p:bold r:id="rId66"/>
    </p:embeddedFont>
    <p:embeddedFont>
      <p:font typeface="Mystery Quest" panose="020B0604020202020204" charset="0"/>
      <p:regular r:id="rId67"/>
    </p:embeddedFont>
    <p:embeddedFont>
      <p:font typeface="Questrial" panose="020B0604020202020204" charset="0"/>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6"/>
        <p:cNvGrpSpPr/>
        <p:nvPr/>
      </p:nvGrpSpPr>
      <p:grpSpPr>
        <a:xfrm>
          <a:off x="0" y="0"/>
          <a:ext cx="0" cy="0"/>
          <a:chOff x="0" y="0"/>
          <a:chExt cx="0" cy="0"/>
        </a:xfrm>
      </p:grpSpPr>
      <p:sp>
        <p:nvSpPr>
          <p:cNvPr id="4207" name="Google Shape;4207;g104a120d843_0_1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8" name="Google Shape;4208;g104a120d843_0_1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482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015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40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1"/>
        <p:cNvGrpSpPr/>
        <p:nvPr/>
      </p:nvGrpSpPr>
      <p:grpSpPr>
        <a:xfrm>
          <a:off x="0" y="0"/>
          <a:ext cx="0" cy="0"/>
          <a:chOff x="0" y="0"/>
          <a:chExt cx="0" cy="0"/>
        </a:xfrm>
      </p:grpSpPr>
      <p:sp>
        <p:nvSpPr>
          <p:cNvPr id="4212" name="Google Shape;4212;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3" name="Google Shape;4213;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1"/>
        <p:cNvGrpSpPr/>
        <p:nvPr/>
      </p:nvGrpSpPr>
      <p:grpSpPr>
        <a:xfrm>
          <a:off x="0" y="0"/>
          <a:ext cx="0" cy="0"/>
          <a:chOff x="0" y="0"/>
          <a:chExt cx="0" cy="0"/>
        </a:xfrm>
      </p:grpSpPr>
      <p:sp>
        <p:nvSpPr>
          <p:cNvPr id="4212" name="Google Shape;4212;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3" name="Google Shape;4213;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083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1"/>
        <p:cNvGrpSpPr/>
        <p:nvPr/>
      </p:nvGrpSpPr>
      <p:grpSpPr>
        <a:xfrm>
          <a:off x="0" y="0"/>
          <a:ext cx="0" cy="0"/>
          <a:chOff x="0" y="0"/>
          <a:chExt cx="0" cy="0"/>
        </a:xfrm>
      </p:grpSpPr>
      <p:sp>
        <p:nvSpPr>
          <p:cNvPr id="4212" name="Google Shape;4212;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3" name="Google Shape;4213;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904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1"/>
        <p:cNvGrpSpPr/>
        <p:nvPr/>
      </p:nvGrpSpPr>
      <p:grpSpPr>
        <a:xfrm>
          <a:off x="0" y="0"/>
          <a:ext cx="0" cy="0"/>
          <a:chOff x="0" y="0"/>
          <a:chExt cx="0" cy="0"/>
        </a:xfrm>
      </p:grpSpPr>
      <p:sp>
        <p:nvSpPr>
          <p:cNvPr id="4212" name="Google Shape;4212;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3" name="Google Shape;4213;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302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32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855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9"/>
        <p:cNvGrpSpPr/>
        <p:nvPr/>
      </p:nvGrpSpPr>
      <p:grpSpPr>
        <a:xfrm>
          <a:off x="0" y="0"/>
          <a:ext cx="0" cy="0"/>
          <a:chOff x="0" y="0"/>
          <a:chExt cx="0" cy="0"/>
        </a:xfrm>
      </p:grpSpPr>
      <p:sp>
        <p:nvSpPr>
          <p:cNvPr id="4310" name="Google Shape;4310;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1" name="Google Shape;4311;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8173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744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979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030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747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389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890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79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964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899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8"/>
        <p:cNvGrpSpPr/>
        <p:nvPr/>
      </p:nvGrpSpPr>
      <p:grpSpPr>
        <a:xfrm>
          <a:off x="0" y="0"/>
          <a:ext cx="0" cy="0"/>
          <a:chOff x="0" y="0"/>
          <a:chExt cx="0" cy="0"/>
        </a:xfrm>
      </p:grpSpPr>
      <p:sp>
        <p:nvSpPr>
          <p:cNvPr id="4219" name="Google Shape;4219;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0" name="Google Shape;4220;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27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681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948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166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569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180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702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280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549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83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841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319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478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511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24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0588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719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37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65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722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5"/>
        <p:cNvGrpSpPr/>
        <p:nvPr/>
      </p:nvGrpSpPr>
      <p:grpSpPr>
        <a:xfrm>
          <a:off x="0" y="0"/>
          <a:ext cx="0" cy="0"/>
          <a:chOff x="0" y="0"/>
          <a:chExt cx="0" cy="0"/>
        </a:xfrm>
      </p:grpSpPr>
      <p:sp>
        <p:nvSpPr>
          <p:cNvPr id="4256" name="Google Shape;425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7" name="Google Shape;425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97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565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3417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520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5"/>
        <p:cNvGrpSpPr/>
        <p:nvPr/>
      </p:nvGrpSpPr>
      <p:grpSpPr>
        <a:xfrm>
          <a:off x="0" y="0"/>
          <a:ext cx="0" cy="0"/>
          <a:chOff x="0" y="0"/>
          <a:chExt cx="0" cy="0"/>
        </a:xfrm>
      </p:grpSpPr>
      <p:sp>
        <p:nvSpPr>
          <p:cNvPr id="4256" name="Google Shape;425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7" name="Google Shape;425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344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2"/>
        <p:cNvGrpSpPr/>
        <p:nvPr/>
      </p:nvGrpSpPr>
      <p:grpSpPr>
        <a:xfrm>
          <a:off x="0" y="0"/>
          <a:ext cx="0" cy="0"/>
          <a:chOff x="0" y="0"/>
          <a:chExt cx="0" cy="0"/>
        </a:xfrm>
      </p:grpSpPr>
      <p:sp>
        <p:nvSpPr>
          <p:cNvPr id="4623" name="Google Shape;4623;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4" name="Google Shape;4624;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0"/>
        <p:cNvGrpSpPr/>
        <p:nvPr/>
      </p:nvGrpSpPr>
      <p:grpSpPr>
        <a:xfrm>
          <a:off x="0" y="0"/>
          <a:ext cx="0" cy="0"/>
          <a:chOff x="0" y="0"/>
          <a:chExt cx="0" cy="0"/>
        </a:xfrm>
      </p:grpSpPr>
      <p:sp>
        <p:nvSpPr>
          <p:cNvPr id="4691" name="Google Shape;4691;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2" name="Google Shape;4692;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282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476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614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grpSp>
        <p:nvGrpSpPr>
          <p:cNvPr id="11" name="Google Shape;11;p2"/>
          <p:cNvGrpSpPr/>
          <p:nvPr/>
        </p:nvGrpSpPr>
        <p:grpSpPr>
          <a:xfrm>
            <a:off x="43470" y="39059"/>
            <a:ext cx="7136936" cy="6870462"/>
            <a:chOff x="43470" y="39059"/>
            <a:chExt cx="7136936" cy="6870462"/>
          </a:xfrm>
        </p:grpSpPr>
        <p:sp>
          <p:nvSpPr>
            <p:cNvPr id="12" name="Google Shape;12;p2"/>
            <p:cNvSpPr/>
            <p:nvPr/>
          </p:nvSpPr>
          <p:spPr>
            <a:xfrm rot="10800000" flipH="1">
              <a:off x="6283061" y="100445"/>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rot="10800000" flipH="1">
              <a:off x="2282116" y="1073361"/>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rot="10800000" flipH="1">
              <a:off x="3023302" y="680781"/>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rot="10800000" flipH="1">
              <a:off x="1033352" y="1141536"/>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rot="10800000" flipH="1">
              <a:off x="3050980" y="1209359"/>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rot="10800000" flipH="1">
              <a:off x="5243169" y="477187"/>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rot="10800000" flipH="1">
              <a:off x="1761531" y="674896"/>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rot="10800000" flipH="1">
              <a:off x="542169" y="6651353"/>
              <a:ext cx="257323" cy="258169"/>
            </a:xfrm>
            <a:custGeom>
              <a:avLst/>
              <a:gdLst/>
              <a:ahLst/>
              <a:cxnLst/>
              <a:rect l="l" t="t" r="r" b="b"/>
              <a:pathLst>
                <a:path w="167093" h="167642" extrusionOk="0">
                  <a:moveTo>
                    <a:pt x="9" y="83907"/>
                  </a:moveTo>
                  <a:cubicBezTo>
                    <a:pt x="9" y="130186"/>
                    <a:pt x="37315" y="167706"/>
                    <a:pt x="83442" y="167842"/>
                  </a:cubicBezTo>
                  <a:cubicBezTo>
                    <a:pt x="129637" y="167842"/>
                    <a:pt x="167102" y="130254"/>
                    <a:pt x="167102" y="83907"/>
                  </a:cubicBezTo>
                  <a:cubicBezTo>
                    <a:pt x="167102" y="37674"/>
                    <a:pt x="129750" y="200"/>
                    <a:pt x="83669" y="200"/>
                  </a:cubicBezTo>
                  <a:cubicBezTo>
                    <a:pt x="83601" y="200"/>
                    <a:pt x="83510" y="200"/>
                    <a:pt x="83442" y="200"/>
                  </a:cubicBezTo>
                  <a:cubicBezTo>
                    <a:pt x="37360" y="200"/>
                    <a:pt x="9" y="37674"/>
                    <a:pt x="9" y="8390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10800000" flipH="1">
              <a:off x="893214" y="6745396"/>
              <a:ext cx="34313" cy="34773"/>
            </a:xfrm>
            <a:custGeom>
              <a:avLst/>
              <a:gdLst/>
              <a:ahLst/>
              <a:cxnLst/>
              <a:rect l="l" t="t" r="r" b="b"/>
              <a:pathLst>
                <a:path w="22281" h="22580" extrusionOk="0">
                  <a:moveTo>
                    <a:pt x="9" y="11604"/>
                  </a:moveTo>
                  <a:cubicBezTo>
                    <a:pt x="9" y="17785"/>
                    <a:pt x="4987" y="22780"/>
                    <a:pt x="11148" y="22780"/>
                  </a:cubicBezTo>
                  <a:cubicBezTo>
                    <a:pt x="17309" y="22780"/>
                    <a:pt x="22288" y="17785"/>
                    <a:pt x="22288" y="11604"/>
                  </a:cubicBezTo>
                  <a:cubicBezTo>
                    <a:pt x="22424" y="5423"/>
                    <a:pt x="17536" y="337"/>
                    <a:pt x="11375" y="200"/>
                  </a:cubicBezTo>
                  <a:cubicBezTo>
                    <a:pt x="11307" y="200"/>
                    <a:pt x="11216" y="200"/>
                    <a:pt x="11148" y="200"/>
                  </a:cubicBezTo>
                  <a:cubicBezTo>
                    <a:pt x="4987" y="200"/>
                    <a:pt x="9" y="5195"/>
                    <a:pt x="9" y="11376"/>
                  </a:cubicBezTo>
                  <a:cubicBezTo>
                    <a:pt x="9" y="11444"/>
                    <a:pt x="9" y="11536"/>
                    <a:pt x="9" y="11604"/>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rot="10800000" flipH="1">
              <a:off x="335817" y="6554196"/>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rot="10800000" flipH="1">
              <a:off x="126313" y="6697677"/>
              <a:ext cx="155794" cy="156658"/>
            </a:xfrm>
            <a:custGeom>
              <a:avLst/>
              <a:gdLst/>
              <a:ahLst/>
              <a:cxnLst/>
              <a:rect l="l" t="t" r="r" b="b"/>
              <a:pathLst>
                <a:path w="101165" h="101726" extrusionOk="0">
                  <a:moveTo>
                    <a:pt x="9" y="51063"/>
                  </a:moveTo>
                  <a:cubicBezTo>
                    <a:pt x="-127" y="79026"/>
                    <a:pt x="22379" y="101789"/>
                    <a:pt x="50251" y="101926"/>
                  </a:cubicBezTo>
                  <a:cubicBezTo>
                    <a:pt x="50319" y="101926"/>
                    <a:pt x="50410" y="101926"/>
                    <a:pt x="50478" y="101926"/>
                  </a:cubicBezTo>
                  <a:cubicBezTo>
                    <a:pt x="78486" y="101926"/>
                    <a:pt x="101175" y="79163"/>
                    <a:pt x="101175" y="51063"/>
                  </a:cubicBezTo>
                  <a:cubicBezTo>
                    <a:pt x="101175" y="22963"/>
                    <a:pt x="78486" y="200"/>
                    <a:pt x="50478" y="200"/>
                  </a:cubicBezTo>
                  <a:cubicBezTo>
                    <a:pt x="22607" y="200"/>
                    <a:pt x="9" y="22872"/>
                    <a:pt x="9" y="50835"/>
                  </a:cubicBezTo>
                  <a:cubicBezTo>
                    <a:pt x="9" y="50903"/>
                    <a:pt x="9" y="50994"/>
                    <a:pt x="9" y="51063"/>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rot="10800000" flipH="1">
              <a:off x="1032651" y="839642"/>
              <a:ext cx="110631" cy="110995"/>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rot="10800000" flipH="1">
              <a:off x="5647071" y="524428"/>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rot="10800000" flipH="1">
              <a:off x="4793909" y="614227"/>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rot="10800000" flipH="1">
              <a:off x="106969" y="3729557"/>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rot="10800000" flipH="1">
              <a:off x="3776596" y="616361"/>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rot="10800000" flipH="1">
              <a:off x="526717" y="626074"/>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rot="10800000" flipH="1">
              <a:off x="1326418" y="4148733"/>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rot="10800000" flipH="1">
              <a:off x="599630" y="253261"/>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rot="10800000" flipH="1">
              <a:off x="1005926" y="2832697"/>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rot="10800000" flipH="1">
              <a:off x="601935" y="3453733"/>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rot="10800000" flipH="1">
              <a:off x="652343" y="570507"/>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rot="10800000" flipH="1">
              <a:off x="3594128" y="439999"/>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rot="10800000" flipH="1">
              <a:off x="638245" y="5624295"/>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rot="10800000" flipH="1">
              <a:off x="646583" y="3965654"/>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rot="10800000" flipH="1">
              <a:off x="4990622" y="556292"/>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rot="10800000" flipH="1">
              <a:off x="453278" y="6687837"/>
              <a:ext cx="160354" cy="160654"/>
            </a:xfrm>
            <a:custGeom>
              <a:avLst/>
              <a:gdLst/>
              <a:ahLst/>
              <a:cxnLst/>
              <a:rect l="l" t="t" r="r" b="b"/>
              <a:pathLst>
                <a:path w="104126" h="104321" extrusionOk="0">
                  <a:moveTo>
                    <a:pt x="2448" y="68255"/>
                  </a:moveTo>
                  <a:cubicBezTo>
                    <a:pt x="11246" y="95717"/>
                    <a:pt x="40550" y="110816"/>
                    <a:pt x="67921" y="102012"/>
                  </a:cubicBezTo>
                  <a:cubicBezTo>
                    <a:pt x="95225" y="93345"/>
                    <a:pt x="110343" y="64127"/>
                    <a:pt x="101704" y="36734"/>
                  </a:cubicBezTo>
                  <a:cubicBezTo>
                    <a:pt x="101659" y="36597"/>
                    <a:pt x="101613" y="36460"/>
                    <a:pt x="101568" y="36323"/>
                  </a:cubicBezTo>
                  <a:cubicBezTo>
                    <a:pt x="92815" y="8976"/>
                    <a:pt x="63625" y="-6078"/>
                    <a:pt x="36367" y="2704"/>
                  </a:cubicBezTo>
                  <a:cubicBezTo>
                    <a:pt x="36276" y="2726"/>
                    <a:pt x="36185" y="2772"/>
                    <a:pt x="36094" y="2795"/>
                  </a:cubicBezTo>
                  <a:cubicBezTo>
                    <a:pt x="8836" y="11622"/>
                    <a:pt x="-6191" y="40862"/>
                    <a:pt x="2448" y="68255"/>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rot="10800000" flipH="1">
              <a:off x="61849" y="4379512"/>
              <a:ext cx="70019" cy="70250"/>
            </a:xfrm>
            <a:custGeom>
              <a:avLst/>
              <a:gdLst/>
              <a:ahLst/>
              <a:cxnLst/>
              <a:rect l="l" t="t" r="r" b="b"/>
              <a:pathLst>
                <a:path w="45467" h="45617" extrusionOk="0">
                  <a:moveTo>
                    <a:pt x="45468" y="22809"/>
                  </a:moveTo>
                  <a:cubicBezTo>
                    <a:pt x="45468" y="35405"/>
                    <a:pt x="35289" y="45617"/>
                    <a:pt x="22734" y="45617"/>
                  </a:cubicBezTo>
                  <a:cubicBezTo>
                    <a:pt x="10178" y="45617"/>
                    <a:pt x="0" y="35405"/>
                    <a:pt x="0" y="22809"/>
                  </a:cubicBezTo>
                  <a:cubicBezTo>
                    <a:pt x="0" y="10212"/>
                    <a:pt x="10178" y="0"/>
                    <a:pt x="22734" y="0"/>
                  </a:cubicBezTo>
                  <a:cubicBezTo>
                    <a:pt x="35289" y="0"/>
                    <a:pt x="45468" y="10212"/>
                    <a:pt x="45468" y="22809"/>
                  </a:cubicBezTo>
                  <a:close/>
                </a:path>
              </a:pathLst>
            </a:custGeom>
            <a:solidFill>
              <a:srgbClr val="C5A57E">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rot="10800000" flipH="1">
              <a:off x="677146" y="6274845"/>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rot="-9716833" flipH="1">
              <a:off x="733639" y="5351004"/>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rot="10800000" flipH="1">
              <a:off x="1235730" y="665362"/>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rot="10800000" flipH="1">
              <a:off x="2702792" y="905765"/>
              <a:ext cx="27583" cy="27835"/>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rot="10800000" flipH="1">
              <a:off x="568248" y="5742630"/>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rot="10800000" flipH="1">
              <a:off x="1178016" y="429258"/>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rot="10800000" flipH="1">
              <a:off x="842155" y="6204646"/>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rot="10800000" flipH="1">
              <a:off x="4113623" y="247182"/>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rot="10800000" flipH="1">
              <a:off x="1027333" y="4301075"/>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rot="10800000" flipH="1">
              <a:off x="1311983" y="300506"/>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rot="10800000" flipH="1">
              <a:off x="5386436" y="546374"/>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rot="10800000" flipH="1">
              <a:off x="897873" y="5497706"/>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rot="10800000" flipH="1">
              <a:off x="881361" y="5755849"/>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rot="10800000" flipH="1">
              <a:off x="454364" y="3938535"/>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rot="10800000" flipH="1">
              <a:off x="575531" y="6505209"/>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rot="10800000" flipH="1">
              <a:off x="405559" y="5231916"/>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rot="10800000" flipH="1">
              <a:off x="86715" y="5161104"/>
              <a:ext cx="30450" cy="30424"/>
            </a:xfrm>
            <a:custGeom>
              <a:avLst/>
              <a:gdLst/>
              <a:ahLst/>
              <a:cxnLst/>
              <a:rect l="l" t="t" r="r" b="b"/>
              <a:pathLst>
                <a:path w="19773" h="19756" extrusionOk="0">
                  <a:moveTo>
                    <a:pt x="469" y="13046"/>
                  </a:moveTo>
                  <a:cubicBezTo>
                    <a:pt x="1947" y="18128"/>
                    <a:pt x="7244" y="21050"/>
                    <a:pt x="12291" y="19574"/>
                  </a:cubicBezTo>
                  <a:cubicBezTo>
                    <a:pt x="12450" y="19531"/>
                    <a:pt x="12609" y="19483"/>
                    <a:pt x="12746" y="19433"/>
                  </a:cubicBezTo>
                  <a:cubicBezTo>
                    <a:pt x="17929" y="17911"/>
                    <a:pt x="20907" y="12465"/>
                    <a:pt x="19384" y="7267"/>
                  </a:cubicBezTo>
                  <a:cubicBezTo>
                    <a:pt x="19361" y="7217"/>
                    <a:pt x="19361" y="7166"/>
                    <a:pt x="19339" y="7116"/>
                  </a:cubicBezTo>
                  <a:cubicBezTo>
                    <a:pt x="17747" y="1941"/>
                    <a:pt x="12268" y="-958"/>
                    <a:pt x="7108" y="638"/>
                  </a:cubicBezTo>
                  <a:cubicBezTo>
                    <a:pt x="7017" y="668"/>
                    <a:pt x="6926" y="698"/>
                    <a:pt x="6835" y="730"/>
                  </a:cubicBezTo>
                  <a:cubicBezTo>
                    <a:pt x="1697" y="2365"/>
                    <a:pt x="-1168" y="7878"/>
                    <a:pt x="469" y="13042"/>
                  </a:cubicBezTo>
                  <a:cubicBezTo>
                    <a:pt x="469" y="13044"/>
                    <a:pt x="469" y="13044"/>
                    <a:pt x="469" y="13046"/>
                  </a:cubicBezTo>
                  <a:close/>
                </a:path>
              </a:pathLst>
            </a:custGeom>
            <a:solidFill>
              <a:srgbClr val="D1BC9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rot="10800000" flipH="1">
              <a:off x="2803546" y="758678"/>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rot="10800000" flipH="1">
              <a:off x="854573" y="5003229"/>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rot="10800000" flipH="1">
              <a:off x="1589711" y="203433"/>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rot="10800000" flipH="1">
              <a:off x="1751669" y="289360"/>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rot="10800000" flipH="1">
              <a:off x="328050" y="6021974"/>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rot="10800000" flipH="1">
              <a:off x="289327" y="499760"/>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rot="10800000" flipH="1">
              <a:off x="1082751" y="3704492"/>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rot="10800000" flipH="1">
              <a:off x="1648708" y="619738"/>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rot="10800000" flipH="1">
              <a:off x="43470" y="5835097"/>
              <a:ext cx="77691" cy="77776"/>
            </a:xfrm>
            <a:custGeom>
              <a:avLst/>
              <a:gdLst/>
              <a:ahLst/>
              <a:cxnLst/>
              <a:rect l="l" t="t" r="r" b="b"/>
              <a:pathLst>
                <a:path w="50449" h="50504" extrusionOk="0">
                  <a:moveTo>
                    <a:pt x="1251" y="33169"/>
                  </a:moveTo>
                  <a:cubicBezTo>
                    <a:pt x="5593" y="46352"/>
                    <a:pt x="19620" y="53628"/>
                    <a:pt x="32851" y="49591"/>
                  </a:cubicBezTo>
                  <a:cubicBezTo>
                    <a:pt x="46127" y="45349"/>
                    <a:pt x="53493" y="31116"/>
                    <a:pt x="49265" y="17796"/>
                  </a:cubicBezTo>
                  <a:cubicBezTo>
                    <a:pt x="49242" y="17751"/>
                    <a:pt x="49242" y="17705"/>
                    <a:pt x="49219" y="17659"/>
                  </a:cubicBezTo>
                  <a:cubicBezTo>
                    <a:pt x="44877" y="4362"/>
                    <a:pt x="30646" y="-2891"/>
                    <a:pt x="17392" y="1465"/>
                  </a:cubicBezTo>
                  <a:cubicBezTo>
                    <a:pt x="4229" y="5685"/>
                    <a:pt x="-3001" y="19803"/>
                    <a:pt x="1206" y="33010"/>
                  </a:cubicBezTo>
                  <a:cubicBezTo>
                    <a:pt x="1206" y="33055"/>
                    <a:pt x="1228" y="33123"/>
                    <a:pt x="1251" y="33169"/>
                  </a:cubicBezTo>
                  <a:close/>
                </a:path>
              </a:pathLst>
            </a:custGeom>
            <a:solidFill>
              <a:srgbClr val="D1BC94">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rot="10800000" flipH="1">
              <a:off x="870355" y="4013698"/>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rot="10800000" flipH="1">
              <a:off x="2342144" y="897015"/>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rot="10800000" flipH="1">
              <a:off x="428731" y="1261823"/>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rot="10800000" flipH="1">
              <a:off x="706599" y="6495861"/>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rot="10800000" flipH="1">
              <a:off x="1158555" y="700649"/>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rot="10800000" flipH="1">
              <a:off x="406753" y="526574"/>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rot="10800000" flipH="1">
              <a:off x="66517" y="3631265"/>
              <a:ext cx="42616" cy="42857"/>
            </a:xfrm>
            <a:custGeom>
              <a:avLst/>
              <a:gdLst/>
              <a:ahLst/>
              <a:cxnLst/>
              <a:rect l="l" t="t" r="r" b="b"/>
              <a:pathLst>
                <a:path w="27673" h="27829" extrusionOk="0">
                  <a:moveTo>
                    <a:pt x="618" y="18287"/>
                  </a:moveTo>
                  <a:cubicBezTo>
                    <a:pt x="3005" y="25600"/>
                    <a:pt x="10780" y="29655"/>
                    <a:pt x="18123" y="27411"/>
                  </a:cubicBezTo>
                  <a:cubicBezTo>
                    <a:pt x="25398" y="25023"/>
                    <a:pt x="29376" y="17165"/>
                    <a:pt x="26989" y="9862"/>
                  </a:cubicBezTo>
                  <a:cubicBezTo>
                    <a:pt x="26989" y="9857"/>
                    <a:pt x="26989" y="9853"/>
                    <a:pt x="26989" y="9848"/>
                  </a:cubicBezTo>
                  <a:cubicBezTo>
                    <a:pt x="24898" y="2721"/>
                    <a:pt x="17441" y="-1351"/>
                    <a:pt x="10326" y="755"/>
                  </a:cubicBezTo>
                  <a:cubicBezTo>
                    <a:pt x="10121" y="816"/>
                    <a:pt x="9917" y="882"/>
                    <a:pt x="9712" y="953"/>
                  </a:cubicBezTo>
                  <a:cubicBezTo>
                    <a:pt x="2460" y="3247"/>
                    <a:pt x="-1610" y="10984"/>
                    <a:pt x="618" y="18287"/>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rot="10800000" flipH="1">
              <a:off x="554182" y="4731167"/>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rot="10800000" flipH="1">
              <a:off x="2666142" y="39059"/>
              <a:ext cx="15454" cy="15494"/>
            </a:xfrm>
            <a:custGeom>
              <a:avLst/>
              <a:gdLst/>
              <a:ahLst/>
              <a:cxnLst/>
              <a:rect l="l" t="t" r="r" b="b"/>
              <a:pathLst>
                <a:path w="10035" h="10061" extrusionOk="0">
                  <a:moveTo>
                    <a:pt x="283" y="6856"/>
                  </a:moveTo>
                  <a:cubicBezTo>
                    <a:pt x="1238" y="9429"/>
                    <a:pt x="4011" y="10820"/>
                    <a:pt x="6648" y="10049"/>
                  </a:cubicBezTo>
                  <a:cubicBezTo>
                    <a:pt x="9217" y="9084"/>
                    <a:pt x="10604" y="6299"/>
                    <a:pt x="9831" y="3663"/>
                  </a:cubicBezTo>
                  <a:cubicBezTo>
                    <a:pt x="8967" y="1028"/>
                    <a:pt x="6148" y="-411"/>
                    <a:pt x="3534" y="449"/>
                  </a:cubicBezTo>
                  <a:cubicBezTo>
                    <a:pt x="3511" y="456"/>
                    <a:pt x="3488" y="462"/>
                    <a:pt x="3466" y="469"/>
                  </a:cubicBezTo>
                  <a:cubicBezTo>
                    <a:pt x="829" y="1329"/>
                    <a:pt x="-604" y="4162"/>
                    <a:pt x="260" y="6796"/>
                  </a:cubicBezTo>
                  <a:cubicBezTo>
                    <a:pt x="260" y="6817"/>
                    <a:pt x="283" y="6835"/>
                    <a:pt x="283" y="6856"/>
                  </a:cubicBezTo>
                  <a:close/>
                </a:path>
              </a:pathLst>
            </a:custGeom>
            <a:solidFill>
              <a:srgbClr val="E2D8BD">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2"/>
            <p:cNvSpPr/>
            <p:nvPr/>
          </p:nvSpPr>
          <p:spPr>
            <a:xfrm rot="10800000" flipH="1">
              <a:off x="263021" y="5650382"/>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2"/>
            <p:cNvSpPr/>
            <p:nvPr/>
          </p:nvSpPr>
          <p:spPr>
            <a:xfrm rot="10800000" flipH="1">
              <a:off x="1453577" y="716839"/>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2"/>
            <p:cNvSpPr/>
            <p:nvPr/>
          </p:nvSpPr>
          <p:spPr>
            <a:xfrm rot="10800000" flipH="1">
              <a:off x="2866417" y="362932"/>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2"/>
            <p:cNvSpPr/>
            <p:nvPr/>
          </p:nvSpPr>
          <p:spPr>
            <a:xfrm rot="10800000" flipH="1">
              <a:off x="70540" y="4990357"/>
              <a:ext cx="45575" cy="46121"/>
            </a:xfrm>
            <a:custGeom>
              <a:avLst/>
              <a:gdLst/>
              <a:ahLst/>
              <a:cxnLst/>
              <a:rect l="l" t="t" r="r" b="b"/>
              <a:pathLst>
                <a:path w="29594" h="29949" extrusionOk="0">
                  <a:moveTo>
                    <a:pt x="735" y="19633"/>
                  </a:moveTo>
                  <a:cubicBezTo>
                    <a:pt x="3099" y="27467"/>
                    <a:pt x="11374" y="31885"/>
                    <a:pt x="19172" y="29504"/>
                  </a:cubicBezTo>
                  <a:cubicBezTo>
                    <a:pt x="19240" y="29484"/>
                    <a:pt x="19309" y="29463"/>
                    <a:pt x="19377" y="29440"/>
                  </a:cubicBezTo>
                  <a:cubicBezTo>
                    <a:pt x="27129" y="26735"/>
                    <a:pt x="31335" y="18369"/>
                    <a:pt x="28925" y="10509"/>
                  </a:cubicBezTo>
                  <a:cubicBezTo>
                    <a:pt x="26447" y="2711"/>
                    <a:pt x="18126" y="-1586"/>
                    <a:pt x="10351" y="909"/>
                  </a:cubicBezTo>
                  <a:cubicBezTo>
                    <a:pt x="10329" y="916"/>
                    <a:pt x="10306" y="923"/>
                    <a:pt x="10283" y="930"/>
                  </a:cubicBezTo>
                  <a:cubicBezTo>
                    <a:pt x="2508" y="3425"/>
                    <a:pt x="-1766" y="11771"/>
                    <a:pt x="712" y="19569"/>
                  </a:cubicBezTo>
                  <a:cubicBezTo>
                    <a:pt x="712" y="19589"/>
                    <a:pt x="735" y="19612"/>
                    <a:pt x="735" y="19633"/>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2"/>
            <p:cNvSpPr/>
            <p:nvPr/>
          </p:nvSpPr>
          <p:spPr>
            <a:xfrm rot="10800000" flipH="1">
              <a:off x="630468" y="4457884"/>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2"/>
            <p:cNvSpPr/>
            <p:nvPr/>
          </p:nvSpPr>
          <p:spPr>
            <a:xfrm rot="10800000" flipH="1">
              <a:off x="2850030" y="778810"/>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2"/>
            <p:cNvSpPr/>
            <p:nvPr/>
          </p:nvSpPr>
          <p:spPr>
            <a:xfrm rot="10800000" flipH="1">
              <a:off x="2408325" y="379152"/>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2"/>
            <p:cNvSpPr/>
            <p:nvPr/>
          </p:nvSpPr>
          <p:spPr>
            <a:xfrm rot="10800000" flipH="1">
              <a:off x="5453123" y="597925"/>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2"/>
            <p:cNvSpPr/>
            <p:nvPr/>
          </p:nvSpPr>
          <p:spPr>
            <a:xfrm rot="10800000" flipH="1">
              <a:off x="1557612" y="316159"/>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2"/>
            <p:cNvSpPr/>
            <p:nvPr/>
          </p:nvSpPr>
          <p:spPr>
            <a:xfrm rot="10800000" flipH="1">
              <a:off x="381582" y="4904768"/>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2"/>
            <p:cNvSpPr/>
            <p:nvPr/>
          </p:nvSpPr>
          <p:spPr>
            <a:xfrm rot="10800000" flipH="1">
              <a:off x="744300" y="4739313"/>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2"/>
            <p:cNvSpPr/>
            <p:nvPr/>
          </p:nvSpPr>
          <p:spPr>
            <a:xfrm rot="10800000" flipH="1">
              <a:off x="804737" y="4509131"/>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p:nvPr/>
          </p:nvSpPr>
          <p:spPr>
            <a:xfrm rot="10800000" flipH="1">
              <a:off x="388109" y="6287849"/>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2"/>
            <p:cNvSpPr/>
            <p:nvPr/>
          </p:nvSpPr>
          <p:spPr>
            <a:xfrm rot="10800000" flipH="1">
              <a:off x="493906" y="4754125"/>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2"/>
            <p:cNvSpPr/>
            <p:nvPr/>
          </p:nvSpPr>
          <p:spPr>
            <a:xfrm rot="10800000" flipH="1">
              <a:off x="308482" y="4076054"/>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2"/>
            <p:cNvSpPr/>
            <p:nvPr/>
          </p:nvSpPr>
          <p:spPr>
            <a:xfrm rot="10800000" flipH="1">
              <a:off x="2568544" y="688923"/>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2"/>
            <p:cNvSpPr/>
            <p:nvPr/>
          </p:nvSpPr>
          <p:spPr>
            <a:xfrm rot="10800000" flipH="1">
              <a:off x="800522" y="2127716"/>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2"/>
            <p:cNvSpPr/>
            <p:nvPr/>
          </p:nvSpPr>
          <p:spPr>
            <a:xfrm rot="10800000" flipH="1">
              <a:off x="528157" y="1642757"/>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2"/>
            <p:cNvSpPr/>
            <p:nvPr/>
          </p:nvSpPr>
          <p:spPr>
            <a:xfrm rot="10800000" flipH="1">
              <a:off x="1218376" y="2006594"/>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2"/>
            <p:cNvSpPr/>
            <p:nvPr/>
          </p:nvSpPr>
          <p:spPr>
            <a:xfrm rot="10800000" flipH="1">
              <a:off x="856809" y="1593040"/>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2"/>
            <p:cNvSpPr/>
            <p:nvPr/>
          </p:nvSpPr>
          <p:spPr>
            <a:xfrm rot="10800000" flipH="1">
              <a:off x="1045190" y="3172713"/>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2"/>
            <p:cNvSpPr/>
            <p:nvPr/>
          </p:nvSpPr>
          <p:spPr>
            <a:xfrm rot="10800000" flipH="1">
              <a:off x="717120" y="2747716"/>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2"/>
            <p:cNvSpPr/>
            <p:nvPr/>
          </p:nvSpPr>
          <p:spPr>
            <a:xfrm rot="10800000" flipH="1">
              <a:off x="1011518" y="362208"/>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2"/>
            <p:cNvSpPr/>
            <p:nvPr/>
          </p:nvSpPr>
          <p:spPr>
            <a:xfrm rot="10800000" flipH="1">
              <a:off x="166642" y="2545743"/>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2"/>
            <p:cNvSpPr/>
            <p:nvPr/>
          </p:nvSpPr>
          <p:spPr>
            <a:xfrm rot="10800000" flipH="1">
              <a:off x="628694" y="4336789"/>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2"/>
            <p:cNvSpPr/>
            <p:nvPr/>
          </p:nvSpPr>
          <p:spPr>
            <a:xfrm rot="10800000" flipH="1">
              <a:off x="314305" y="4414932"/>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2"/>
            <p:cNvSpPr/>
            <p:nvPr/>
          </p:nvSpPr>
          <p:spPr>
            <a:xfrm rot="10800000" flipH="1">
              <a:off x="2233396" y="193066"/>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2"/>
            <p:cNvSpPr/>
            <p:nvPr/>
          </p:nvSpPr>
          <p:spPr>
            <a:xfrm rot="10800000" flipH="1">
              <a:off x="1198916" y="137367"/>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2"/>
            <p:cNvSpPr/>
            <p:nvPr/>
          </p:nvSpPr>
          <p:spPr>
            <a:xfrm rot="10800000" flipH="1">
              <a:off x="2640640" y="506911"/>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2"/>
            <p:cNvSpPr/>
            <p:nvPr/>
          </p:nvSpPr>
          <p:spPr>
            <a:xfrm rot="10800000" flipH="1">
              <a:off x="5191025" y="57472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2"/>
            <p:cNvSpPr/>
            <p:nvPr/>
          </p:nvSpPr>
          <p:spPr>
            <a:xfrm rot="10800000" flipH="1">
              <a:off x="1008804" y="502429"/>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2"/>
            <p:cNvSpPr/>
            <p:nvPr/>
          </p:nvSpPr>
          <p:spPr>
            <a:xfrm rot="10800000" flipH="1">
              <a:off x="829438" y="366302"/>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2"/>
            <p:cNvSpPr/>
            <p:nvPr/>
          </p:nvSpPr>
          <p:spPr>
            <a:xfrm rot="10800000" flipH="1">
              <a:off x="1557585" y="1005366"/>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2"/>
            <p:cNvSpPr/>
            <p:nvPr/>
          </p:nvSpPr>
          <p:spPr>
            <a:xfrm rot="10800000" flipH="1">
              <a:off x="312600" y="3113203"/>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2"/>
            <p:cNvSpPr/>
            <p:nvPr/>
          </p:nvSpPr>
          <p:spPr>
            <a:xfrm rot="10800000" flipH="1">
              <a:off x="122502" y="3477948"/>
              <a:ext cx="37973" cy="38429"/>
            </a:xfrm>
            <a:custGeom>
              <a:avLst/>
              <a:gdLst/>
              <a:ahLst/>
              <a:cxnLst/>
              <a:rect l="l" t="t" r="r" b="b"/>
              <a:pathLst>
                <a:path w="24658" h="24954" extrusionOk="0">
                  <a:moveTo>
                    <a:pt x="663" y="16513"/>
                  </a:moveTo>
                  <a:cubicBezTo>
                    <a:pt x="2573" y="22911"/>
                    <a:pt x="9279" y="26553"/>
                    <a:pt x="15645" y="24649"/>
                  </a:cubicBezTo>
                  <a:cubicBezTo>
                    <a:pt x="15804" y="24601"/>
                    <a:pt x="15963" y="24551"/>
                    <a:pt x="16122" y="24496"/>
                  </a:cubicBezTo>
                  <a:cubicBezTo>
                    <a:pt x="22579" y="22429"/>
                    <a:pt x="26148" y="15500"/>
                    <a:pt x="24079" y="9020"/>
                  </a:cubicBezTo>
                  <a:cubicBezTo>
                    <a:pt x="24079" y="9009"/>
                    <a:pt x="24079" y="8997"/>
                    <a:pt x="24079" y="8986"/>
                  </a:cubicBezTo>
                  <a:cubicBezTo>
                    <a:pt x="22124" y="2470"/>
                    <a:pt x="15281" y="-1230"/>
                    <a:pt x="8802" y="720"/>
                  </a:cubicBezTo>
                  <a:cubicBezTo>
                    <a:pt x="8734" y="739"/>
                    <a:pt x="8688" y="757"/>
                    <a:pt x="8620" y="775"/>
                  </a:cubicBezTo>
                  <a:cubicBezTo>
                    <a:pt x="2141" y="2803"/>
                    <a:pt x="-1451" y="9711"/>
                    <a:pt x="572" y="16203"/>
                  </a:cubicBezTo>
                  <a:cubicBezTo>
                    <a:pt x="595" y="16308"/>
                    <a:pt x="618" y="16410"/>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2"/>
            <p:cNvSpPr/>
            <p:nvPr/>
          </p:nvSpPr>
          <p:spPr>
            <a:xfrm rot="10800000" flipH="1">
              <a:off x="1236567" y="3455779"/>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2"/>
            <p:cNvSpPr/>
            <p:nvPr/>
          </p:nvSpPr>
          <p:spPr>
            <a:xfrm rot="10800000" flipH="1">
              <a:off x="2426223" y="706668"/>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2"/>
            <p:cNvSpPr/>
            <p:nvPr/>
          </p:nvSpPr>
          <p:spPr>
            <a:xfrm rot="10800000" flipH="1">
              <a:off x="1303831" y="90596"/>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2"/>
            <p:cNvSpPr/>
            <p:nvPr/>
          </p:nvSpPr>
          <p:spPr>
            <a:xfrm rot="10800000" flipH="1">
              <a:off x="2516070" y="106292"/>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2"/>
            <p:cNvSpPr/>
            <p:nvPr/>
          </p:nvSpPr>
          <p:spPr>
            <a:xfrm rot="10800000" flipH="1">
              <a:off x="392694" y="5080827"/>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2"/>
            <p:cNvSpPr/>
            <p:nvPr/>
          </p:nvSpPr>
          <p:spPr>
            <a:xfrm rot="10800000" flipH="1">
              <a:off x="1233395" y="747701"/>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2"/>
            <p:cNvSpPr/>
            <p:nvPr/>
          </p:nvSpPr>
          <p:spPr>
            <a:xfrm rot="10800000" flipH="1">
              <a:off x="163763" y="5181670"/>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2"/>
            <p:cNvSpPr/>
            <p:nvPr/>
          </p:nvSpPr>
          <p:spPr>
            <a:xfrm rot="10800000" flipH="1">
              <a:off x="2265069" y="917375"/>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2"/>
            <p:cNvSpPr/>
            <p:nvPr/>
          </p:nvSpPr>
          <p:spPr>
            <a:xfrm rot="10800000" flipH="1">
              <a:off x="557536" y="2452375"/>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2"/>
            <p:cNvSpPr/>
            <p:nvPr/>
          </p:nvSpPr>
          <p:spPr>
            <a:xfrm rot="10800000" flipH="1">
              <a:off x="402805" y="1848173"/>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2"/>
            <p:cNvSpPr/>
            <p:nvPr/>
          </p:nvSpPr>
          <p:spPr>
            <a:xfrm rot="10800000" flipH="1">
              <a:off x="466638" y="1372058"/>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2"/>
            <p:cNvSpPr/>
            <p:nvPr/>
          </p:nvSpPr>
          <p:spPr>
            <a:xfrm rot="10800000" flipH="1">
              <a:off x="95796" y="1345847"/>
              <a:ext cx="47618" cy="47782"/>
            </a:xfrm>
            <a:custGeom>
              <a:avLst/>
              <a:gdLst/>
              <a:ahLst/>
              <a:cxnLst/>
              <a:rect l="l" t="t" r="r" b="b"/>
              <a:pathLst>
                <a:path w="30921" h="31027" extrusionOk="0">
                  <a:moveTo>
                    <a:pt x="714" y="20342"/>
                  </a:moveTo>
                  <a:cubicBezTo>
                    <a:pt x="3260" y="28516"/>
                    <a:pt x="11944" y="33073"/>
                    <a:pt x="20083" y="30516"/>
                  </a:cubicBezTo>
                  <a:cubicBezTo>
                    <a:pt x="28222" y="27960"/>
                    <a:pt x="32769" y="19260"/>
                    <a:pt x="30222" y="11086"/>
                  </a:cubicBezTo>
                  <a:cubicBezTo>
                    <a:pt x="27676" y="2909"/>
                    <a:pt x="19015" y="-1646"/>
                    <a:pt x="10854" y="911"/>
                  </a:cubicBezTo>
                  <a:cubicBezTo>
                    <a:pt x="10808" y="925"/>
                    <a:pt x="10762" y="938"/>
                    <a:pt x="10717" y="954"/>
                  </a:cubicBezTo>
                  <a:cubicBezTo>
                    <a:pt x="2646" y="3570"/>
                    <a:pt x="-1809" y="12219"/>
                    <a:pt x="714" y="20342"/>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2"/>
            <p:cNvSpPr/>
            <p:nvPr/>
          </p:nvSpPr>
          <p:spPr>
            <a:xfrm rot="10800000" flipH="1">
              <a:off x="608399" y="5010963"/>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2"/>
            <p:cNvSpPr/>
            <p:nvPr/>
          </p:nvSpPr>
          <p:spPr>
            <a:xfrm rot="10800000" flipH="1">
              <a:off x="209837" y="4561510"/>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2"/>
            <p:cNvSpPr/>
            <p:nvPr/>
          </p:nvSpPr>
          <p:spPr>
            <a:xfrm rot="10800000" flipH="1">
              <a:off x="604180" y="2914539"/>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2"/>
            <p:cNvSpPr/>
            <p:nvPr/>
          </p:nvSpPr>
          <p:spPr>
            <a:xfrm rot="10800000" flipH="1">
              <a:off x="3159973" y="218565"/>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2"/>
            <p:cNvSpPr/>
            <p:nvPr/>
          </p:nvSpPr>
          <p:spPr>
            <a:xfrm rot="10800000" flipH="1">
              <a:off x="1150482" y="1289687"/>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2"/>
            <p:cNvSpPr/>
            <p:nvPr/>
          </p:nvSpPr>
          <p:spPr>
            <a:xfrm rot="10800000" flipH="1">
              <a:off x="2161021" y="363227"/>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2"/>
            <p:cNvSpPr/>
            <p:nvPr/>
          </p:nvSpPr>
          <p:spPr>
            <a:xfrm rot="10800000" flipH="1">
              <a:off x="3093750" y="632320"/>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2"/>
            <p:cNvSpPr/>
            <p:nvPr/>
          </p:nvSpPr>
          <p:spPr>
            <a:xfrm rot="10800000" flipH="1">
              <a:off x="1328691" y="1868822"/>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2"/>
            <p:cNvSpPr/>
            <p:nvPr/>
          </p:nvSpPr>
          <p:spPr>
            <a:xfrm rot="10800000" flipH="1">
              <a:off x="1591096" y="13499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2"/>
            <p:cNvSpPr/>
            <p:nvPr/>
          </p:nvSpPr>
          <p:spPr>
            <a:xfrm rot="10800000" flipH="1">
              <a:off x="2882367" y="899668"/>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2"/>
            <p:cNvSpPr/>
            <p:nvPr/>
          </p:nvSpPr>
          <p:spPr>
            <a:xfrm flipH="1">
              <a:off x="5808845" y="6814041"/>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2"/>
            <p:cNvSpPr/>
            <p:nvPr/>
          </p:nvSpPr>
          <p:spPr>
            <a:xfrm flipH="1">
              <a:off x="6878845" y="6467507"/>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2"/>
            <p:cNvSpPr/>
            <p:nvPr/>
          </p:nvSpPr>
          <p:spPr>
            <a:xfrm flipH="1">
              <a:off x="6382168" y="6328918"/>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2"/>
            <p:cNvSpPr/>
            <p:nvPr/>
          </p:nvSpPr>
          <p:spPr>
            <a:xfrm flipH="1">
              <a:off x="7046248" y="6301754"/>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2"/>
            <p:cNvSpPr/>
            <p:nvPr/>
          </p:nvSpPr>
          <p:spPr>
            <a:xfrm flipH="1">
              <a:off x="6743238" y="6406291"/>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2"/>
            <p:cNvSpPr/>
            <p:nvPr/>
          </p:nvSpPr>
          <p:spPr>
            <a:xfrm flipH="1">
              <a:off x="6690516" y="6368466"/>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2"/>
            <p:cNvSpPr/>
            <p:nvPr/>
          </p:nvSpPr>
          <p:spPr>
            <a:xfrm flipH="1">
              <a:off x="6956398" y="6395138"/>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 name="Google Shape;139;p2"/>
          <p:cNvGrpSpPr/>
          <p:nvPr/>
        </p:nvGrpSpPr>
        <p:grpSpPr>
          <a:xfrm rot="1185681">
            <a:off x="9642623" y="240393"/>
            <a:ext cx="3064040" cy="4321161"/>
            <a:chOff x="5521751" y="689626"/>
            <a:chExt cx="3064070" cy="4321203"/>
          </a:xfrm>
        </p:grpSpPr>
        <p:sp>
          <p:nvSpPr>
            <p:cNvPr id="140" name="Google Shape;140;p2"/>
            <p:cNvSpPr/>
            <p:nvPr/>
          </p:nvSpPr>
          <p:spPr>
            <a:xfrm>
              <a:off x="6935570" y="1971205"/>
              <a:ext cx="15839" cy="15415"/>
            </a:xfrm>
            <a:custGeom>
              <a:avLst/>
              <a:gdLst/>
              <a:ahLst/>
              <a:cxnLst/>
              <a:rect l="l" t="t" r="r" b="b"/>
              <a:pathLst>
                <a:path w="7274" h="7079" extrusionOk="0">
                  <a:moveTo>
                    <a:pt x="7284" y="3630"/>
                  </a:moveTo>
                  <a:cubicBezTo>
                    <a:pt x="7284" y="5637"/>
                    <a:pt x="5646" y="7279"/>
                    <a:pt x="3647" y="7279"/>
                  </a:cubicBezTo>
                  <a:cubicBezTo>
                    <a:pt x="1646" y="7279"/>
                    <a:pt x="9" y="5637"/>
                    <a:pt x="9" y="3630"/>
                  </a:cubicBezTo>
                  <a:cubicBezTo>
                    <a:pt x="9" y="1737"/>
                    <a:pt x="1532" y="209"/>
                    <a:pt x="3419" y="209"/>
                  </a:cubicBezTo>
                  <a:cubicBezTo>
                    <a:pt x="3487" y="209"/>
                    <a:pt x="3579" y="209"/>
                    <a:pt x="3647" y="209"/>
                  </a:cubicBezTo>
                  <a:cubicBezTo>
                    <a:pt x="5534" y="72"/>
                    <a:pt x="7148" y="1509"/>
                    <a:pt x="7284" y="3402"/>
                  </a:cubicBezTo>
                  <a:cubicBezTo>
                    <a:pt x="7284" y="3471"/>
                    <a:pt x="7284" y="3562"/>
                    <a:pt x="7284" y="363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2"/>
            <p:cNvSpPr/>
            <p:nvPr/>
          </p:nvSpPr>
          <p:spPr>
            <a:xfrm>
              <a:off x="6542214" y="1306029"/>
              <a:ext cx="66830" cy="67052"/>
            </a:xfrm>
            <a:custGeom>
              <a:avLst/>
              <a:gdLst/>
              <a:ahLst/>
              <a:cxnLst/>
              <a:rect l="l" t="t" r="r" b="b"/>
              <a:pathLst>
                <a:path w="30691" h="30793" extrusionOk="0">
                  <a:moveTo>
                    <a:pt x="30700" y="15709"/>
                  </a:moveTo>
                  <a:cubicBezTo>
                    <a:pt x="30700" y="24148"/>
                    <a:pt x="23880" y="30991"/>
                    <a:pt x="15469" y="30991"/>
                  </a:cubicBezTo>
                  <a:cubicBezTo>
                    <a:pt x="7056" y="31128"/>
                    <a:pt x="146" y="24377"/>
                    <a:pt x="9" y="15937"/>
                  </a:cubicBezTo>
                  <a:cubicBezTo>
                    <a:pt x="9" y="15869"/>
                    <a:pt x="9" y="15778"/>
                    <a:pt x="9" y="15709"/>
                  </a:cubicBezTo>
                  <a:cubicBezTo>
                    <a:pt x="9" y="7133"/>
                    <a:pt x="6920" y="200"/>
                    <a:pt x="15469" y="200"/>
                  </a:cubicBezTo>
                  <a:cubicBezTo>
                    <a:pt x="23925" y="314"/>
                    <a:pt x="30700" y="7225"/>
                    <a:pt x="30700" y="15709"/>
                  </a:cubicBezTo>
                  <a:close/>
                </a:path>
              </a:pathLst>
            </a:custGeom>
            <a:solidFill>
              <a:srgbClr val="C5A57E">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
            <p:cNvSpPr/>
            <p:nvPr/>
          </p:nvSpPr>
          <p:spPr>
            <a:xfrm>
              <a:off x="6733699" y="2207519"/>
              <a:ext cx="110388" cy="110754"/>
            </a:xfrm>
            <a:custGeom>
              <a:avLst/>
              <a:gdLst/>
              <a:ahLst/>
              <a:cxnLst/>
              <a:rect l="l" t="t" r="r" b="b"/>
              <a:pathLst>
                <a:path w="50695" h="50863" extrusionOk="0">
                  <a:moveTo>
                    <a:pt x="50705" y="25745"/>
                  </a:moveTo>
                  <a:cubicBezTo>
                    <a:pt x="50705" y="39727"/>
                    <a:pt x="39406" y="51063"/>
                    <a:pt x="25470" y="51063"/>
                  </a:cubicBezTo>
                  <a:cubicBezTo>
                    <a:pt x="11488" y="51063"/>
                    <a:pt x="145" y="39773"/>
                    <a:pt x="9" y="25745"/>
                  </a:cubicBezTo>
                  <a:cubicBezTo>
                    <a:pt x="9" y="11627"/>
                    <a:pt x="11398" y="200"/>
                    <a:pt x="25470" y="200"/>
                  </a:cubicBezTo>
                  <a:cubicBezTo>
                    <a:pt x="39451" y="314"/>
                    <a:pt x="50705" y="11718"/>
                    <a:pt x="50705" y="25745"/>
                  </a:cubicBezTo>
                  <a:close/>
                </a:path>
              </a:pathLst>
            </a:custGeom>
            <a:solidFill>
              <a:srgbClr val="ADA183">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
            <p:cNvSpPr/>
            <p:nvPr/>
          </p:nvSpPr>
          <p:spPr>
            <a:xfrm>
              <a:off x="6377946" y="1136257"/>
              <a:ext cx="99004" cy="96846"/>
            </a:xfrm>
            <a:custGeom>
              <a:avLst/>
              <a:gdLst/>
              <a:ahLst/>
              <a:cxnLst/>
              <a:rect l="l" t="t" r="r" b="b"/>
              <a:pathLst>
                <a:path w="45467" h="44476" extrusionOk="0">
                  <a:moveTo>
                    <a:pt x="45476" y="23008"/>
                  </a:moveTo>
                  <a:cubicBezTo>
                    <a:pt x="44861" y="35165"/>
                    <a:pt x="34859" y="44699"/>
                    <a:pt x="22742" y="44677"/>
                  </a:cubicBezTo>
                  <a:cubicBezTo>
                    <a:pt x="10625" y="44699"/>
                    <a:pt x="622" y="35165"/>
                    <a:pt x="9" y="23008"/>
                  </a:cubicBezTo>
                  <a:cubicBezTo>
                    <a:pt x="9" y="10418"/>
                    <a:pt x="10193" y="200"/>
                    <a:pt x="22742" y="200"/>
                  </a:cubicBezTo>
                  <a:cubicBezTo>
                    <a:pt x="35291" y="200"/>
                    <a:pt x="45476" y="10418"/>
                    <a:pt x="45476" y="23008"/>
                  </a:cubicBezTo>
                  <a:close/>
                </a:path>
              </a:pathLst>
            </a:custGeom>
            <a:solidFill>
              <a:srgbClr val="E2D8BD">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
            <p:cNvSpPr/>
            <p:nvPr/>
          </p:nvSpPr>
          <p:spPr>
            <a:xfrm>
              <a:off x="7041951" y="1106967"/>
              <a:ext cx="33660" cy="33771"/>
            </a:xfrm>
            <a:custGeom>
              <a:avLst/>
              <a:gdLst/>
              <a:ahLst/>
              <a:cxnLst/>
              <a:rect l="l" t="t" r="r" b="b"/>
              <a:pathLst>
                <a:path w="15458" h="15509" extrusionOk="0">
                  <a:moveTo>
                    <a:pt x="15467" y="7955"/>
                  </a:moveTo>
                  <a:cubicBezTo>
                    <a:pt x="15467" y="12243"/>
                    <a:pt x="12012" y="15710"/>
                    <a:pt x="7737" y="15710"/>
                  </a:cubicBezTo>
                  <a:cubicBezTo>
                    <a:pt x="3464" y="15710"/>
                    <a:pt x="9" y="12243"/>
                    <a:pt x="9" y="7955"/>
                  </a:cubicBezTo>
                  <a:cubicBezTo>
                    <a:pt x="9" y="3667"/>
                    <a:pt x="3464" y="200"/>
                    <a:pt x="7737" y="200"/>
                  </a:cubicBezTo>
                  <a:cubicBezTo>
                    <a:pt x="12012" y="200"/>
                    <a:pt x="15467" y="3667"/>
                    <a:pt x="15467" y="7955"/>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
            <p:cNvSpPr/>
            <p:nvPr/>
          </p:nvSpPr>
          <p:spPr>
            <a:xfrm>
              <a:off x="6480860" y="1938462"/>
              <a:ext cx="112866" cy="113733"/>
            </a:xfrm>
            <a:custGeom>
              <a:avLst/>
              <a:gdLst/>
              <a:ahLst/>
              <a:cxnLst/>
              <a:rect l="l" t="t" r="r" b="b"/>
              <a:pathLst>
                <a:path w="51833" h="52231" extrusionOk="0">
                  <a:moveTo>
                    <a:pt x="51842" y="26430"/>
                  </a:moveTo>
                  <a:cubicBezTo>
                    <a:pt x="51842" y="40799"/>
                    <a:pt x="40248" y="52431"/>
                    <a:pt x="25925" y="52431"/>
                  </a:cubicBezTo>
                  <a:cubicBezTo>
                    <a:pt x="11603" y="52431"/>
                    <a:pt x="9" y="40799"/>
                    <a:pt x="9" y="26430"/>
                  </a:cubicBezTo>
                  <a:cubicBezTo>
                    <a:pt x="9" y="12037"/>
                    <a:pt x="11581" y="314"/>
                    <a:pt x="25925" y="200"/>
                  </a:cubicBezTo>
                  <a:cubicBezTo>
                    <a:pt x="40270" y="337"/>
                    <a:pt x="51842" y="12037"/>
                    <a:pt x="51842" y="26430"/>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
            <p:cNvSpPr/>
            <p:nvPr/>
          </p:nvSpPr>
          <p:spPr>
            <a:xfrm>
              <a:off x="6047819" y="2325065"/>
              <a:ext cx="20286" cy="20566"/>
            </a:xfrm>
            <a:custGeom>
              <a:avLst/>
              <a:gdLst/>
              <a:ahLst/>
              <a:cxnLst/>
              <a:rect l="l" t="t" r="r" b="b"/>
              <a:pathLst>
                <a:path w="9316" h="9445" extrusionOk="0">
                  <a:moveTo>
                    <a:pt x="1419" y="8230"/>
                  </a:moveTo>
                  <a:cubicBezTo>
                    <a:pt x="-399" y="6496"/>
                    <a:pt x="-468" y="3600"/>
                    <a:pt x="1261" y="1775"/>
                  </a:cubicBezTo>
                  <a:cubicBezTo>
                    <a:pt x="1305" y="1729"/>
                    <a:pt x="1351" y="1661"/>
                    <a:pt x="1419" y="1615"/>
                  </a:cubicBezTo>
                  <a:cubicBezTo>
                    <a:pt x="3148" y="-209"/>
                    <a:pt x="6034" y="-278"/>
                    <a:pt x="7853" y="1456"/>
                  </a:cubicBezTo>
                  <a:cubicBezTo>
                    <a:pt x="7899" y="1501"/>
                    <a:pt x="7967" y="1570"/>
                    <a:pt x="8013" y="1615"/>
                  </a:cubicBezTo>
                  <a:cubicBezTo>
                    <a:pt x="9762" y="3463"/>
                    <a:pt x="9762" y="6382"/>
                    <a:pt x="8013" y="8230"/>
                  </a:cubicBezTo>
                  <a:cubicBezTo>
                    <a:pt x="6284" y="10054"/>
                    <a:pt x="3398" y="10123"/>
                    <a:pt x="1579" y="8389"/>
                  </a:cubicBezTo>
                  <a:cubicBezTo>
                    <a:pt x="1533" y="8344"/>
                    <a:pt x="1465" y="8275"/>
                    <a:pt x="1419" y="8230"/>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2"/>
            <p:cNvSpPr/>
            <p:nvPr/>
          </p:nvSpPr>
          <p:spPr>
            <a:xfrm>
              <a:off x="7991064" y="4365024"/>
              <a:ext cx="20072" cy="20175"/>
            </a:xfrm>
            <a:custGeom>
              <a:avLst/>
              <a:gdLst/>
              <a:ahLst/>
              <a:cxnLst/>
              <a:rect l="l" t="t" r="r" b="b"/>
              <a:pathLst>
                <a:path w="9218" h="9265" extrusionOk="0">
                  <a:moveTo>
                    <a:pt x="1322" y="8140"/>
                  </a:moveTo>
                  <a:cubicBezTo>
                    <a:pt x="-429" y="6290"/>
                    <a:pt x="-429" y="3375"/>
                    <a:pt x="1322" y="1526"/>
                  </a:cubicBezTo>
                  <a:cubicBezTo>
                    <a:pt x="3163" y="-242"/>
                    <a:pt x="6073" y="-242"/>
                    <a:pt x="7914" y="1526"/>
                  </a:cubicBezTo>
                  <a:cubicBezTo>
                    <a:pt x="9665" y="3375"/>
                    <a:pt x="9665" y="6290"/>
                    <a:pt x="7914" y="8140"/>
                  </a:cubicBezTo>
                  <a:cubicBezTo>
                    <a:pt x="6073" y="9908"/>
                    <a:pt x="3163" y="9908"/>
                    <a:pt x="1322" y="8140"/>
                  </a:cubicBezTo>
                  <a:close/>
                </a:path>
              </a:pathLst>
            </a:custGeom>
            <a:solidFill>
              <a:srgbClr val="E9E0D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2"/>
            <p:cNvSpPr/>
            <p:nvPr/>
          </p:nvSpPr>
          <p:spPr>
            <a:xfrm>
              <a:off x="7821751" y="2861088"/>
              <a:ext cx="93254" cy="93606"/>
            </a:xfrm>
            <a:custGeom>
              <a:avLst/>
              <a:gdLst/>
              <a:ahLst/>
              <a:cxnLst/>
              <a:rect l="l" t="t" r="r" b="b"/>
              <a:pathLst>
                <a:path w="42826" h="42988" extrusionOk="0">
                  <a:moveTo>
                    <a:pt x="5685" y="36332"/>
                  </a:moveTo>
                  <a:cubicBezTo>
                    <a:pt x="-2227" y="27893"/>
                    <a:pt x="-1817" y="14618"/>
                    <a:pt x="6594" y="6681"/>
                  </a:cubicBezTo>
                  <a:cubicBezTo>
                    <a:pt x="6662" y="6590"/>
                    <a:pt x="6754" y="6521"/>
                    <a:pt x="6822" y="6453"/>
                  </a:cubicBezTo>
                  <a:cubicBezTo>
                    <a:pt x="14938" y="-1804"/>
                    <a:pt x="28168" y="-1895"/>
                    <a:pt x="36398" y="6247"/>
                  </a:cubicBezTo>
                  <a:cubicBezTo>
                    <a:pt x="36467" y="6316"/>
                    <a:pt x="36535" y="6384"/>
                    <a:pt x="36603" y="6453"/>
                  </a:cubicBezTo>
                  <a:cubicBezTo>
                    <a:pt x="44833" y="14595"/>
                    <a:pt x="44923" y="27870"/>
                    <a:pt x="36807" y="36127"/>
                  </a:cubicBezTo>
                  <a:cubicBezTo>
                    <a:pt x="36739" y="36195"/>
                    <a:pt x="36671" y="36263"/>
                    <a:pt x="36603" y="36332"/>
                  </a:cubicBezTo>
                  <a:cubicBezTo>
                    <a:pt x="28828" y="44908"/>
                    <a:pt x="15597" y="45524"/>
                    <a:pt x="7049" y="37700"/>
                  </a:cubicBezTo>
                  <a:cubicBezTo>
                    <a:pt x="6572" y="37267"/>
                    <a:pt x="6117" y="36811"/>
                    <a:pt x="5685" y="36332"/>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2"/>
            <p:cNvSpPr/>
            <p:nvPr/>
          </p:nvSpPr>
          <p:spPr>
            <a:xfrm>
              <a:off x="7458475" y="3439530"/>
              <a:ext cx="69475" cy="69704"/>
            </a:xfrm>
            <a:custGeom>
              <a:avLst/>
              <a:gdLst/>
              <a:ahLst/>
              <a:cxnLst/>
              <a:rect l="l" t="t" r="r" b="b"/>
              <a:pathLst>
                <a:path w="31906" h="32011" extrusionOk="0">
                  <a:moveTo>
                    <a:pt x="4595" y="27610"/>
                  </a:moveTo>
                  <a:cubicBezTo>
                    <a:pt x="-1520" y="21246"/>
                    <a:pt x="-1520" y="11165"/>
                    <a:pt x="4595" y="4801"/>
                  </a:cubicBezTo>
                  <a:cubicBezTo>
                    <a:pt x="10937" y="-1334"/>
                    <a:pt x="20986" y="-1334"/>
                    <a:pt x="27329" y="4801"/>
                  </a:cubicBezTo>
                  <a:cubicBezTo>
                    <a:pt x="33444" y="11165"/>
                    <a:pt x="33444" y="21246"/>
                    <a:pt x="27329" y="27610"/>
                  </a:cubicBezTo>
                  <a:cubicBezTo>
                    <a:pt x="20986" y="33745"/>
                    <a:pt x="10937" y="33745"/>
                    <a:pt x="4595" y="27610"/>
                  </a:cubicBezTo>
                  <a:close/>
                </a:path>
              </a:pathLst>
            </a:custGeom>
            <a:solidFill>
              <a:srgbClr val="C5A57E">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2"/>
            <p:cNvSpPr/>
            <p:nvPr/>
          </p:nvSpPr>
          <p:spPr>
            <a:xfrm>
              <a:off x="7226752" y="2591757"/>
              <a:ext cx="132440" cy="132871"/>
            </a:xfrm>
            <a:custGeom>
              <a:avLst/>
              <a:gdLst/>
              <a:ahLst/>
              <a:cxnLst/>
              <a:rect l="l" t="t" r="r" b="b"/>
              <a:pathLst>
                <a:path w="60822" h="61020" extrusionOk="0">
                  <a:moveTo>
                    <a:pt x="8079" y="51284"/>
                  </a:moveTo>
                  <a:cubicBezTo>
                    <a:pt x="-3219" y="39127"/>
                    <a:pt x="-2583" y="20082"/>
                    <a:pt x="9535" y="8723"/>
                  </a:cubicBezTo>
                  <a:cubicBezTo>
                    <a:pt x="9670" y="8632"/>
                    <a:pt x="9784" y="8518"/>
                    <a:pt x="9898" y="8404"/>
                  </a:cubicBezTo>
                  <a:cubicBezTo>
                    <a:pt x="21948" y="-3000"/>
                    <a:pt x="40953" y="-2453"/>
                    <a:pt x="52320" y="9658"/>
                  </a:cubicBezTo>
                  <a:cubicBezTo>
                    <a:pt x="52434" y="9772"/>
                    <a:pt x="52524" y="9886"/>
                    <a:pt x="52638" y="10000"/>
                  </a:cubicBezTo>
                  <a:cubicBezTo>
                    <a:pt x="64073" y="22203"/>
                    <a:pt x="63459" y="41408"/>
                    <a:pt x="51296" y="52880"/>
                  </a:cubicBezTo>
                  <a:cubicBezTo>
                    <a:pt x="51206" y="52949"/>
                    <a:pt x="51138" y="53040"/>
                    <a:pt x="51046" y="53109"/>
                  </a:cubicBezTo>
                  <a:cubicBezTo>
                    <a:pt x="38816" y="64513"/>
                    <a:pt x="19673" y="63806"/>
                    <a:pt x="8307" y="51535"/>
                  </a:cubicBezTo>
                  <a:cubicBezTo>
                    <a:pt x="8239" y="51466"/>
                    <a:pt x="8148" y="51375"/>
                    <a:pt x="8079" y="51284"/>
                  </a:cubicBezTo>
                  <a:close/>
                </a:path>
              </a:pathLst>
            </a:custGeom>
            <a:solidFill>
              <a:srgbClr val="C5A57E">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
            <p:cNvSpPr/>
            <p:nvPr/>
          </p:nvSpPr>
          <p:spPr>
            <a:xfrm>
              <a:off x="6914459" y="3735990"/>
              <a:ext cx="87289" cy="87873"/>
            </a:xfrm>
            <a:custGeom>
              <a:avLst/>
              <a:gdLst/>
              <a:ahLst/>
              <a:cxnLst/>
              <a:rect l="l" t="t" r="r" b="b"/>
              <a:pathLst>
                <a:path w="40087" h="40355" extrusionOk="0">
                  <a:moveTo>
                    <a:pt x="5389" y="34633"/>
                  </a:moveTo>
                  <a:cubicBezTo>
                    <a:pt x="-2158" y="26527"/>
                    <a:pt x="-1705" y="13827"/>
                    <a:pt x="6367" y="6264"/>
                  </a:cubicBezTo>
                  <a:cubicBezTo>
                    <a:pt x="6413" y="6216"/>
                    <a:pt x="6481" y="6170"/>
                    <a:pt x="6525" y="6122"/>
                  </a:cubicBezTo>
                  <a:cubicBezTo>
                    <a:pt x="14187" y="-1688"/>
                    <a:pt x="26713" y="-1786"/>
                    <a:pt x="34489" y="5901"/>
                  </a:cubicBezTo>
                  <a:cubicBezTo>
                    <a:pt x="34579" y="5974"/>
                    <a:pt x="34647" y="6047"/>
                    <a:pt x="34716" y="6122"/>
                  </a:cubicBezTo>
                  <a:cubicBezTo>
                    <a:pt x="42263" y="14228"/>
                    <a:pt x="41808" y="26928"/>
                    <a:pt x="33738" y="34491"/>
                  </a:cubicBezTo>
                  <a:cubicBezTo>
                    <a:pt x="33670" y="34537"/>
                    <a:pt x="33624" y="34585"/>
                    <a:pt x="33578" y="34633"/>
                  </a:cubicBezTo>
                  <a:cubicBezTo>
                    <a:pt x="25918" y="42442"/>
                    <a:pt x="13391" y="42540"/>
                    <a:pt x="5616" y="34854"/>
                  </a:cubicBezTo>
                  <a:cubicBezTo>
                    <a:pt x="5526" y="34781"/>
                    <a:pt x="5457" y="34706"/>
                    <a:pt x="5389" y="34633"/>
                  </a:cubicBezTo>
                  <a:close/>
                </a:path>
              </a:pathLst>
            </a:custGeom>
            <a:solidFill>
              <a:srgbClr val="ADA183">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2"/>
            <p:cNvSpPr/>
            <p:nvPr/>
          </p:nvSpPr>
          <p:spPr>
            <a:xfrm>
              <a:off x="6720141" y="1698497"/>
              <a:ext cx="61621" cy="62283"/>
            </a:xfrm>
            <a:custGeom>
              <a:avLst/>
              <a:gdLst/>
              <a:ahLst/>
              <a:cxnLst/>
              <a:rect l="l" t="t" r="r" b="b"/>
              <a:pathLst>
                <a:path w="28299" h="28603" extrusionOk="0">
                  <a:moveTo>
                    <a:pt x="7147" y="26748"/>
                  </a:moveTo>
                  <a:cubicBezTo>
                    <a:pt x="371" y="22894"/>
                    <a:pt x="-1992" y="14249"/>
                    <a:pt x="1849" y="7475"/>
                  </a:cubicBezTo>
                  <a:cubicBezTo>
                    <a:pt x="1873" y="7430"/>
                    <a:pt x="1895" y="7407"/>
                    <a:pt x="1918" y="7361"/>
                  </a:cubicBezTo>
                  <a:cubicBezTo>
                    <a:pt x="5759" y="564"/>
                    <a:pt x="14376" y="-1808"/>
                    <a:pt x="21128" y="2047"/>
                  </a:cubicBezTo>
                  <a:cubicBezTo>
                    <a:pt x="21174" y="2070"/>
                    <a:pt x="21196" y="2093"/>
                    <a:pt x="21242" y="2115"/>
                  </a:cubicBezTo>
                  <a:cubicBezTo>
                    <a:pt x="27971" y="6175"/>
                    <a:pt x="30290" y="14842"/>
                    <a:pt x="26470" y="21730"/>
                  </a:cubicBezTo>
                  <a:cubicBezTo>
                    <a:pt x="22697" y="28413"/>
                    <a:pt x="14240" y="30786"/>
                    <a:pt x="7578" y="26999"/>
                  </a:cubicBezTo>
                  <a:cubicBezTo>
                    <a:pt x="7442" y="26931"/>
                    <a:pt x="7283" y="26840"/>
                    <a:pt x="7147" y="26748"/>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2"/>
            <p:cNvSpPr/>
            <p:nvPr/>
          </p:nvSpPr>
          <p:spPr>
            <a:xfrm>
              <a:off x="8114759" y="4335903"/>
              <a:ext cx="50307" cy="50089"/>
            </a:xfrm>
            <a:custGeom>
              <a:avLst/>
              <a:gdLst/>
              <a:ahLst/>
              <a:cxnLst/>
              <a:rect l="l" t="t" r="r" b="b"/>
              <a:pathLst>
                <a:path w="23103" h="23003" extrusionOk="0">
                  <a:moveTo>
                    <a:pt x="3368" y="19695"/>
                  </a:moveTo>
                  <a:cubicBezTo>
                    <a:pt x="-1089" y="15259"/>
                    <a:pt x="-1111" y="8040"/>
                    <a:pt x="3299" y="3567"/>
                  </a:cubicBezTo>
                  <a:cubicBezTo>
                    <a:pt x="3323" y="3545"/>
                    <a:pt x="3345" y="3524"/>
                    <a:pt x="3368" y="3501"/>
                  </a:cubicBezTo>
                  <a:cubicBezTo>
                    <a:pt x="7938" y="-901"/>
                    <a:pt x="15167" y="-901"/>
                    <a:pt x="19736" y="3501"/>
                  </a:cubicBezTo>
                  <a:cubicBezTo>
                    <a:pt x="24237" y="8040"/>
                    <a:pt x="24237" y="15385"/>
                    <a:pt x="19736" y="19924"/>
                  </a:cubicBezTo>
                  <a:cubicBezTo>
                    <a:pt x="15143" y="24385"/>
                    <a:pt x="7824" y="24282"/>
                    <a:pt x="3368" y="19695"/>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2"/>
            <p:cNvSpPr/>
            <p:nvPr/>
          </p:nvSpPr>
          <p:spPr>
            <a:xfrm rot="-2565912">
              <a:off x="7779506" y="3536580"/>
              <a:ext cx="19786" cy="19852"/>
            </a:xfrm>
            <a:custGeom>
              <a:avLst/>
              <a:gdLst/>
              <a:ahLst/>
              <a:cxnLst/>
              <a:rect l="l" t="t" r="r" b="b"/>
              <a:pathLst>
                <a:path w="9093" h="9123" extrusionOk="0">
                  <a:moveTo>
                    <a:pt x="9103" y="4762"/>
                  </a:moveTo>
                  <a:cubicBezTo>
                    <a:pt x="9103" y="7281"/>
                    <a:pt x="7067" y="9323"/>
                    <a:pt x="4556" y="9323"/>
                  </a:cubicBezTo>
                  <a:cubicBezTo>
                    <a:pt x="2044" y="9323"/>
                    <a:pt x="9" y="7281"/>
                    <a:pt x="9" y="4762"/>
                  </a:cubicBezTo>
                  <a:cubicBezTo>
                    <a:pt x="9" y="2242"/>
                    <a:pt x="2044" y="200"/>
                    <a:pt x="4556" y="200"/>
                  </a:cubicBezTo>
                  <a:cubicBezTo>
                    <a:pt x="7067" y="200"/>
                    <a:pt x="9103" y="2242"/>
                    <a:pt x="9103" y="4762"/>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
            <p:cNvSpPr/>
            <p:nvPr/>
          </p:nvSpPr>
          <p:spPr>
            <a:xfrm>
              <a:off x="7862567" y="3668724"/>
              <a:ext cx="50159" cy="50546"/>
            </a:xfrm>
            <a:custGeom>
              <a:avLst/>
              <a:gdLst/>
              <a:ahLst/>
              <a:cxnLst/>
              <a:rect l="l" t="t" r="r" b="b"/>
              <a:pathLst>
                <a:path w="23035" h="23213" extrusionOk="0">
                  <a:moveTo>
                    <a:pt x="3299" y="19924"/>
                  </a:moveTo>
                  <a:cubicBezTo>
                    <a:pt x="-1088" y="15334"/>
                    <a:pt x="-1088" y="8090"/>
                    <a:pt x="3299" y="3501"/>
                  </a:cubicBezTo>
                  <a:cubicBezTo>
                    <a:pt x="7868" y="-901"/>
                    <a:pt x="15098" y="-901"/>
                    <a:pt x="19668" y="3501"/>
                  </a:cubicBezTo>
                  <a:cubicBezTo>
                    <a:pt x="24169" y="8040"/>
                    <a:pt x="24169" y="15385"/>
                    <a:pt x="19668" y="19924"/>
                  </a:cubicBezTo>
                  <a:cubicBezTo>
                    <a:pt x="15303" y="24458"/>
                    <a:pt x="8120" y="24590"/>
                    <a:pt x="3595" y="20220"/>
                  </a:cubicBezTo>
                  <a:cubicBezTo>
                    <a:pt x="3505" y="20124"/>
                    <a:pt x="3391" y="20024"/>
                    <a:pt x="3299" y="19924"/>
                  </a:cubicBezTo>
                  <a:close/>
                </a:path>
              </a:pathLst>
            </a:custGeom>
            <a:solidFill>
              <a:srgbClr val="D1BC94">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2"/>
            <p:cNvSpPr/>
            <p:nvPr/>
          </p:nvSpPr>
          <p:spPr>
            <a:xfrm>
              <a:off x="5521751" y="3053013"/>
              <a:ext cx="79627" cy="79755"/>
            </a:xfrm>
            <a:custGeom>
              <a:avLst/>
              <a:gdLst/>
              <a:ahLst/>
              <a:cxnLst/>
              <a:rect l="l" t="t" r="r" b="b"/>
              <a:pathLst>
                <a:path w="36568" h="36627" extrusionOk="0">
                  <a:moveTo>
                    <a:pt x="4880" y="31400"/>
                  </a:moveTo>
                  <a:cubicBezTo>
                    <a:pt x="-1918" y="24147"/>
                    <a:pt x="-1554" y="12743"/>
                    <a:pt x="5676" y="5923"/>
                  </a:cubicBezTo>
                  <a:cubicBezTo>
                    <a:pt x="5789" y="5832"/>
                    <a:pt x="5903" y="5718"/>
                    <a:pt x="6016" y="5627"/>
                  </a:cubicBezTo>
                  <a:cubicBezTo>
                    <a:pt x="12951" y="-1490"/>
                    <a:pt x="24317" y="-1627"/>
                    <a:pt x="31410" y="5330"/>
                  </a:cubicBezTo>
                  <a:cubicBezTo>
                    <a:pt x="31501" y="5421"/>
                    <a:pt x="31615" y="5535"/>
                    <a:pt x="31705" y="5627"/>
                  </a:cubicBezTo>
                  <a:cubicBezTo>
                    <a:pt x="38503" y="12880"/>
                    <a:pt x="38140" y="24284"/>
                    <a:pt x="30910" y="31104"/>
                  </a:cubicBezTo>
                  <a:cubicBezTo>
                    <a:pt x="30797" y="31195"/>
                    <a:pt x="30683" y="31309"/>
                    <a:pt x="30569" y="31400"/>
                  </a:cubicBezTo>
                  <a:cubicBezTo>
                    <a:pt x="23635" y="38517"/>
                    <a:pt x="12269" y="38653"/>
                    <a:pt x="5175" y="31697"/>
                  </a:cubicBezTo>
                  <a:cubicBezTo>
                    <a:pt x="5084" y="31605"/>
                    <a:pt x="4971" y="31492"/>
                    <a:pt x="4880" y="31400"/>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2"/>
            <p:cNvSpPr/>
            <p:nvPr/>
          </p:nvSpPr>
          <p:spPr>
            <a:xfrm>
              <a:off x="7232832" y="3901901"/>
              <a:ext cx="32649" cy="32530"/>
            </a:xfrm>
            <a:custGeom>
              <a:avLst/>
              <a:gdLst/>
              <a:ahLst/>
              <a:cxnLst/>
              <a:rect l="l" t="t" r="r" b="b"/>
              <a:pathLst>
                <a:path w="14994" h="14939" extrusionOk="0">
                  <a:moveTo>
                    <a:pt x="2330" y="12916"/>
                  </a:moveTo>
                  <a:cubicBezTo>
                    <a:pt x="-556" y="10297"/>
                    <a:pt x="-784" y="5827"/>
                    <a:pt x="1830" y="2930"/>
                  </a:cubicBezTo>
                  <a:cubicBezTo>
                    <a:pt x="1990" y="2752"/>
                    <a:pt x="2148" y="2584"/>
                    <a:pt x="2330" y="2424"/>
                  </a:cubicBezTo>
                  <a:cubicBezTo>
                    <a:pt x="5127" y="-473"/>
                    <a:pt x="9719" y="-550"/>
                    <a:pt x="12606" y="2253"/>
                  </a:cubicBezTo>
                  <a:cubicBezTo>
                    <a:pt x="12674" y="2308"/>
                    <a:pt x="12742" y="2367"/>
                    <a:pt x="12788" y="2424"/>
                  </a:cubicBezTo>
                  <a:cubicBezTo>
                    <a:pt x="15676" y="5227"/>
                    <a:pt x="15744" y="9848"/>
                    <a:pt x="12970" y="12745"/>
                  </a:cubicBezTo>
                  <a:cubicBezTo>
                    <a:pt x="12902" y="12802"/>
                    <a:pt x="12856" y="12859"/>
                    <a:pt x="12788" y="12916"/>
                  </a:cubicBezTo>
                  <a:cubicBezTo>
                    <a:pt x="9992" y="15812"/>
                    <a:pt x="5399" y="15890"/>
                    <a:pt x="2490" y="13087"/>
                  </a:cubicBezTo>
                  <a:cubicBezTo>
                    <a:pt x="2444" y="13030"/>
                    <a:pt x="2376" y="12973"/>
                    <a:pt x="2330" y="12916"/>
                  </a:cubicBezTo>
                  <a:close/>
                </a:path>
              </a:pathLst>
            </a:custGeom>
            <a:solidFill>
              <a:srgbClr val="D7CA91">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
            <p:cNvSpPr/>
            <p:nvPr/>
          </p:nvSpPr>
          <p:spPr>
            <a:xfrm>
              <a:off x="6911425" y="2655381"/>
              <a:ext cx="68918" cy="69147"/>
            </a:xfrm>
            <a:custGeom>
              <a:avLst/>
              <a:gdLst/>
              <a:ahLst/>
              <a:cxnLst/>
              <a:rect l="l" t="t" r="r" b="b"/>
              <a:pathLst>
                <a:path w="31650" h="31755" extrusionOk="0">
                  <a:moveTo>
                    <a:pt x="4509" y="27524"/>
                  </a:moveTo>
                  <a:cubicBezTo>
                    <a:pt x="-1492" y="21115"/>
                    <a:pt x="-1492" y="11125"/>
                    <a:pt x="4509" y="4716"/>
                  </a:cubicBezTo>
                  <a:cubicBezTo>
                    <a:pt x="10898" y="-1306"/>
                    <a:pt x="20855" y="-1306"/>
                    <a:pt x="27243" y="4716"/>
                  </a:cubicBezTo>
                  <a:cubicBezTo>
                    <a:pt x="33131" y="11171"/>
                    <a:pt x="33131" y="21070"/>
                    <a:pt x="27243" y="27524"/>
                  </a:cubicBezTo>
                  <a:cubicBezTo>
                    <a:pt x="20809" y="33432"/>
                    <a:pt x="10944" y="33432"/>
                    <a:pt x="4509" y="27524"/>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
            <p:cNvSpPr/>
            <p:nvPr/>
          </p:nvSpPr>
          <p:spPr>
            <a:xfrm>
              <a:off x="7440081" y="3263533"/>
              <a:ext cx="25732" cy="26047"/>
            </a:xfrm>
            <a:custGeom>
              <a:avLst/>
              <a:gdLst/>
              <a:ahLst/>
              <a:cxnLst/>
              <a:rect l="l" t="t" r="r" b="b"/>
              <a:pathLst>
                <a:path w="11817" h="11962" extrusionOk="0">
                  <a:moveTo>
                    <a:pt x="1680" y="10398"/>
                  </a:moveTo>
                  <a:cubicBezTo>
                    <a:pt x="-549" y="8026"/>
                    <a:pt x="-549" y="4331"/>
                    <a:pt x="1680" y="1959"/>
                  </a:cubicBezTo>
                  <a:cubicBezTo>
                    <a:pt x="3976" y="-367"/>
                    <a:pt x="7727" y="-390"/>
                    <a:pt x="10045" y="1913"/>
                  </a:cubicBezTo>
                  <a:cubicBezTo>
                    <a:pt x="10045" y="1913"/>
                    <a:pt x="10069" y="1936"/>
                    <a:pt x="10091" y="1959"/>
                  </a:cubicBezTo>
                  <a:cubicBezTo>
                    <a:pt x="12342" y="4149"/>
                    <a:pt x="12410" y="7752"/>
                    <a:pt x="10251" y="10010"/>
                  </a:cubicBezTo>
                  <a:cubicBezTo>
                    <a:pt x="10183" y="10079"/>
                    <a:pt x="10137" y="10125"/>
                    <a:pt x="10091" y="10170"/>
                  </a:cubicBezTo>
                  <a:cubicBezTo>
                    <a:pt x="8045" y="12565"/>
                    <a:pt x="4454" y="12839"/>
                    <a:pt x="2066" y="10786"/>
                  </a:cubicBezTo>
                  <a:cubicBezTo>
                    <a:pt x="1930" y="10649"/>
                    <a:pt x="1816" y="10535"/>
                    <a:pt x="1680" y="10398"/>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
            <p:cNvSpPr/>
            <p:nvPr/>
          </p:nvSpPr>
          <p:spPr>
            <a:xfrm>
              <a:off x="7665653" y="2701301"/>
              <a:ext cx="33041" cy="33150"/>
            </a:xfrm>
            <a:custGeom>
              <a:avLst/>
              <a:gdLst/>
              <a:ahLst/>
              <a:cxnLst/>
              <a:rect l="l" t="t" r="r" b="b"/>
              <a:pathLst>
                <a:path w="15174" h="15224" extrusionOk="0">
                  <a:moveTo>
                    <a:pt x="2158" y="13269"/>
                  </a:moveTo>
                  <a:cubicBezTo>
                    <a:pt x="-708" y="10281"/>
                    <a:pt x="-708" y="5537"/>
                    <a:pt x="2158" y="2549"/>
                  </a:cubicBezTo>
                  <a:cubicBezTo>
                    <a:pt x="4886" y="-416"/>
                    <a:pt x="9477" y="-598"/>
                    <a:pt x="12432" y="2139"/>
                  </a:cubicBezTo>
                  <a:cubicBezTo>
                    <a:pt x="12570" y="2275"/>
                    <a:pt x="12706" y="2412"/>
                    <a:pt x="12842" y="2549"/>
                  </a:cubicBezTo>
                  <a:cubicBezTo>
                    <a:pt x="15797" y="5286"/>
                    <a:pt x="15979" y="9893"/>
                    <a:pt x="13251" y="12859"/>
                  </a:cubicBezTo>
                  <a:cubicBezTo>
                    <a:pt x="13115" y="12995"/>
                    <a:pt x="12978" y="13132"/>
                    <a:pt x="12842" y="13269"/>
                  </a:cubicBezTo>
                  <a:cubicBezTo>
                    <a:pt x="9864" y="16143"/>
                    <a:pt x="5135" y="16143"/>
                    <a:pt x="2158" y="13269"/>
                  </a:cubicBezTo>
                  <a:close/>
                </a:path>
              </a:pathLst>
            </a:custGeom>
            <a:solidFill>
              <a:srgbClr val="D7CA91">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2"/>
            <p:cNvSpPr/>
            <p:nvPr/>
          </p:nvSpPr>
          <p:spPr>
            <a:xfrm>
              <a:off x="7065438" y="4124394"/>
              <a:ext cx="52504" cy="52691"/>
            </a:xfrm>
            <a:custGeom>
              <a:avLst/>
              <a:gdLst/>
              <a:ahLst/>
              <a:cxnLst/>
              <a:rect l="l" t="t" r="r" b="b"/>
              <a:pathLst>
                <a:path w="24112" h="24198" extrusionOk="0">
                  <a:moveTo>
                    <a:pt x="3539" y="20852"/>
                  </a:moveTo>
                  <a:cubicBezTo>
                    <a:pt x="-1168" y="16135"/>
                    <a:pt x="-1168" y="8481"/>
                    <a:pt x="3539" y="3757"/>
                  </a:cubicBezTo>
                  <a:cubicBezTo>
                    <a:pt x="3539" y="3752"/>
                    <a:pt x="3539" y="3750"/>
                    <a:pt x="3539" y="3746"/>
                  </a:cubicBezTo>
                  <a:cubicBezTo>
                    <a:pt x="8244" y="-978"/>
                    <a:pt x="15860" y="-982"/>
                    <a:pt x="20589" y="3734"/>
                  </a:cubicBezTo>
                  <a:cubicBezTo>
                    <a:pt x="20589" y="3739"/>
                    <a:pt x="20589" y="3741"/>
                    <a:pt x="20589" y="3746"/>
                  </a:cubicBezTo>
                  <a:cubicBezTo>
                    <a:pt x="25294" y="8463"/>
                    <a:pt x="25294" y="16117"/>
                    <a:pt x="20611" y="20841"/>
                  </a:cubicBezTo>
                  <a:cubicBezTo>
                    <a:pt x="20589" y="20845"/>
                    <a:pt x="20589" y="20848"/>
                    <a:pt x="20589" y="20852"/>
                  </a:cubicBezTo>
                  <a:cubicBezTo>
                    <a:pt x="15882" y="25576"/>
                    <a:pt x="8267" y="25580"/>
                    <a:pt x="3561" y="20864"/>
                  </a:cubicBezTo>
                  <a:cubicBezTo>
                    <a:pt x="3539" y="20859"/>
                    <a:pt x="3539" y="20857"/>
                    <a:pt x="3539" y="20852"/>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2"/>
            <p:cNvSpPr/>
            <p:nvPr/>
          </p:nvSpPr>
          <p:spPr>
            <a:xfrm>
              <a:off x="7629757" y="4880706"/>
              <a:ext cx="129696" cy="130123"/>
            </a:xfrm>
            <a:custGeom>
              <a:avLst/>
              <a:gdLst/>
              <a:ahLst/>
              <a:cxnLst/>
              <a:rect l="l" t="t" r="r" b="b"/>
              <a:pathLst>
                <a:path w="59562" h="59758" extrusionOk="0">
                  <a:moveTo>
                    <a:pt x="59563" y="29879"/>
                  </a:moveTo>
                  <a:cubicBezTo>
                    <a:pt x="59563" y="46381"/>
                    <a:pt x="46230" y="59758"/>
                    <a:pt x="29782" y="59758"/>
                  </a:cubicBezTo>
                  <a:cubicBezTo>
                    <a:pt x="13334" y="59758"/>
                    <a:pt x="0" y="46381"/>
                    <a:pt x="0" y="29879"/>
                  </a:cubicBezTo>
                  <a:cubicBezTo>
                    <a:pt x="0" y="13377"/>
                    <a:pt x="13334" y="0"/>
                    <a:pt x="29782" y="0"/>
                  </a:cubicBezTo>
                  <a:cubicBezTo>
                    <a:pt x="46230" y="0"/>
                    <a:pt x="59563" y="13377"/>
                    <a:pt x="59563" y="29879"/>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
            <p:cNvSpPr/>
            <p:nvPr/>
          </p:nvSpPr>
          <p:spPr>
            <a:xfrm>
              <a:off x="7527337" y="2966040"/>
              <a:ext cx="61382" cy="61584"/>
            </a:xfrm>
            <a:custGeom>
              <a:avLst/>
              <a:gdLst/>
              <a:ahLst/>
              <a:cxnLst/>
              <a:rect l="l" t="t" r="r" b="b"/>
              <a:pathLst>
                <a:path w="28189" h="28282" extrusionOk="0">
                  <a:moveTo>
                    <a:pt x="28190" y="14141"/>
                  </a:moveTo>
                  <a:cubicBezTo>
                    <a:pt x="28190" y="21951"/>
                    <a:pt x="21879" y="28283"/>
                    <a:pt x="14095" y="28283"/>
                  </a:cubicBezTo>
                  <a:cubicBezTo>
                    <a:pt x="6311" y="28283"/>
                    <a:pt x="0" y="21951"/>
                    <a:pt x="0" y="14141"/>
                  </a:cubicBezTo>
                  <a:cubicBezTo>
                    <a:pt x="0" y="6331"/>
                    <a:pt x="6311" y="0"/>
                    <a:pt x="14095" y="0"/>
                  </a:cubicBezTo>
                  <a:cubicBezTo>
                    <a:pt x="21879" y="0"/>
                    <a:pt x="28190" y="6331"/>
                    <a:pt x="28190" y="14141"/>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2"/>
            <p:cNvSpPr/>
            <p:nvPr/>
          </p:nvSpPr>
          <p:spPr>
            <a:xfrm>
              <a:off x="7120800" y="3064240"/>
              <a:ext cx="59049" cy="59052"/>
            </a:xfrm>
            <a:custGeom>
              <a:avLst/>
              <a:gdLst/>
              <a:ahLst/>
              <a:cxnLst/>
              <a:rect l="l" t="t" r="r" b="b"/>
              <a:pathLst>
                <a:path w="27118" h="27119" extrusionOk="0">
                  <a:moveTo>
                    <a:pt x="4019" y="23504"/>
                  </a:moveTo>
                  <a:cubicBezTo>
                    <a:pt x="-1324" y="18167"/>
                    <a:pt x="-1324" y="9500"/>
                    <a:pt x="3996" y="4140"/>
                  </a:cubicBezTo>
                  <a:cubicBezTo>
                    <a:pt x="3996" y="4140"/>
                    <a:pt x="4019" y="4117"/>
                    <a:pt x="4019" y="4117"/>
                  </a:cubicBezTo>
                  <a:cubicBezTo>
                    <a:pt x="9315" y="-1106"/>
                    <a:pt x="17818" y="-1106"/>
                    <a:pt x="23115" y="4117"/>
                  </a:cubicBezTo>
                  <a:cubicBezTo>
                    <a:pt x="28457" y="9454"/>
                    <a:pt x="28457" y="18122"/>
                    <a:pt x="23161" y="23482"/>
                  </a:cubicBezTo>
                  <a:cubicBezTo>
                    <a:pt x="23137" y="23482"/>
                    <a:pt x="23137" y="23504"/>
                    <a:pt x="23115" y="23504"/>
                  </a:cubicBezTo>
                  <a:cubicBezTo>
                    <a:pt x="17773" y="28591"/>
                    <a:pt x="9361" y="28591"/>
                    <a:pt x="4019" y="23504"/>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2"/>
            <p:cNvSpPr/>
            <p:nvPr/>
          </p:nvSpPr>
          <p:spPr>
            <a:xfrm>
              <a:off x="8160564" y="3019551"/>
              <a:ext cx="35345" cy="35461"/>
            </a:xfrm>
            <a:custGeom>
              <a:avLst/>
              <a:gdLst/>
              <a:ahLst/>
              <a:cxnLst/>
              <a:rect l="l" t="t" r="r" b="b"/>
              <a:pathLst>
                <a:path w="16232" h="16285" extrusionOk="0">
                  <a:moveTo>
                    <a:pt x="2327" y="14159"/>
                  </a:moveTo>
                  <a:cubicBezTo>
                    <a:pt x="-764" y="10897"/>
                    <a:pt x="-764" y="5788"/>
                    <a:pt x="2327" y="2526"/>
                  </a:cubicBezTo>
                  <a:cubicBezTo>
                    <a:pt x="5578" y="-576"/>
                    <a:pt x="10671" y="-576"/>
                    <a:pt x="13922" y="2526"/>
                  </a:cubicBezTo>
                  <a:cubicBezTo>
                    <a:pt x="17015" y="5788"/>
                    <a:pt x="17015" y="10897"/>
                    <a:pt x="13922" y="14159"/>
                  </a:cubicBezTo>
                  <a:cubicBezTo>
                    <a:pt x="10671" y="17261"/>
                    <a:pt x="5578" y="17261"/>
                    <a:pt x="2327" y="14159"/>
                  </a:cubicBezTo>
                  <a:close/>
                </a:path>
              </a:pathLst>
            </a:custGeom>
            <a:solidFill>
              <a:srgbClr val="C5A57E">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
            <p:cNvSpPr/>
            <p:nvPr/>
          </p:nvSpPr>
          <p:spPr>
            <a:xfrm>
              <a:off x="8027568" y="3415788"/>
              <a:ext cx="10890" cy="10925"/>
            </a:xfrm>
            <a:custGeom>
              <a:avLst/>
              <a:gdLst/>
              <a:ahLst/>
              <a:cxnLst/>
              <a:rect l="l" t="t" r="r" b="b"/>
              <a:pathLst>
                <a:path w="5001" h="5017" extrusionOk="0">
                  <a:moveTo>
                    <a:pt x="5001" y="2509"/>
                  </a:moveTo>
                  <a:cubicBezTo>
                    <a:pt x="5001" y="3895"/>
                    <a:pt x="3881" y="5018"/>
                    <a:pt x="2500" y="5018"/>
                  </a:cubicBezTo>
                  <a:cubicBezTo>
                    <a:pt x="1120" y="5018"/>
                    <a:pt x="0" y="3895"/>
                    <a:pt x="0" y="2509"/>
                  </a:cubicBezTo>
                  <a:cubicBezTo>
                    <a:pt x="0" y="1123"/>
                    <a:pt x="1120" y="0"/>
                    <a:pt x="2500" y="0"/>
                  </a:cubicBezTo>
                  <a:cubicBezTo>
                    <a:pt x="3881" y="0"/>
                    <a:pt x="5001" y="1123"/>
                    <a:pt x="5001" y="2509"/>
                  </a:cubicBezTo>
                  <a:close/>
                </a:path>
              </a:pathLst>
            </a:custGeom>
            <a:solidFill>
              <a:srgbClr val="C5A57E">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
            <p:cNvSpPr/>
            <p:nvPr/>
          </p:nvSpPr>
          <p:spPr>
            <a:xfrm>
              <a:off x="5771655" y="2712196"/>
              <a:ext cx="25723" cy="25867"/>
            </a:xfrm>
            <a:custGeom>
              <a:avLst/>
              <a:gdLst/>
              <a:ahLst/>
              <a:cxnLst/>
              <a:rect l="l" t="t" r="r" b="b"/>
              <a:pathLst>
                <a:path w="11813" h="11879" extrusionOk="0">
                  <a:moveTo>
                    <a:pt x="1679" y="10315"/>
                  </a:moveTo>
                  <a:cubicBezTo>
                    <a:pt x="-548" y="7943"/>
                    <a:pt x="-548" y="4248"/>
                    <a:pt x="1679" y="1876"/>
                  </a:cubicBezTo>
                  <a:cubicBezTo>
                    <a:pt x="4044" y="-359"/>
                    <a:pt x="7726" y="-359"/>
                    <a:pt x="10091" y="1876"/>
                  </a:cubicBezTo>
                  <a:cubicBezTo>
                    <a:pt x="12341" y="4066"/>
                    <a:pt x="12409" y="7670"/>
                    <a:pt x="10227" y="9928"/>
                  </a:cubicBezTo>
                  <a:cubicBezTo>
                    <a:pt x="10182" y="9996"/>
                    <a:pt x="10137" y="10042"/>
                    <a:pt x="10091" y="10087"/>
                  </a:cubicBezTo>
                  <a:cubicBezTo>
                    <a:pt x="8045" y="12482"/>
                    <a:pt x="4453" y="12756"/>
                    <a:pt x="2066" y="10703"/>
                  </a:cubicBezTo>
                  <a:cubicBezTo>
                    <a:pt x="1929" y="10566"/>
                    <a:pt x="1815" y="10452"/>
                    <a:pt x="1679" y="10315"/>
                  </a:cubicBezTo>
                  <a:close/>
                </a:path>
              </a:pathLst>
            </a:custGeom>
            <a:solidFill>
              <a:srgbClr val="D1BC9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
            <p:cNvSpPr/>
            <p:nvPr/>
          </p:nvSpPr>
          <p:spPr>
            <a:xfrm>
              <a:off x="7707709" y="3227152"/>
              <a:ext cx="81484" cy="81515"/>
            </a:xfrm>
            <a:custGeom>
              <a:avLst/>
              <a:gdLst/>
              <a:ahLst/>
              <a:cxnLst/>
              <a:rect l="l" t="t" r="r" b="b"/>
              <a:pathLst>
                <a:path w="37421" h="37435" extrusionOk="0">
                  <a:moveTo>
                    <a:pt x="5569" y="32132"/>
                  </a:moveTo>
                  <a:cubicBezTo>
                    <a:pt x="-1706" y="25015"/>
                    <a:pt x="-1866" y="13315"/>
                    <a:pt x="5228" y="6016"/>
                  </a:cubicBezTo>
                  <a:cubicBezTo>
                    <a:pt x="5341" y="5902"/>
                    <a:pt x="5455" y="5788"/>
                    <a:pt x="5569" y="5674"/>
                  </a:cubicBezTo>
                  <a:cubicBezTo>
                    <a:pt x="12844" y="-1625"/>
                    <a:pt x="24642" y="-1625"/>
                    <a:pt x="31940" y="5674"/>
                  </a:cubicBezTo>
                  <a:cubicBezTo>
                    <a:pt x="31940" y="5674"/>
                    <a:pt x="31940" y="5674"/>
                    <a:pt x="31940" y="5674"/>
                  </a:cubicBezTo>
                  <a:cubicBezTo>
                    <a:pt x="39260" y="13064"/>
                    <a:pt x="39260" y="24970"/>
                    <a:pt x="31940" y="32360"/>
                  </a:cubicBezTo>
                  <a:cubicBezTo>
                    <a:pt x="24551" y="39476"/>
                    <a:pt x="12844" y="39385"/>
                    <a:pt x="5569" y="3213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
            <p:cNvSpPr/>
            <p:nvPr/>
          </p:nvSpPr>
          <p:spPr>
            <a:xfrm>
              <a:off x="7517813" y="4254406"/>
              <a:ext cx="59348" cy="59544"/>
            </a:xfrm>
            <a:custGeom>
              <a:avLst/>
              <a:gdLst/>
              <a:ahLst/>
              <a:cxnLst/>
              <a:rect l="l" t="t" r="r" b="b"/>
              <a:pathLst>
                <a:path w="27255" h="27345" extrusionOk="0">
                  <a:moveTo>
                    <a:pt x="3930" y="23612"/>
                  </a:moveTo>
                  <a:cubicBezTo>
                    <a:pt x="-1299" y="18214"/>
                    <a:pt x="-1299" y="9624"/>
                    <a:pt x="3930" y="4225"/>
                  </a:cubicBezTo>
                  <a:cubicBezTo>
                    <a:pt x="9250" y="-1128"/>
                    <a:pt x="17889" y="-1144"/>
                    <a:pt x="23209" y="4191"/>
                  </a:cubicBezTo>
                  <a:cubicBezTo>
                    <a:pt x="23231" y="4202"/>
                    <a:pt x="23231" y="4214"/>
                    <a:pt x="23254" y="4225"/>
                  </a:cubicBezTo>
                  <a:cubicBezTo>
                    <a:pt x="28596" y="9560"/>
                    <a:pt x="28596" y="18225"/>
                    <a:pt x="23277" y="23578"/>
                  </a:cubicBezTo>
                  <a:cubicBezTo>
                    <a:pt x="23277" y="23589"/>
                    <a:pt x="23254" y="23601"/>
                    <a:pt x="23254" y="23612"/>
                  </a:cubicBezTo>
                  <a:cubicBezTo>
                    <a:pt x="17866" y="28856"/>
                    <a:pt x="9318" y="28856"/>
                    <a:pt x="3930" y="23612"/>
                  </a:cubicBezTo>
                  <a:close/>
                </a:path>
              </a:pathLst>
            </a:custGeom>
            <a:solidFill>
              <a:srgbClr val="E2D8BD">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
            <p:cNvSpPr/>
            <p:nvPr/>
          </p:nvSpPr>
          <p:spPr>
            <a:xfrm>
              <a:off x="7951024" y="4199053"/>
              <a:ext cx="19504" cy="19460"/>
            </a:xfrm>
            <a:custGeom>
              <a:avLst/>
              <a:gdLst/>
              <a:ahLst/>
              <a:cxnLst/>
              <a:rect l="l" t="t" r="r" b="b"/>
              <a:pathLst>
                <a:path w="8957" h="8937" extrusionOk="0">
                  <a:moveTo>
                    <a:pt x="1304" y="7990"/>
                  </a:moveTo>
                  <a:cubicBezTo>
                    <a:pt x="-423" y="6215"/>
                    <a:pt x="-423" y="3378"/>
                    <a:pt x="1304" y="1603"/>
                  </a:cubicBezTo>
                  <a:cubicBezTo>
                    <a:pt x="2918" y="-160"/>
                    <a:pt x="5646" y="-278"/>
                    <a:pt x="7397" y="1341"/>
                  </a:cubicBezTo>
                  <a:cubicBezTo>
                    <a:pt x="7487" y="1423"/>
                    <a:pt x="7579" y="1512"/>
                    <a:pt x="7669" y="1603"/>
                  </a:cubicBezTo>
                  <a:cubicBezTo>
                    <a:pt x="9398" y="3378"/>
                    <a:pt x="9398" y="6215"/>
                    <a:pt x="7669" y="7990"/>
                  </a:cubicBezTo>
                  <a:cubicBezTo>
                    <a:pt x="5828" y="9520"/>
                    <a:pt x="3145" y="9520"/>
                    <a:pt x="1304" y="7990"/>
                  </a:cubicBezTo>
                  <a:close/>
                </a:path>
              </a:pathLst>
            </a:custGeom>
            <a:solidFill>
              <a:srgbClr val="E2D8BD">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
            <p:cNvSpPr/>
            <p:nvPr/>
          </p:nvSpPr>
          <p:spPr>
            <a:xfrm>
              <a:off x="7241918" y="4362963"/>
              <a:ext cx="50838" cy="51051"/>
            </a:xfrm>
            <a:custGeom>
              <a:avLst/>
              <a:gdLst/>
              <a:ahLst/>
              <a:cxnLst/>
              <a:rect l="l" t="t" r="r" b="b"/>
              <a:pathLst>
                <a:path w="23347" h="23445" extrusionOk="0">
                  <a:moveTo>
                    <a:pt x="3385" y="20035"/>
                  </a:moveTo>
                  <a:cubicBezTo>
                    <a:pt x="-1117" y="15496"/>
                    <a:pt x="-1117" y="8151"/>
                    <a:pt x="3385" y="3613"/>
                  </a:cubicBezTo>
                  <a:cubicBezTo>
                    <a:pt x="7976" y="-938"/>
                    <a:pt x="15388" y="-938"/>
                    <a:pt x="19980" y="3613"/>
                  </a:cubicBezTo>
                  <a:cubicBezTo>
                    <a:pt x="24481" y="8151"/>
                    <a:pt x="24481" y="15496"/>
                    <a:pt x="19980" y="20035"/>
                  </a:cubicBezTo>
                  <a:cubicBezTo>
                    <a:pt x="15684" y="24633"/>
                    <a:pt x="8499" y="24870"/>
                    <a:pt x="3908" y="20566"/>
                  </a:cubicBezTo>
                  <a:cubicBezTo>
                    <a:pt x="3726" y="20395"/>
                    <a:pt x="3566" y="20217"/>
                    <a:pt x="3385" y="20035"/>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
            <p:cNvSpPr/>
            <p:nvPr/>
          </p:nvSpPr>
          <p:spPr>
            <a:xfrm>
              <a:off x="7930486" y="4477710"/>
              <a:ext cx="20360" cy="20429"/>
            </a:xfrm>
            <a:custGeom>
              <a:avLst/>
              <a:gdLst/>
              <a:ahLst/>
              <a:cxnLst/>
              <a:rect l="l" t="t" r="r" b="b"/>
              <a:pathLst>
                <a:path w="9350" h="9382" extrusionOk="0">
                  <a:moveTo>
                    <a:pt x="1420" y="8140"/>
                  </a:moveTo>
                  <a:cubicBezTo>
                    <a:pt x="-399" y="6404"/>
                    <a:pt x="-467" y="3517"/>
                    <a:pt x="1260" y="1690"/>
                  </a:cubicBezTo>
                  <a:cubicBezTo>
                    <a:pt x="1306" y="1635"/>
                    <a:pt x="1374" y="1578"/>
                    <a:pt x="1420" y="1526"/>
                  </a:cubicBezTo>
                  <a:cubicBezTo>
                    <a:pt x="3261" y="-242"/>
                    <a:pt x="6171" y="-242"/>
                    <a:pt x="8012" y="1526"/>
                  </a:cubicBezTo>
                  <a:cubicBezTo>
                    <a:pt x="9808" y="3453"/>
                    <a:pt x="9808" y="6441"/>
                    <a:pt x="8012" y="8368"/>
                  </a:cubicBezTo>
                  <a:cubicBezTo>
                    <a:pt x="6103" y="10072"/>
                    <a:pt x="3192" y="9972"/>
                    <a:pt x="1420" y="814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
            <p:cNvSpPr/>
            <p:nvPr/>
          </p:nvSpPr>
          <p:spPr>
            <a:xfrm>
              <a:off x="6068307" y="3730613"/>
              <a:ext cx="15639" cy="15695"/>
            </a:xfrm>
            <a:custGeom>
              <a:avLst/>
              <a:gdLst/>
              <a:ahLst/>
              <a:cxnLst/>
              <a:rect l="l" t="t" r="r" b="b"/>
              <a:pathLst>
                <a:path w="7182" h="7208" extrusionOk="0">
                  <a:moveTo>
                    <a:pt x="1100" y="6313"/>
                  </a:moveTo>
                  <a:cubicBezTo>
                    <a:pt x="-288" y="5029"/>
                    <a:pt x="-356" y="2864"/>
                    <a:pt x="918" y="1478"/>
                  </a:cubicBezTo>
                  <a:cubicBezTo>
                    <a:pt x="986" y="1414"/>
                    <a:pt x="1032" y="1354"/>
                    <a:pt x="1100" y="1295"/>
                  </a:cubicBezTo>
                  <a:cubicBezTo>
                    <a:pt x="2372" y="-92"/>
                    <a:pt x="4532" y="-172"/>
                    <a:pt x="5919" y="1113"/>
                  </a:cubicBezTo>
                  <a:cubicBezTo>
                    <a:pt x="5987" y="1172"/>
                    <a:pt x="6032" y="1231"/>
                    <a:pt x="6100" y="1295"/>
                  </a:cubicBezTo>
                  <a:cubicBezTo>
                    <a:pt x="7488" y="2579"/>
                    <a:pt x="7556" y="4744"/>
                    <a:pt x="6282" y="6130"/>
                  </a:cubicBezTo>
                  <a:cubicBezTo>
                    <a:pt x="6214" y="6194"/>
                    <a:pt x="6170" y="6254"/>
                    <a:pt x="6100" y="6313"/>
                  </a:cubicBezTo>
                  <a:cubicBezTo>
                    <a:pt x="4828" y="7700"/>
                    <a:pt x="2668" y="7780"/>
                    <a:pt x="1281" y="6495"/>
                  </a:cubicBezTo>
                  <a:cubicBezTo>
                    <a:pt x="1213" y="6436"/>
                    <a:pt x="1168" y="6377"/>
                    <a:pt x="1100" y="6313"/>
                  </a:cubicBezTo>
                  <a:close/>
                </a:path>
              </a:pathLst>
            </a:custGeom>
            <a:solidFill>
              <a:srgbClr val="A0C3CA">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2"/>
            <p:cNvSpPr/>
            <p:nvPr/>
          </p:nvSpPr>
          <p:spPr>
            <a:xfrm>
              <a:off x="7579842" y="3854672"/>
              <a:ext cx="34788" cy="35154"/>
            </a:xfrm>
            <a:custGeom>
              <a:avLst/>
              <a:gdLst/>
              <a:ahLst/>
              <a:cxnLst/>
              <a:rect l="l" t="t" r="r" b="b"/>
              <a:pathLst>
                <a:path w="15976" h="16144" extrusionOk="0">
                  <a:moveTo>
                    <a:pt x="2482" y="13860"/>
                  </a:moveTo>
                  <a:cubicBezTo>
                    <a:pt x="-587" y="11075"/>
                    <a:pt x="-837" y="6315"/>
                    <a:pt x="1937" y="3229"/>
                  </a:cubicBezTo>
                  <a:cubicBezTo>
                    <a:pt x="2119" y="3037"/>
                    <a:pt x="2301" y="2857"/>
                    <a:pt x="2482" y="2684"/>
                  </a:cubicBezTo>
                  <a:cubicBezTo>
                    <a:pt x="5256" y="-402"/>
                    <a:pt x="10007" y="-646"/>
                    <a:pt x="13077" y="2139"/>
                  </a:cubicBezTo>
                  <a:cubicBezTo>
                    <a:pt x="13258" y="2310"/>
                    <a:pt x="13440" y="2492"/>
                    <a:pt x="13622" y="2684"/>
                  </a:cubicBezTo>
                  <a:cubicBezTo>
                    <a:pt x="16691" y="5654"/>
                    <a:pt x="16783" y="10562"/>
                    <a:pt x="13827" y="13648"/>
                  </a:cubicBezTo>
                  <a:cubicBezTo>
                    <a:pt x="13759" y="13721"/>
                    <a:pt x="13690" y="13792"/>
                    <a:pt x="13622" y="13860"/>
                  </a:cubicBezTo>
                  <a:cubicBezTo>
                    <a:pt x="10848" y="16946"/>
                    <a:pt x="6097" y="17190"/>
                    <a:pt x="3028" y="14405"/>
                  </a:cubicBezTo>
                  <a:cubicBezTo>
                    <a:pt x="2846" y="14234"/>
                    <a:pt x="2664" y="14052"/>
                    <a:pt x="2482" y="13860"/>
                  </a:cubicBezTo>
                  <a:close/>
                </a:path>
              </a:pathLst>
            </a:custGeom>
            <a:solidFill>
              <a:srgbClr val="D1BC9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
            <p:cNvSpPr/>
            <p:nvPr/>
          </p:nvSpPr>
          <p:spPr>
            <a:xfrm>
              <a:off x="5895725" y="3540587"/>
              <a:ext cx="12327" cy="12366"/>
            </a:xfrm>
            <a:custGeom>
              <a:avLst/>
              <a:gdLst/>
              <a:ahLst/>
              <a:cxnLst/>
              <a:rect l="l" t="t" r="r" b="b"/>
              <a:pathLst>
                <a:path w="5661" h="5679" extrusionOk="0">
                  <a:moveTo>
                    <a:pt x="828" y="5127"/>
                  </a:moveTo>
                  <a:cubicBezTo>
                    <a:pt x="-264" y="3986"/>
                    <a:pt x="-264" y="2161"/>
                    <a:pt x="828" y="1021"/>
                  </a:cubicBezTo>
                  <a:cubicBezTo>
                    <a:pt x="1964" y="-74"/>
                    <a:pt x="3783" y="-74"/>
                    <a:pt x="4919" y="1021"/>
                  </a:cubicBezTo>
                  <a:cubicBezTo>
                    <a:pt x="5920" y="2207"/>
                    <a:pt x="5920" y="3940"/>
                    <a:pt x="4919" y="5127"/>
                  </a:cubicBezTo>
                  <a:cubicBezTo>
                    <a:pt x="3737" y="6130"/>
                    <a:pt x="2010" y="6130"/>
                    <a:pt x="828" y="5127"/>
                  </a:cubicBezTo>
                  <a:close/>
                </a:path>
              </a:pathLst>
            </a:custGeom>
            <a:solidFill>
              <a:srgbClr val="D7CA91">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
            <p:cNvSpPr/>
            <p:nvPr/>
          </p:nvSpPr>
          <p:spPr>
            <a:xfrm>
              <a:off x="8035679" y="3598170"/>
              <a:ext cx="22868" cy="22757"/>
            </a:xfrm>
            <a:custGeom>
              <a:avLst/>
              <a:gdLst/>
              <a:ahLst/>
              <a:cxnLst/>
              <a:rect l="l" t="t" r="r" b="b"/>
              <a:pathLst>
                <a:path w="10502" h="10451" extrusionOk="0">
                  <a:moveTo>
                    <a:pt x="1508" y="9232"/>
                  </a:moveTo>
                  <a:cubicBezTo>
                    <a:pt x="-491" y="7111"/>
                    <a:pt x="-491" y="3826"/>
                    <a:pt x="1508" y="1705"/>
                  </a:cubicBezTo>
                  <a:cubicBezTo>
                    <a:pt x="3623" y="-302"/>
                    <a:pt x="6896" y="-302"/>
                    <a:pt x="9011" y="1705"/>
                  </a:cubicBezTo>
                  <a:cubicBezTo>
                    <a:pt x="11012" y="3826"/>
                    <a:pt x="11012" y="7111"/>
                    <a:pt x="9011" y="9232"/>
                  </a:cubicBezTo>
                  <a:cubicBezTo>
                    <a:pt x="6874" y="11125"/>
                    <a:pt x="3646" y="11125"/>
                    <a:pt x="1508" y="9232"/>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
            <p:cNvSpPr/>
            <p:nvPr/>
          </p:nvSpPr>
          <p:spPr>
            <a:xfrm>
              <a:off x="7423914" y="3643900"/>
              <a:ext cx="17348" cy="17642"/>
            </a:xfrm>
            <a:custGeom>
              <a:avLst/>
              <a:gdLst/>
              <a:ahLst/>
              <a:cxnLst/>
              <a:rect l="l" t="t" r="r" b="b"/>
              <a:pathLst>
                <a:path w="7967" h="8102" extrusionOk="0">
                  <a:moveTo>
                    <a:pt x="1151" y="7151"/>
                  </a:moveTo>
                  <a:cubicBezTo>
                    <a:pt x="-372" y="5561"/>
                    <a:pt x="-372" y="3039"/>
                    <a:pt x="1151" y="1449"/>
                  </a:cubicBezTo>
                  <a:cubicBezTo>
                    <a:pt x="2605" y="-125"/>
                    <a:pt x="5038" y="-225"/>
                    <a:pt x="6607" y="1225"/>
                  </a:cubicBezTo>
                  <a:cubicBezTo>
                    <a:pt x="6697" y="1296"/>
                    <a:pt x="6765" y="1371"/>
                    <a:pt x="6835" y="1449"/>
                  </a:cubicBezTo>
                  <a:cubicBezTo>
                    <a:pt x="8357" y="3039"/>
                    <a:pt x="8357" y="5561"/>
                    <a:pt x="6835" y="7151"/>
                  </a:cubicBezTo>
                  <a:cubicBezTo>
                    <a:pt x="5243" y="8686"/>
                    <a:pt x="2741" y="8686"/>
                    <a:pt x="1151" y="7151"/>
                  </a:cubicBezTo>
                  <a:close/>
                </a:path>
              </a:pathLst>
            </a:custGeom>
            <a:solidFill>
              <a:srgbClr val="D7CA91">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
            <p:cNvSpPr/>
            <p:nvPr/>
          </p:nvSpPr>
          <p:spPr>
            <a:xfrm>
              <a:off x="7521401" y="4503207"/>
              <a:ext cx="40861" cy="41011"/>
            </a:xfrm>
            <a:custGeom>
              <a:avLst/>
              <a:gdLst/>
              <a:ahLst/>
              <a:cxnLst/>
              <a:rect l="l" t="t" r="r" b="b"/>
              <a:pathLst>
                <a:path w="18765" h="18834" extrusionOk="0">
                  <a:moveTo>
                    <a:pt x="2737" y="16269"/>
                  </a:moveTo>
                  <a:cubicBezTo>
                    <a:pt x="-901" y="12617"/>
                    <a:pt x="-901" y="6696"/>
                    <a:pt x="2737" y="3045"/>
                  </a:cubicBezTo>
                  <a:cubicBezTo>
                    <a:pt x="2737" y="3042"/>
                    <a:pt x="2737" y="3042"/>
                    <a:pt x="2737" y="3040"/>
                  </a:cubicBezTo>
                  <a:cubicBezTo>
                    <a:pt x="6192" y="-614"/>
                    <a:pt x="11944" y="-762"/>
                    <a:pt x="15582" y="2710"/>
                  </a:cubicBezTo>
                  <a:cubicBezTo>
                    <a:pt x="15696" y="2817"/>
                    <a:pt x="15809" y="2926"/>
                    <a:pt x="15923" y="3040"/>
                  </a:cubicBezTo>
                  <a:cubicBezTo>
                    <a:pt x="19628" y="6628"/>
                    <a:pt x="19742" y="12547"/>
                    <a:pt x="16149" y="16262"/>
                  </a:cubicBezTo>
                  <a:cubicBezTo>
                    <a:pt x="16081" y="16342"/>
                    <a:pt x="16013" y="16420"/>
                    <a:pt x="15923" y="16497"/>
                  </a:cubicBezTo>
                  <a:cubicBezTo>
                    <a:pt x="12171" y="19967"/>
                    <a:pt x="6374" y="19866"/>
                    <a:pt x="2737" y="16269"/>
                  </a:cubicBezTo>
                  <a:close/>
                </a:path>
              </a:pathLst>
            </a:custGeom>
            <a:solidFill>
              <a:srgbClr val="D1BC9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
            <p:cNvSpPr/>
            <p:nvPr/>
          </p:nvSpPr>
          <p:spPr>
            <a:xfrm>
              <a:off x="8336167" y="4587901"/>
              <a:ext cx="33462" cy="33333"/>
            </a:xfrm>
            <a:custGeom>
              <a:avLst/>
              <a:gdLst/>
              <a:ahLst/>
              <a:cxnLst/>
              <a:rect l="l" t="t" r="r" b="b"/>
              <a:pathLst>
                <a:path w="15367" h="15308" extrusionOk="0">
                  <a:moveTo>
                    <a:pt x="2350" y="13163"/>
                  </a:moveTo>
                  <a:cubicBezTo>
                    <a:pt x="-605" y="10426"/>
                    <a:pt x="-787" y="5809"/>
                    <a:pt x="1941" y="2849"/>
                  </a:cubicBezTo>
                  <a:cubicBezTo>
                    <a:pt x="2077" y="2707"/>
                    <a:pt x="2213" y="2573"/>
                    <a:pt x="2350" y="2443"/>
                  </a:cubicBezTo>
                  <a:cubicBezTo>
                    <a:pt x="5260" y="-518"/>
                    <a:pt x="10011" y="-552"/>
                    <a:pt x="12967" y="2367"/>
                  </a:cubicBezTo>
                  <a:cubicBezTo>
                    <a:pt x="12989" y="2393"/>
                    <a:pt x="13012" y="2418"/>
                    <a:pt x="13035" y="2443"/>
                  </a:cubicBezTo>
                  <a:cubicBezTo>
                    <a:pt x="15990" y="5180"/>
                    <a:pt x="16172" y="9796"/>
                    <a:pt x="13444" y="12757"/>
                  </a:cubicBezTo>
                  <a:cubicBezTo>
                    <a:pt x="13308" y="12898"/>
                    <a:pt x="13170" y="13033"/>
                    <a:pt x="13035" y="13163"/>
                  </a:cubicBezTo>
                  <a:cubicBezTo>
                    <a:pt x="10307" y="16123"/>
                    <a:pt x="5715" y="16306"/>
                    <a:pt x="2760" y="13569"/>
                  </a:cubicBezTo>
                  <a:cubicBezTo>
                    <a:pt x="2622" y="13439"/>
                    <a:pt x="2486" y="13304"/>
                    <a:pt x="2350" y="13163"/>
                  </a:cubicBezTo>
                  <a:close/>
                </a:path>
              </a:pathLst>
            </a:custGeom>
            <a:solidFill>
              <a:srgbClr val="ADA183">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
            <p:cNvSpPr/>
            <p:nvPr/>
          </p:nvSpPr>
          <p:spPr>
            <a:xfrm>
              <a:off x="7951912" y="3168625"/>
              <a:ext cx="33377" cy="33673"/>
            </a:xfrm>
            <a:custGeom>
              <a:avLst/>
              <a:gdLst/>
              <a:ahLst/>
              <a:cxnLst/>
              <a:rect l="l" t="t" r="r" b="b"/>
              <a:pathLst>
                <a:path w="15328" h="15464" extrusionOk="0">
                  <a:moveTo>
                    <a:pt x="2260" y="13406"/>
                  </a:moveTo>
                  <a:cubicBezTo>
                    <a:pt x="-742" y="10372"/>
                    <a:pt x="-742" y="5491"/>
                    <a:pt x="2260" y="2458"/>
                  </a:cubicBezTo>
                  <a:cubicBezTo>
                    <a:pt x="5283" y="-553"/>
                    <a:pt x="10148" y="-553"/>
                    <a:pt x="13171" y="2458"/>
                  </a:cubicBezTo>
                  <a:cubicBezTo>
                    <a:pt x="16059" y="5537"/>
                    <a:pt x="16059" y="10327"/>
                    <a:pt x="13171" y="13406"/>
                  </a:cubicBezTo>
                  <a:cubicBezTo>
                    <a:pt x="10148" y="16417"/>
                    <a:pt x="5283" y="16417"/>
                    <a:pt x="2260" y="13406"/>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
            <p:cNvSpPr/>
            <p:nvPr/>
          </p:nvSpPr>
          <p:spPr>
            <a:xfrm>
              <a:off x="7949879" y="4622553"/>
              <a:ext cx="47017" cy="47189"/>
            </a:xfrm>
            <a:custGeom>
              <a:avLst/>
              <a:gdLst/>
              <a:ahLst/>
              <a:cxnLst/>
              <a:rect l="l" t="t" r="r" b="b"/>
              <a:pathLst>
                <a:path w="21592" h="21671" extrusionOk="0">
                  <a:moveTo>
                    <a:pt x="3195" y="18682"/>
                  </a:moveTo>
                  <a:cubicBezTo>
                    <a:pt x="-1011" y="14529"/>
                    <a:pt x="-1057" y="7743"/>
                    <a:pt x="3081" y="3521"/>
                  </a:cubicBezTo>
                  <a:cubicBezTo>
                    <a:pt x="3103" y="3483"/>
                    <a:pt x="3149" y="3441"/>
                    <a:pt x="3195" y="3400"/>
                  </a:cubicBezTo>
                  <a:cubicBezTo>
                    <a:pt x="7332" y="-819"/>
                    <a:pt x="14106" y="-874"/>
                    <a:pt x="18312" y="3280"/>
                  </a:cubicBezTo>
                  <a:cubicBezTo>
                    <a:pt x="18336" y="3318"/>
                    <a:pt x="18381" y="3359"/>
                    <a:pt x="18426" y="3400"/>
                  </a:cubicBezTo>
                  <a:cubicBezTo>
                    <a:pt x="22563" y="7438"/>
                    <a:pt x="22677" y="14079"/>
                    <a:pt x="18653" y="18237"/>
                  </a:cubicBezTo>
                  <a:cubicBezTo>
                    <a:pt x="18563" y="18310"/>
                    <a:pt x="18494" y="18383"/>
                    <a:pt x="18426" y="18454"/>
                  </a:cubicBezTo>
                  <a:cubicBezTo>
                    <a:pt x="14539" y="22733"/>
                    <a:pt x="7923" y="23034"/>
                    <a:pt x="3650" y="19127"/>
                  </a:cubicBezTo>
                  <a:cubicBezTo>
                    <a:pt x="3490" y="18983"/>
                    <a:pt x="3354" y="18835"/>
                    <a:pt x="3195" y="18682"/>
                  </a:cubicBezTo>
                  <a:close/>
                </a:path>
              </a:pathLst>
            </a:custGeom>
            <a:solidFill>
              <a:srgbClr val="D7CA91">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
            <p:cNvSpPr/>
            <p:nvPr/>
          </p:nvSpPr>
          <p:spPr>
            <a:xfrm>
              <a:off x="8023003" y="3847587"/>
              <a:ext cx="30727" cy="31247"/>
            </a:xfrm>
            <a:custGeom>
              <a:avLst/>
              <a:gdLst/>
              <a:ahLst/>
              <a:cxnLst/>
              <a:rect l="l" t="t" r="r" b="b"/>
              <a:pathLst>
                <a:path w="14111" h="14350" extrusionOk="0">
                  <a:moveTo>
                    <a:pt x="2106" y="12553"/>
                  </a:moveTo>
                  <a:cubicBezTo>
                    <a:pt x="-690" y="9708"/>
                    <a:pt x="-690" y="5133"/>
                    <a:pt x="2106" y="2289"/>
                  </a:cubicBezTo>
                  <a:cubicBezTo>
                    <a:pt x="4857" y="-482"/>
                    <a:pt x="9313" y="-498"/>
                    <a:pt x="12063" y="2252"/>
                  </a:cubicBezTo>
                  <a:cubicBezTo>
                    <a:pt x="12086" y="2264"/>
                    <a:pt x="12086" y="2277"/>
                    <a:pt x="12108" y="2289"/>
                  </a:cubicBezTo>
                  <a:cubicBezTo>
                    <a:pt x="14791" y="5179"/>
                    <a:pt x="14791" y="9663"/>
                    <a:pt x="12108" y="12553"/>
                  </a:cubicBezTo>
                  <a:cubicBezTo>
                    <a:pt x="9313" y="15217"/>
                    <a:pt x="4901" y="15217"/>
                    <a:pt x="2106" y="12553"/>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
            <p:cNvSpPr/>
            <p:nvPr/>
          </p:nvSpPr>
          <p:spPr>
            <a:xfrm>
              <a:off x="6722556" y="1974983"/>
              <a:ext cx="11369" cy="11434"/>
            </a:xfrm>
            <a:custGeom>
              <a:avLst/>
              <a:gdLst/>
              <a:ahLst/>
              <a:cxnLst/>
              <a:rect l="l" t="t" r="r" b="b"/>
              <a:pathLst>
                <a:path w="5221" h="5251" extrusionOk="0">
                  <a:moveTo>
                    <a:pt x="810" y="4859"/>
                  </a:moveTo>
                  <a:cubicBezTo>
                    <a:pt x="-259" y="3787"/>
                    <a:pt x="-259" y="2054"/>
                    <a:pt x="810" y="982"/>
                  </a:cubicBezTo>
                  <a:cubicBezTo>
                    <a:pt x="810" y="982"/>
                    <a:pt x="810" y="982"/>
                    <a:pt x="810" y="982"/>
                  </a:cubicBezTo>
                  <a:cubicBezTo>
                    <a:pt x="1765" y="-22"/>
                    <a:pt x="3332" y="-67"/>
                    <a:pt x="4355" y="891"/>
                  </a:cubicBezTo>
                  <a:cubicBezTo>
                    <a:pt x="4379" y="913"/>
                    <a:pt x="4424" y="936"/>
                    <a:pt x="4447" y="982"/>
                  </a:cubicBezTo>
                  <a:cubicBezTo>
                    <a:pt x="5447" y="1940"/>
                    <a:pt x="5493" y="3514"/>
                    <a:pt x="4560" y="4540"/>
                  </a:cubicBezTo>
                  <a:cubicBezTo>
                    <a:pt x="4515" y="4563"/>
                    <a:pt x="4492" y="4608"/>
                    <a:pt x="4447" y="4631"/>
                  </a:cubicBezTo>
                  <a:cubicBezTo>
                    <a:pt x="3468" y="5635"/>
                    <a:pt x="1901" y="5726"/>
                    <a:pt x="810" y="4859"/>
                  </a:cubicBezTo>
                  <a:close/>
                </a:path>
              </a:pathLst>
            </a:custGeom>
            <a:solidFill>
              <a:srgbClr val="A0C3CA">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
            <p:cNvSpPr/>
            <p:nvPr/>
          </p:nvSpPr>
          <p:spPr>
            <a:xfrm>
              <a:off x="7132743" y="3335618"/>
              <a:ext cx="46244" cy="46633"/>
            </a:xfrm>
            <a:custGeom>
              <a:avLst/>
              <a:gdLst/>
              <a:ahLst/>
              <a:cxnLst/>
              <a:rect l="l" t="t" r="r" b="b"/>
              <a:pathLst>
                <a:path w="21237" h="21416" extrusionOk="0">
                  <a:moveTo>
                    <a:pt x="3078" y="18333"/>
                  </a:moveTo>
                  <a:cubicBezTo>
                    <a:pt x="-1014" y="14159"/>
                    <a:pt x="-1014" y="7453"/>
                    <a:pt x="3078" y="3279"/>
                  </a:cubicBezTo>
                  <a:cubicBezTo>
                    <a:pt x="7239" y="-827"/>
                    <a:pt x="13921" y="-827"/>
                    <a:pt x="18083" y="3279"/>
                  </a:cubicBezTo>
                  <a:cubicBezTo>
                    <a:pt x="22220" y="7316"/>
                    <a:pt x="22310" y="13953"/>
                    <a:pt x="18287" y="18104"/>
                  </a:cubicBezTo>
                  <a:cubicBezTo>
                    <a:pt x="18219" y="18196"/>
                    <a:pt x="18151" y="18264"/>
                    <a:pt x="18083" y="18333"/>
                  </a:cubicBezTo>
                  <a:cubicBezTo>
                    <a:pt x="14240" y="22484"/>
                    <a:pt x="7761" y="22735"/>
                    <a:pt x="3624" y="18880"/>
                  </a:cubicBezTo>
                  <a:cubicBezTo>
                    <a:pt x="3441" y="18697"/>
                    <a:pt x="3259" y="18515"/>
                    <a:pt x="3078" y="18333"/>
                  </a:cubicBezTo>
                  <a:close/>
                </a:path>
              </a:pathLst>
            </a:custGeom>
            <a:solidFill>
              <a:srgbClr val="C5A57E">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
            <p:cNvSpPr/>
            <p:nvPr/>
          </p:nvSpPr>
          <p:spPr>
            <a:xfrm>
              <a:off x="7784337" y="4141688"/>
              <a:ext cx="75633" cy="75899"/>
            </a:xfrm>
            <a:custGeom>
              <a:avLst/>
              <a:gdLst/>
              <a:ahLst/>
              <a:cxnLst/>
              <a:rect l="l" t="t" r="r" b="b"/>
              <a:pathLst>
                <a:path w="34734" h="34856" extrusionOk="0">
                  <a:moveTo>
                    <a:pt x="5143" y="30013"/>
                  </a:moveTo>
                  <a:cubicBezTo>
                    <a:pt x="-1699" y="23162"/>
                    <a:pt x="-1699" y="12042"/>
                    <a:pt x="5121" y="5177"/>
                  </a:cubicBezTo>
                  <a:cubicBezTo>
                    <a:pt x="5121" y="5168"/>
                    <a:pt x="5143" y="5161"/>
                    <a:pt x="5143" y="5152"/>
                  </a:cubicBezTo>
                  <a:cubicBezTo>
                    <a:pt x="12009" y="-1451"/>
                    <a:pt x="22830" y="-1451"/>
                    <a:pt x="29696" y="5152"/>
                  </a:cubicBezTo>
                  <a:cubicBezTo>
                    <a:pt x="36425" y="12065"/>
                    <a:pt x="36425" y="23102"/>
                    <a:pt x="29696" y="30013"/>
                  </a:cubicBezTo>
                  <a:cubicBezTo>
                    <a:pt x="22876" y="36737"/>
                    <a:pt x="11963" y="36737"/>
                    <a:pt x="5143" y="30013"/>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
            <p:cNvSpPr/>
            <p:nvPr/>
          </p:nvSpPr>
          <p:spPr>
            <a:xfrm>
              <a:off x="7420535" y="4017545"/>
              <a:ext cx="49850" cy="50250"/>
            </a:xfrm>
            <a:custGeom>
              <a:avLst/>
              <a:gdLst/>
              <a:ahLst/>
              <a:cxnLst/>
              <a:rect l="l" t="t" r="r" b="b"/>
              <a:pathLst>
                <a:path w="22893" h="23077" extrusionOk="0">
                  <a:moveTo>
                    <a:pt x="3385" y="19996"/>
                  </a:moveTo>
                  <a:cubicBezTo>
                    <a:pt x="-1117" y="15457"/>
                    <a:pt x="-1117" y="8113"/>
                    <a:pt x="3385" y="3574"/>
                  </a:cubicBezTo>
                  <a:cubicBezTo>
                    <a:pt x="7796" y="-899"/>
                    <a:pt x="15001" y="-928"/>
                    <a:pt x="19458" y="3508"/>
                  </a:cubicBezTo>
                  <a:cubicBezTo>
                    <a:pt x="19480" y="3530"/>
                    <a:pt x="19502" y="3551"/>
                    <a:pt x="19526" y="3574"/>
                  </a:cubicBezTo>
                  <a:cubicBezTo>
                    <a:pt x="24027" y="8113"/>
                    <a:pt x="24027" y="15457"/>
                    <a:pt x="19526" y="19996"/>
                  </a:cubicBezTo>
                  <a:cubicBezTo>
                    <a:pt x="15025" y="24371"/>
                    <a:pt x="7886" y="24371"/>
                    <a:pt x="3385" y="19996"/>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
            <p:cNvSpPr/>
            <p:nvPr/>
          </p:nvSpPr>
          <p:spPr>
            <a:xfrm>
              <a:off x="7136156" y="2616264"/>
              <a:ext cx="63463" cy="63670"/>
            </a:xfrm>
            <a:custGeom>
              <a:avLst/>
              <a:gdLst/>
              <a:ahLst/>
              <a:cxnLst/>
              <a:rect l="l" t="t" r="r" b="b"/>
              <a:pathLst>
                <a:path w="29145" h="29240" extrusionOk="0">
                  <a:moveTo>
                    <a:pt x="4237" y="25198"/>
                  </a:moveTo>
                  <a:cubicBezTo>
                    <a:pt x="-1401" y="19427"/>
                    <a:pt x="-1401" y="10213"/>
                    <a:pt x="4237" y="4442"/>
                  </a:cubicBezTo>
                  <a:cubicBezTo>
                    <a:pt x="9990" y="-1214"/>
                    <a:pt x="19174" y="-1214"/>
                    <a:pt x="24925" y="4442"/>
                  </a:cubicBezTo>
                  <a:cubicBezTo>
                    <a:pt x="30563" y="10213"/>
                    <a:pt x="30563" y="19427"/>
                    <a:pt x="24925" y="25198"/>
                  </a:cubicBezTo>
                  <a:cubicBezTo>
                    <a:pt x="19174" y="30854"/>
                    <a:pt x="9990" y="30854"/>
                    <a:pt x="4237" y="25198"/>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
            <p:cNvSpPr/>
            <p:nvPr/>
          </p:nvSpPr>
          <p:spPr>
            <a:xfrm>
              <a:off x="7157681" y="3554549"/>
              <a:ext cx="28314" cy="28595"/>
            </a:xfrm>
            <a:custGeom>
              <a:avLst/>
              <a:gdLst/>
              <a:ahLst/>
              <a:cxnLst/>
              <a:rect l="l" t="t" r="r" b="b"/>
              <a:pathLst>
                <a:path w="13003" h="13132" extrusionOk="0">
                  <a:moveTo>
                    <a:pt x="1850" y="11484"/>
                  </a:moveTo>
                  <a:cubicBezTo>
                    <a:pt x="-605" y="8861"/>
                    <a:pt x="-605" y="4756"/>
                    <a:pt x="1850" y="2133"/>
                  </a:cubicBezTo>
                  <a:cubicBezTo>
                    <a:pt x="4419" y="-445"/>
                    <a:pt x="8601" y="-445"/>
                    <a:pt x="11171" y="2133"/>
                  </a:cubicBezTo>
                  <a:cubicBezTo>
                    <a:pt x="13626" y="4756"/>
                    <a:pt x="13626" y="8861"/>
                    <a:pt x="11171" y="11484"/>
                  </a:cubicBezTo>
                  <a:cubicBezTo>
                    <a:pt x="8556" y="13948"/>
                    <a:pt x="4464" y="13948"/>
                    <a:pt x="1850" y="11484"/>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
            <p:cNvSpPr/>
            <p:nvPr/>
          </p:nvSpPr>
          <p:spPr>
            <a:xfrm>
              <a:off x="6711419" y="2662145"/>
              <a:ext cx="17845" cy="17744"/>
            </a:xfrm>
            <a:custGeom>
              <a:avLst/>
              <a:gdLst/>
              <a:ahLst/>
              <a:cxnLst/>
              <a:rect l="l" t="t" r="r" b="b"/>
              <a:pathLst>
                <a:path w="8195" h="8149" extrusionOk="0">
                  <a:moveTo>
                    <a:pt x="1151" y="7082"/>
                  </a:moveTo>
                  <a:cubicBezTo>
                    <a:pt x="-372" y="5486"/>
                    <a:pt x="-372" y="2977"/>
                    <a:pt x="1151" y="1380"/>
                  </a:cubicBezTo>
                  <a:cubicBezTo>
                    <a:pt x="2811" y="-194"/>
                    <a:pt x="5403" y="-194"/>
                    <a:pt x="7062" y="1380"/>
                  </a:cubicBezTo>
                  <a:cubicBezTo>
                    <a:pt x="8584" y="2977"/>
                    <a:pt x="8584" y="5486"/>
                    <a:pt x="7062" y="7082"/>
                  </a:cubicBezTo>
                  <a:cubicBezTo>
                    <a:pt x="5493" y="8724"/>
                    <a:pt x="2901" y="8770"/>
                    <a:pt x="1265" y="7219"/>
                  </a:cubicBezTo>
                  <a:cubicBezTo>
                    <a:pt x="1241" y="7173"/>
                    <a:pt x="1197" y="7128"/>
                    <a:pt x="1151" y="708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
            <p:cNvSpPr/>
            <p:nvPr/>
          </p:nvSpPr>
          <p:spPr>
            <a:xfrm>
              <a:off x="6893167" y="2185328"/>
              <a:ext cx="59875" cy="60066"/>
            </a:xfrm>
            <a:custGeom>
              <a:avLst/>
              <a:gdLst/>
              <a:ahLst/>
              <a:cxnLst/>
              <a:rect l="l" t="t" r="r" b="b"/>
              <a:pathLst>
                <a:path w="27497" h="27585" extrusionOk="0">
                  <a:moveTo>
                    <a:pt x="4033" y="23852"/>
                  </a:moveTo>
                  <a:cubicBezTo>
                    <a:pt x="-1333" y="18424"/>
                    <a:pt x="-1333" y="9665"/>
                    <a:pt x="4033" y="4237"/>
                  </a:cubicBezTo>
                  <a:cubicBezTo>
                    <a:pt x="9444" y="-1146"/>
                    <a:pt x="18173" y="-1146"/>
                    <a:pt x="23584" y="4237"/>
                  </a:cubicBezTo>
                  <a:cubicBezTo>
                    <a:pt x="28813" y="9643"/>
                    <a:pt x="28813" y="18218"/>
                    <a:pt x="23584" y="23624"/>
                  </a:cubicBezTo>
                  <a:cubicBezTo>
                    <a:pt x="18241" y="29075"/>
                    <a:pt x="9512" y="29189"/>
                    <a:pt x="4033" y="23852"/>
                  </a:cubicBezTo>
                  <a:close/>
                </a:path>
              </a:pathLst>
            </a:custGeom>
            <a:solidFill>
              <a:srgbClr val="E9E0D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2"/>
            <p:cNvSpPr/>
            <p:nvPr/>
          </p:nvSpPr>
          <p:spPr>
            <a:xfrm>
              <a:off x="7035023" y="1736812"/>
              <a:ext cx="66832" cy="64667"/>
            </a:xfrm>
            <a:custGeom>
              <a:avLst/>
              <a:gdLst/>
              <a:ahLst/>
              <a:cxnLst/>
              <a:rect l="l" t="t" r="r" b="b"/>
              <a:pathLst>
                <a:path w="30692" h="29698" extrusionOk="0">
                  <a:moveTo>
                    <a:pt x="30699" y="14389"/>
                  </a:moveTo>
                  <a:cubicBezTo>
                    <a:pt x="30836" y="22828"/>
                    <a:pt x="24106" y="29762"/>
                    <a:pt x="15695" y="29899"/>
                  </a:cubicBezTo>
                  <a:cubicBezTo>
                    <a:pt x="15535" y="29899"/>
                    <a:pt x="15399" y="29899"/>
                    <a:pt x="15240" y="29899"/>
                  </a:cubicBezTo>
                  <a:cubicBezTo>
                    <a:pt x="6828" y="29899"/>
                    <a:pt x="9" y="23056"/>
                    <a:pt x="9" y="14617"/>
                  </a:cubicBezTo>
                  <a:cubicBezTo>
                    <a:pt x="9" y="14548"/>
                    <a:pt x="9" y="14457"/>
                    <a:pt x="9" y="14389"/>
                  </a:cubicBezTo>
                  <a:cubicBezTo>
                    <a:pt x="554" y="6725"/>
                    <a:pt x="6692" y="681"/>
                    <a:pt x="14331" y="248"/>
                  </a:cubicBezTo>
                  <a:cubicBezTo>
                    <a:pt x="22720" y="-414"/>
                    <a:pt x="30040" y="5881"/>
                    <a:pt x="30699" y="14298"/>
                  </a:cubicBezTo>
                  <a:cubicBezTo>
                    <a:pt x="30699" y="14343"/>
                    <a:pt x="30699" y="14366"/>
                    <a:pt x="30699" y="14389"/>
                  </a:cubicBezTo>
                  <a:close/>
                </a:path>
              </a:pathLst>
            </a:custGeom>
            <a:solidFill>
              <a:srgbClr val="D7CA91">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2"/>
            <p:cNvSpPr/>
            <p:nvPr/>
          </p:nvSpPr>
          <p:spPr>
            <a:xfrm>
              <a:off x="7733240" y="4043936"/>
              <a:ext cx="39957" cy="39970"/>
            </a:xfrm>
            <a:custGeom>
              <a:avLst/>
              <a:gdLst/>
              <a:ahLst/>
              <a:cxnLst/>
              <a:rect l="l" t="t" r="r" b="b"/>
              <a:pathLst>
                <a:path w="18350" h="18356" extrusionOk="0">
                  <a:moveTo>
                    <a:pt x="17937" y="12202"/>
                  </a:moveTo>
                  <a:cubicBezTo>
                    <a:pt x="16322" y="17006"/>
                    <a:pt x="11161" y="19638"/>
                    <a:pt x="6342" y="18133"/>
                  </a:cubicBezTo>
                  <a:cubicBezTo>
                    <a:pt x="1545" y="16506"/>
                    <a:pt x="-1069" y="11345"/>
                    <a:pt x="431" y="6500"/>
                  </a:cubicBezTo>
                  <a:cubicBezTo>
                    <a:pt x="2137" y="1779"/>
                    <a:pt x="7205" y="-810"/>
                    <a:pt x="12026" y="570"/>
                  </a:cubicBezTo>
                  <a:cubicBezTo>
                    <a:pt x="16823" y="2196"/>
                    <a:pt x="19437" y="7358"/>
                    <a:pt x="17937" y="12202"/>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2"/>
            <p:cNvSpPr/>
            <p:nvPr/>
          </p:nvSpPr>
          <p:spPr>
            <a:xfrm>
              <a:off x="8522865" y="4372263"/>
              <a:ext cx="62956" cy="63130"/>
            </a:xfrm>
            <a:custGeom>
              <a:avLst/>
              <a:gdLst/>
              <a:ahLst/>
              <a:cxnLst/>
              <a:rect l="l" t="t" r="r" b="b"/>
              <a:pathLst>
                <a:path w="28912" h="28992" extrusionOk="0">
                  <a:moveTo>
                    <a:pt x="28190" y="18955"/>
                  </a:moveTo>
                  <a:cubicBezTo>
                    <a:pt x="25803" y="26630"/>
                    <a:pt x="17664" y="30914"/>
                    <a:pt x="10003" y="28535"/>
                  </a:cubicBezTo>
                  <a:cubicBezTo>
                    <a:pt x="2455" y="26035"/>
                    <a:pt x="-1705" y="17904"/>
                    <a:pt x="682" y="10288"/>
                  </a:cubicBezTo>
                  <a:cubicBezTo>
                    <a:pt x="3046" y="2713"/>
                    <a:pt x="11072" y="-1508"/>
                    <a:pt x="18619" y="857"/>
                  </a:cubicBezTo>
                  <a:cubicBezTo>
                    <a:pt x="18710" y="882"/>
                    <a:pt x="18778" y="909"/>
                    <a:pt x="18870" y="937"/>
                  </a:cubicBezTo>
                  <a:cubicBezTo>
                    <a:pt x="26327" y="3181"/>
                    <a:pt x="30554" y="11064"/>
                    <a:pt x="28326" y="18545"/>
                  </a:cubicBezTo>
                  <a:cubicBezTo>
                    <a:pt x="28282" y="18682"/>
                    <a:pt x="28236" y="18819"/>
                    <a:pt x="28190" y="18955"/>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2"/>
            <p:cNvSpPr/>
            <p:nvPr/>
          </p:nvSpPr>
          <p:spPr>
            <a:xfrm>
              <a:off x="8148024" y="4535914"/>
              <a:ext cx="27767" cy="27876"/>
            </a:xfrm>
            <a:custGeom>
              <a:avLst/>
              <a:gdLst/>
              <a:ahLst/>
              <a:cxnLst/>
              <a:rect l="l" t="t" r="r" b="b"/>
              <a:pathLst>
                <a:path w="12752" h="12802" extrusionOk="0">
                  <a:moveTo>
                    <a:pt x="12409" y="8539"/>
                  </a:moveTo>
                  <a:cubicBezTo>
                    <a:pt x="11478" y="11808"/>
                    <a:pt x="8067" y="13698"/>
                    <a:pt x="4816" y="12763"/>
                  </a:cubicBezTo>
                  <a:cubicBezTo>
                    <a:pt x="4702" y="12727"/>
                    <a:pt x="4566" y="12688"/>
                    <a:pt x="4453" y="12645"/>
                  </a:cubicBezTo>
                  <a:cubicBezTo>
                    <a:pt x="1202" y="11707"/>
                    <a:pt x="-686" y="8298"/>
                    <a:pt x="247" y="5029"/>
                  </a:cubicBezTo>
                  <a:cubicBezTo>
                    <a:pt x="269" y="4906"/>
                    <a:pt x="315" y="4783"/>
                    <a:pt x="361" y="4662"/>
                  </a:cubicBezTo>
                  <a:cubicBezTo>
                    <a:pt x="1293" y="1393"/>
                    <a:pt x="4702" y="-498"/>
                    <a:pt x="7953" y="440"/>
                  </a:cubicBezTo>
                  <a:cubicBezTo>
                    <a:pt x="8067" y="474"/>
                    <a:pt x="8203" y="513"/>
                    <a:pt x="8317" y="556"/>
                  </a:cubicBezTo>
                  <a:cubicBezTo>
                    <a:pt x="11568" y="1494"/>
                    <a:pt x="13455" y="4904"/>
                    <a:pt x="12523" y="8172"/>
                  </a:cubicBezTo>
                  <a:cubicBezTo>
                    <a:pt x="12500" y="8295"/>
                    <a:pt x="12455" y="8418"/>
                    <a:pt x="12409" y="8539"/>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2"/>
            <p:cNvSpPr/>
            <p:nvPr/>
          </p:nvSpPr>
          <p:spPr>
            <a:xfrm>
              <a:off x="6657996" y="2348500"/>
              <a:ext cx="93064" cy="93369"/>
            </a:xfrm>
            <a:custGeom>
              <a:avLst/>
              <a:gdLst/>
              <a:ahLst/>
              <a:cxnLst/>
              <a:rect l="l" t="t" r="r" b="b"/>
              <a:pathLst>
                <a:path w="42739" h="42879" extrusionOk="0">
                  <a:moveTo>
                    <a:pt x="42740" y="21440"/>
                  </a:moveTo>
                  <a:cubicBezTo>
                    <a:pt x="42740" y="33281"/>
                    <a:pt x="33173" y="42880"/>
                    <a:pt x="21370" y="42880"/>
                  </a:cubicBezTo>
                  <a:cubicBezTo>
                    <a:pt x="9567" y="42880"/>
                    <a:pt x="0" y="33281"/>
                    <a:pt x="0" y="21440"/>
                  </a:cubicBezTo>
                  <a:cubicBezTo>
                    <a:pt x="0" y="9599"/>
                    <a:pt x="9567" y="0"/>
                    <a:pt x="21370" y="0"/>
                  </a:cubicBezTo>
                  <a:cubicBezTo>
                    <a:pt x="33173" y="0"/>
                    <a:pt x="42740" y="9599"/>
                    <a:pt x="42740" y="21440"/>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2"/>
            <p:cNvSpPr/>
            <p:nvPr/>
          </p:nvSpPr>
          <p:spPr>
            <a:xfrm>
              <a:off x="6667752" y="1049376"/>
              <a:ext cx="121062" cy="120564"/>
            </a:xfrm>
            <a:custGeom>
              <a:avLst/>
              <a:gdLst/>
              <a:ahLst/>
              <a:cxnLst/>
              <a:rect l="l" t="t" r="r" b="b"/>
              <a:pathLst>
                <a:path w="55597" h="55368" extrusionOk="0">
                  <a:moveTo>
                    <a:pt x="54406" y="36242"/>
                  </a:moveTo>
                  <a:cubicBezTo>
                    <a:pt x="49746" y="50839"/>
                    <a:pt x="34195" y="58891"/>
                    <a:pt x="19623" y="54261"/>
                  </a:cubicBezTo>
                  <a:cubicBezTo>
                    <a:pt x="5005" y="49767"/>
                    <a:pt x="-3225" y="34258"/>
                    <a:pt x="1209" y="19592"/>
                  </a:cubicBezTo>
                  <a:cubicBezTo>
                    <a:pt x="5732" y="5040"/>
                    <a:pt x="21169" y="-3080"/>
                    <a:pt x="35673" y="1459"/>
                  </a:cubicBezTo>
                  <a:cubicBezTo>
                    <a:pt x="35765" y="1505"/>
                    <a:pt x="35878" y="1527"/>
                    <a:pt x="35992" y="1573"/>
                  </a:cubicBezTo>
                  <a:cubicBezTo>
                    <a:pt x="50609" y="6066"/>
                    <a:pt x="58838" y="21576"/>
                    <a:pt x="54406" y="36242"/>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
            <p:cNvSpPr/>
            <p:nvPr/>
          </p:nvSpPr>
          <p:spPr>
            <a:xfrm>
              <a:off x="6622865" y="1552249"/>
              <a:ext cx="149498" cy="149991"/>
            </a:xfrm>
            <a:custGeom>
              <a:avLst/>
              <a:gdLst/>
              <a:ahLst/>
              <a:cxnLst/>
              <a:rect l="l" t="t" r="r" b="b"/>
              <a:pathLst>
                <a:path w="68656" h="68882" extrusionOk="0">
                  <a:moveTo>
                    <a:pt x="68665" y="34641"/>
                  </a:moveTo>
                  <a:cubicBezTo>
                    <a:pt x="68665" y="53664"/>
                    <a:pt x="53296" y="69083"/>
                    <a:pt x="34337" y="69083"/>
                  </a:cubicBezTo>
                  <a:cubicBezTo>
                    <a:pt x="15423" y="68968"/>
                    <a:pt x="122" y="53618"/>
                    <a:pt x="9" y="34641"/>
                  </a:cubicBezTo>
                  <a:cubicBezTo>
                    <a:pt x="9" y="15619"/>
                    <a:pt x="15377" y="201"/>
                    <a:pt x="34337" y="201"/>
                  </a:cubicBezTo>
                  <a:cubicBezTo>
                    <a:pt x="53160" y="64"/>
                    <a:pt x="68529" y="15300"/>
                    <a:pt x="68665" y="34186"/>
                  </a:cubicBezTo>
                  <a:cubicBezTo>
                    <a:pt x="68665" y="34345"/>
                    <a:pt x="68665" y="34482"/>
                    <a:pt x="68665" y="34641"/>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
            <p:cNvSpPr/>
            <p:nvPr/>
          </p:nvSpPr>
          <p:spPr>
            <a:xfrm>
              <a:off x="6399678" y="689626"/>
              <a:ext cx="146740" cy="148423"/>
            </a:xfrm>
            <a:custGeom>
              <a:avLst/>
              <a:gdLst/>
              <a:ahLst/>
              <a:cxnLst/>
              <a:rect l="l" t="t" r="r" b="b"/>
              <a:pathLst>
                <a:path w="67389" h="68162" extrusionOk="0">
                  <a:moveTo>
                    <a:pt x="65498" y="45068"/>
                  </a:moveTo>
                  <a:cubicBezTo>
                    <a:pt x="59747" y="62745"/>
                    <a:pt x="40855" y="72415"/>
                    <a:pt x="23214" y="66736"/>
                  </a:cubicBezTo>
                  <a:cubicBezTo>
                    <a:pt x="5640" y="61080"/>
                    <a:pt x="-4021" y="42194"/>
                    <a:pt x="1616" y="24563"/>
                  </a:cubicBezTo>
                  <a:cubicBezTo>
                    <a:pt x="1616" y="24563"/>
                    <a:pt x="1616" y="24540"/>
                    <a:pt x="1616" y="24540"/>
                  </a:cubicBezTo>
                  <a:cubicBezTo>
                    <a:pt x="6800" y="6636"/>
                    <a:pt x="25488" y="-3651"/>
                    <a:pt x="43333" y="1549"/>
                  </a:cubicBezTo>
                  <a:cubicBezTo>
                    <a:pt x="43515" y="1618"/>
                    <a:pt x="43720" y="1663"/>
                    <a:pt x="43902" y="1732"/>
                  </a:cubicBezTo>
                  <a:cubicBezTo>
                    <a:pt x="61612" y="7365"/>
                    <a:pt x="71433" y="26342"/>
                    <a:pt x="65817" y="44110"/>
                  </a:cubicBezTo>
                  <a:cubicBezTo>
                    <a:pt x="65726" y="44429"/>
                    <a:pt x="65612" y="44749"/>
                    <a:pt x="65498" y="45068"/>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
            <p:cNvSpPr/>
            <p:nvPr/>
          </p:nvSpPr>
          <p:spPr>
            <a:xfrm>
              <a:off x="7547273" y="3838529"/>
              <a:ext cx="50104" cy="50551"/>
            </a:xfrm>
            <a:custGeom>
              <a:avLst/>
              <a:gdLst/>
              <a:ahLst/>
              <a:cxnLst/>
              <a:rect l="l" t="t" r="r" b="b"/>
              <a:pathLst>
                <a:path w="23010" h="23215" extrusionOk="0">
                  <a:moveTo>
                    <a:pt x="22449" y="15346"/>
                  </a:moveTo>
                  <a:cubicBezTo>
                    <a:pt x="20607" y="21368"/>
                    <a:pt x="14264" y="24757"/>
                    <a:pt x="8262" y="22912"/>
                  </a:cubicBezTo>
                  <a:cubicBezTo>
                    <a:pt x="8217" y="22901"/>
                    <a:pt x="8171" y="22887"/>
                    <a:pt x="8126" y="22873"/>
                  </a:cubicBezTo>
                  <a:cubicBezTo>
                    <a:pt x="2102" y="21067"/>
                    <a:pt x="-1309" y="14712"/>
                    <a:pt x="488" y="8677"/>
                  </a:cubicBezTo>
                  <a:cubicBezTo>
                    <a:pt x="532" y="8543"/>
                    <a:pt x="578" y="8408"/>
                    <a:pt x="624" y="8276"/>
                  </a:cubicBezTo>
                  <a:cubicBezTo>
                    <a:pt x="2579" y="2175"/>
                    <a:pt x="9081" y="-1192"/>
                    <a:pt x="15174" y="749"/>
                  </a:cubicBezTo>
                  <a:cubicBezTo>
                    <a:pt x="21175" y="2806"/>
                    <a:pt x="24404" y="9305"/>
                    <a:pt x="22449" y="15346"/>
                  </a:cubicBezTo>
                  <a:close/>
                </a:path>
              </a:pathLst>
            </a:custGeom>
            <a:solidFill>
              <a:srgbClr val="D1BC9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
            <p:cNvSpPr/>
            <p:nvPr/>
          </p:nvSpPr>
          <p:spPr>
            <a:xfrm>
              <a:off x="8038452" y="4496977"/>
              <a:ext cx="44552" cy="45194"/>
            </a:xfrm>
            <a:custGeom>
              <a:avLst/>
              <a:gdLst/>
              <a:ahLst/>
              <a:cxnLst/>
              <a:rect l="l" t="t" r="r" b="b"/>
              <a:pathLst>
                <a:path w="20460" h="20755" extrusionOk="0">
                  <a:moveTo>
                    <a:pt x="20461" y="10948"/>
                  </a:moveTo>
                  <a:lnTo>
                    <a:pt x="14096" y="7071"/>
                  </a:lnTo>
                  <a:lnTo>
                    <a:pt x="13641" y="0"/>
                  </a:lnTo>
                  <a:lnTo>
                    <a:pt x="8185" y="4562"/>
                  </a:lnTo>
                  <a:lnTo>
                    <a:pt x="1138" y="2737"/>
                  </a:lnTo>
                  <a:lnTo>
                    <a:pt x="3866" y="9580"/>
                  </a:lnTo>
                  <a:lnTo>
                    <a:pt x="0" y="15738"/>
                  </a:lnTo>
                  <a:lnTo>
                    <a:pt x="7275" y="15054"/>
                  </a:lnTo>
                  <a:lnTo>
                    <a:pt x="11822" y="20756"/>
                  </a:lnTo>
                  <a:lnTo>
                    <a:pt x="13641" y="13685"/>
                  </a:lnTo>
                  <a:lnTo>
                    <a:pt x="20461" y="10948"/>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
            <p:cNvSpPr/>
            <p:nvPr/>
          </p:nvSpPr>
          <p:spPr>
            <a:xfrm>
              <a:off x="7751475" y="3825827"/>
              <a:ext cx="56929" cy="25825"/>
            </a:xfrm>
            <a:custGeom>
              <a:avLst/>
              <a:gdLst/>
              <a:ahLst/>
              <a:cxnLst/>
              <a:rect l="l" t="t" r="r" b="b"/>
              <a:pathLst>
                <a:path w="26144" h="11860" extrusionOk="0">
                  <a:moveTo>
                    <a:pt x="20470" y="9779"/>
                  </a:moveTo>
                  <a:lnTo>
                    <a:pt x="20470" y="9779"/>
                  </a:lnTo>
                  <a:lnTo>
                    <a:pt x="19333" y="8183"/>
                  </a:lnTo>
                  <a:lnTo>
                    <a:pt x="19333" y="8183"/>
                  </a:lnTo>
                  <a:cubicBezTo>
                    <a:pt x="19333" y="8183"/>
                    <a:pt x="19333" y="8183"/>
                    <a:pt x="19333" y="8183"/>
                  </a:cubicBezTo>
                  <a:lnTo>
                    <a:pt x="19333" y="8183"/>
                  </a:lnTo>
                  <a:cubicBezTo>
                    <a:pt x="19333" y="8183"/>
                    <a:pt x="19333" y="8183"/>
                    <a:pt x="19333" y="8183"/>
                  </a:cubicBezTo>
                  <a:lnTo>
                    <a:pt x="19333" y="6130"/>
                  </a:lnTo>
                  <a:lnTo>
                    <a:pt x="19333" y="4533"/>
                  </a:lnTo>
                  <a:lnTo>
                    <a:pt x="19333" y="6586"/>
                  </a:lnTo>
                  <a:cubicBezTo>
                    <a:pt x="19333" y="6586"/>
                    <a:pt x="19333" y="6586"/>
                    <a:pt x="19333" y="6586"/>
                  </a:cubicBezTo>
                  <a:cubicBezTo>
                    <a:pt x="19333" y="6586"/>
                    <a:pt x="19333" y="6586"/>
                    <a:pt x="19333" y="6586"/>
                  </a:cubicBezTo>
                  <a:lnTo>
                    <a:pt x="19333" y="6586"/>
                  </a:lnTo>
                  <a:lnTo>
                    <a:pt x="19333" y="6586"/>
                  </a:lnTo>
                  <a:lnTo>
                    <a:pt x="19333" y="3165"/>
                  </a:lnTo>
                  <a:lnTo>
                    <a:pt x="19333" y="1796"/>
                  </a:lnTo>
                  <a:lnTo>
                    <a:pt x="19333" y="3621"/>
                  </a:lnTo>
                  <a:lnTo>
                    <a:pt x="19333" y="3621"/>
                  </a:lnTo>
                  <a:cubicBezTo>
                    <a:pt x="19333" y="3621"/>
                    <a:pt x="19333" y="3621"/>
                    <a:pt x="19333" y="3621"/>
                  </a:cubicBezTo>
                  <a:lnTo>
                    <a:pt x="19333" y="3621"/>
                  </a:lnTo>
                  <a:lnTo>
                    <a:pt x="17969" y="3621"/>
                  </a:lnTo>
                  <a:cubicBezTo>
                    <a:pt x="17969" y="3621"/>
                    <a:pt x="17969" y="3621"/>
                    <a:pt x="17969" y="3621"/>
                  </a:cubicBezTo>
                  <a:lnTo>
                    <a:pt x="17969" y="3621"/>
                  </a:lnTo>
                  <a:lnTo>
                    <a:pt x="17969" y="2252"/>
                  </a:lnTo>
                  <a:lnTo>
                    <a:pt x="17969" y="200"/>
                  </a:lnTo>
                  <a:lnTo>
                    <a:pt x="17969" y="2025"/>
                  </a:lnTo>
                  <a:lnTo>
                    <a:pt x="19333" y="5218"/>
                  </a:lnTo>
                  <a:lnTo>
                    <a:pt x="19333" y="5218"/>
                  </a:lnTo>
                  <a:cubicBezTo>
                    <a:pt x="19333" y="5218"/>
                    <a:pt x="19333" y="5218"/>
                    <a:pt x="19333" y="5218"/>
                  </a:cubicBezTo>
                  <a:cubicBezTo>
                    <a:pt x="19333" y="5218"/>
                    <a:pt x="19333" y="5218"/>
                    <a:pt x="19333" y="5218"/>
                  </a:cubicBezTo>
                  <a:lnTo>
                    <a:pt x="19333" y="5218"/>
                  </a:lnTo>
                  <a:lnTo>
                    <a:pt x="19333" y="3621"/>
                  </a:lnTo>
                  <a:lnTo>
                    <a:pt x="19333" y="5218"/>
                  </a:lnTo>
                  <a:lnTo>
                    <a:pt x="19333" y="7270"/>
                  </a:lnTo>
                  <a:lnTo>
                    <a:pt x="19333" y="7270"/>
                  </a:lnTo>
                  <a:lnTo>
                    <a:pt x="19333" y="7270"/>
                  </a:lnTo>
                  <a:cubicBezTo>
                    <a:pt x="19333" y="7270"/>
                    <a:pt x="19333" y="7270"/>
                    <a:pt x="19333" y="7270"/>
                  </a:cubicBezTo>
                  <a:lnTo>
                    <a:pt x="19333" y="7270"/>
                  </a:lnTo>
                  <a:lnTo>
                    <a:pt x="19333" y="7270"/>
                  </a:lnTo>
                  <a:lnTo>
                    <a:pt x="19333" y="9095"/>
                  </a:lnTo>
                  <a:cubicBezTo>
                    <a:pt x="19333" y="9095"/>
                    <a:pt x="19333" y="9095"/>
                    <a:pt x="19333" y="9095"/>
                  </a:cubicBezTo>
                  <a:cubicBezTo>
                    <a:pt x="19333" y="9095"/>
                    <a:pt x="19333" y="9095"/>
                    <a:pt x="19333" y="9095"/>
                  </a:cubicBezTo>
                  <a:lnTo>
                    <a:pt x="19333" y="9095"/>
                  </a:lnTo>
                  <a:lnTo>
                    <a:pt x="19333" y="7270"/>
                  </a:lnTo>
                  <a:lnTo>
                    <a:pt x="19333" y="7270"/>
                  </a:lnTo>
                  <a:lnTo>
                    <a:pt x="19333" y="7270"/>
                  </a:lnTo>
                  <a:lnTo>
                    <a:pt x="19333" y="7270"/>
                  </a:lnTo>
                  <a:cubicBezTo>
                    <a:pt x="19333" y="7270"/>
                    <a:pt x="19333" y="7270"/>
                    <a:pt x="19333" y="7270"/>
                  </a:cubicBezTo>
                  <a:lnTo>
                    <a:pt x="19333" y="7270"/>
                  </a:lnTo>
                  <a:lnTo>
                    <a:pt x="21378" y="7270"/>
                  </a:lnTo>
                  <a:lnTo>
                    <a:pt x="21378" y="5446"/>
                  </a:lnTo>
                  <a:lnTo>
                    <a:pt x="19561" y="5446"/>
                  </a:lnTo>
                  <a:cubicBezTo>
                    <a:pt x="19561" y="5446"/>
                    <a:pt x="19561" y="5446"/>
                    <a:pt x="19561" y="5446"/>
                  </a:cubicBezTo>
                  <a:lnTo>
                    <a:pt x="19561" y="5446"/>
                  </a:lnTo>
                  <a:cubicBezTo>
                    <a:pt x="19561" y="5446"/>
                    <a:pt x="19561" y="5446"/>
                    <a:pt x="19561" y="5446"/>
                  </a:cubicBezTo>
                  <a:lnTo>
                    <a:pt x="19561" y="5446"/>
                  </a:lnTo>
                  <a:lnTo>
                    <a:pt x="22742" y="5446"/>
                  </a:lnTo>
                  <a:lnTo>
                    <a:pt x="22742" y="3849"/>
                  </a:lnTo>
                  <a:lnTo>
                    <a:pt x="20925" y="3849"/>
                  </a:lnTo>
                  <a:lnTo>
                    <a:pt x="20925" y="3849"/>
                  </a:lnTo>
                  <a:lnTo>
                    <a:pt x="20925" y="3849"/>
                  </a:lnTo>
                  <a:lnTo>
                    <a:pt x="20925" y="3849"/>
                  </a:lnTo>
                  <a:cubicBezTo>
                    <a:pt x="20925" y="3849"/>
                    <a:pt x="20925" y="3849"/>
                    <a:pt x="20925" y="3849"/>
                  </a:cubicBezTo>
                  <a:lnTo>
                    <a:pt x="20925" y="3849"/>
                  </a:lnTo>
                  <a:lnTo>
                    <a:pt x="20925" y="3849"/>
                  </a:lnTo>
                  <a:lnTo>
                    <a:pt x="20925" y="3849"/>
                  </a:lnTo>
                  <a:lnTo>
                    <a:pt x="22289" y="3849"/>
                  </a:lnTo>
                  <a:lnTo>
                    <a:pt x="23653" y="2025"/>
                  </a:lnTo>
                  <a:lnTo>
                    <a:pt x="21606" y="2025"/>
                  </a:lnTo>
                  <a:lnTo>
                    <a:pt x="19333" y="4533"/>
                  </a:lnTo>
                  <a:lnTo>
                    <a:pt x="19333" y="4533"/>
                  </a:lnTo>
                  <a:cubicBezTo>
                    <a:pt x="19333" y="4533"/>
                    <a:pt x="19333" y="4533"/>
                    <a:pt x="19333" y="4533"/>
                  </a:cubicBezTo>
                  <a:lnTo>
                    <a:pt x="19333" y="4533"/>
                  </a:lnTo>
                  <a:lnTo>
                    <a:pt x="19333" y="4533"/>
                  </a:lnTo>
                  <a:lnTo>
                    <a:pt x="19333" y="2937"/>
                  </a:lnTo>
                  <a:lnTo>
                    <a:pt x="3419" y="2937"/>
                  </a:lnTo>
                  <a:lnTo>
                    <a:pt x="2055" y="4533"/>
                  </a:lnTo>
                  <a:lnTo>
                    <a:pt x="2055" y="4533"/>
                  </a:lnTo>
                  <a:cubicBezTo>
                    <a:pt x="2055" y="4533"/>
                    <a:pt x="2055" y="4533"/>
                    <a:pt x="2055" y="4533"/>
                  </a:cubicBezTo>
                  <a:lnTo>
                    <a:pt x="2055" y="4533"/>
                  </a:lnTo>
                  <a:lnTo>
                    <a:pt x="2055" y="4533"/>
                  </a:lnTo>
                  <a:lnTo>
                    <a:pt x="2055" y="4533"/>
                  </a:lnTo>
                  <a:lnTo>
                    <a:pt x="9" y="4533"/>
                  </a:lnTo>
                  <a:lnTo>
                    <a:pt x="9" y="4533"/>
                  </a:lnTo>
                  <a:lnTo>
                    <a:pt x="9" y="4533"/>
                  </a:lnTo>
                  <a:cubicBezTo>
                    <a:pt x="9" y="4533"/>
                    <a:pt x="9" y="4533"/>
                    <a:pt x="9" y="4533"/>
                  </a:cubicBezTo>
                  <a:lnTo>
                    <a:pt x="1600" y="4533"/>
                  </a:lnTo>
                  <a:lnTo>
                    <a:pt x="1600" y="4533"/>
                  </a:lnTo>
                  <a:cubicBezTo>
                    <a:pt x="1600" y="4533"/>
                    <a:pt x="1600" y="4533"/>
                    <a:pt x="1600" y="4533"/>
                  </a:cubicBezTo>
                  <a:lnTo>
                    <a:pt x="1600" y="4533"/>
                  </a:lnTo>
                  <a:lnTo>
                    <a:pt x="3192" y="5902"/>
                  </a:lnTo>
                  <a:lnTo>
                    <a:pt x="3419" y="5902"/>
                  </a:lnTo>
                  <a:lnTo>
                    <a:pt x="1828" y="4533"/>
                  </a:lnTo>
                  <a:lnTo>
                    <a:pt x="1828" y="4533"/>
                  </a:lnTo>
                  <a:lnTo>
                    <a:pt x="1828" y="4533"/>
                  </a:lnTo>
                  <a:lnTo>
                    <a:pt x="1828" y="4533"/>
                  </a:lnTo>
                  <a:lnTo>
                    <a:pt x="4328" y="6814"/>
                  </a:lnTo>
                  <a:lnTo>
                    <a:pt x="6147" y="6814"/>
                  </a:lnTo>
                  <a:lnTo>
                    <a:pt x="4783" y="6814"/>
                  </a:lnTo>
                  <a:lnTo>
                    <a:pt x="2964" y="6814"/>
                  </a:lnTo>
                  <a:lnTo>
                    <a:pt x="2964" y="6814"/>
                  </a:lnTo>
                  <a:lnTo>
                    <a:pt x="2964" y="6814"/>
                  </a:lnTo>
                  <a:cubicBezTo>
                    <a:pt x="2964" y="6814"/>
                    <a:pt x="2964" y="6814"/>
                    <a:pt x="2964" y="6814"/>
                  </a:cubicBezTo>
                  <a:cubicBezTo>
                    <a:pt x="2964" y="6814"/>
                    <a:pt x="2964" y="6814"/>
                    <a:pt x="2964" y="6814"/>
                  </a:cubicBezTo>
                  <a:lnTo>
                    <a:pt x="2964" y="6814"/>
                  </a:lnTo>
                  <a:lnTo>
                    <a:pt x="2964" y="6814"/>
                  </a:lnTo>
                  <a:lnTo>
                    <a:pt x="5238" y="6814"/>
                  </a:lnTo>
                  <a:lnTo>
                    <a:pt x="5238" y="5218"/>
                  </a:lnTo>
                  <a:lnTo>
                    <a:pt x="1828" y="5218"/>
                  </a:lnTo>
                  <a:lnTo>
                    <a:pt x="1828" y="5218"/>
                  </a:lnTo>
                  <a:lnTo>
                    <a:pt x="1828" y="5218"/>
                  </a:lnTo>
                  <a:cubicBezTo>
                    <a:pt x="1828" y="5218"/>
                    <a:pt x="1828" y="5218"/>
                    <a:pt x="1828" y="5218"/>
                  </a:cubicBezTo>
                  <a:cubicBezTo>
                    <a:pt x="1828" y="5218"/>
                    <a:pt x="1828" y="5218"/>
                    <a:pt x="1828" y="5218"/>
                  </a:cubicBezTo>
                  <a:lnTo>
                    <a:pt x="3647" y="5218"/>
                  </a:lnTo>
                  <a:lnTo>
                    <a:pt x="3647" y="3849"/>
                  </a:lnTo>
                  <a:lnTo>
                    <a:pt x="1600" y="3849"/>
                  </a:lnTo>
                  <a:lnTo>
                    <a:pt x="1600" y="3849"/>
                  </a:lnTo>
                  <a:lnTo>
                    <a:pt x="1600" y="3849"/>
                  </a:lnTo>
                  <a:cubicBezTo>
                    <a:pt x="1600" y="3849"/>
                    <a:pt x="1600" y="3849"/>
                    <a:pt x="1600" y="3849"/>
                  </a:cubicBezTo>
                  <a:lnTo>
                    <a:pt x="1600" y="3849"/>
                  </a:lnTo>
                  <a:lnTo>
                    <a:pt x="464" y="2025"/>
                  </a:lnTo>
                  <a:lnTo>
                    <a:pt x="464" y="2025"/>
                  </a:lnTo>
                  <a:lnTo>
                    <a:pt x="1600" y="2025"/>
                  </a:lnTo>
                  <a:lnTo>
                    <a:pt x="1600" y="3849"/>
                  </a:lnTo>
                  <a:lnTo>
                    <a:pt x="1600" y="3849"/>
                  </a:lnTo>
                  <a:cubicBezTo>
                    <a:pt x="1600" y="3849"/>
                    <a:pt x="1600" y="3849"/>
                    <a:pt x="1600" y="3849"/>
                  </a:cubicBezTo>
                  <a:lnTo>
                    <a:pt x="1600" y="3849"/>
                  </a:lnTo>
                  <a:lnTo>
                    <a:pt x="1600" y="3849"/>
                  </a:lnTo>
                  <a:lnTo>
                    <a:pt x="1600" y="5902"/>
                  </a:lnTo>
                  <a:lnTo>
                    <a:pt x="2737" y="7499"/>
                  </a:lnTo>
                  <a:lnTo>
                    <a:pt x="2737" y="5446"/>
                  </a:lnTo>
                  <a:cubicBezTo>
                    <a:pt x="2737" y="5446"/>
                    <a:pt x="2737" y="5446"/>
                    <a:pt x="2737" y="5446"/>
                  </a:cubicBezTo>
                  <a:lnTo>
                    <a:pt x="2737" y="5446"/>
                  </a:lnTo>
                  <a:lnTo>
                    <a:pt x="2737" y="5446"/>
                  </a:lnTo>
                  <a:lnTo>
                    <a:pt x="2737" y="8867"/>
                  </a:lnTo>
                  <a:lnTo>
                    <a:pt x="3874" y="10464"/>
                  </a:lnTo>
                  <a:lnTo>
                    <a:pt x="3874" y="8639"/>
                  </a:lnTo>
                  <a:lnTo>
                    <a:pt x="3874" y="8639"/>
                  </a:lnTo>
                  <a:cubicBezTo>
                    <a:pt x="3874" y="8639"/>
                    <a:pt x="3874" y="8639"/>
                    <a:pt x="3874" y="8639"/>
                  </a:cubicBezTo>
                  <a:lnTo>
                    <a:pt x="5238" y="8639"/>
                  </a:lnTo>
                  <a:lnTo>
                    <a:pt x="5238" y="8639"/>
                  </a:lnTo>
                  <a:lnTo>
                    <a:pt x="5238" y="8639"/>
                  </a:lnTo>
                  <a:lnTo>
                    <a:pt x="5238" y="10007"/>
                  </a:lnTo>
                  <a:lnTo>
                    <a:pt x="5238" y="12060"/>
                  </a:lnTo>
                  <a:lnTo>
                    <a:pt x="5238" y="10235"/>
                  </a:lnTo>
                  <a:lnTo>
                    <a:pt x="5238" y="7042"/>
                  </a:lnTo>
                  <a:lnTo>
                    <a:pt x="5238" y="7042"/>
                  </a:lnTo>
                  <a:lnTo>
                    <a:pt x="5238" y="7042"/>
                  </a:lnTo>
                  <a:lnTo>
                    <a:pt x="5238" y="7042"/>
                  </a:lnTo>
                  <a:cubicBezTo>
                    <a:pt x="5238" y="7042"/>
                    <a:pt x="5238" y="7042"/>
                    <a:pt x="5238" y="7042"/>
                  </a:cubicBezTo>
                  <a:lnTo>
                    <a:pt x="5238" y="7042"/>
                  </a:lnTo>
                  <a:lnTo>
                    <a:pt x="5238" y="8867"/>
                  </a:lnTo>
                  <a:lnTo>
                    <a:pt x="5238" y="7270"/>
                  </a:lnTo>
                  <a:lnTo>
                    <a:pt x="5238" y="5218"/>
                  </a:lnTo>
                  <a:lnTo>
                    <a:pt x="5238" y="5218"/>
                  </a:lnTo>
                  <a:cubicBezTo>
                    <a:pt x="5238" y="5218"/>
                    <a:pt x="5238" y="5218"/>
                    <a:pt x="5238" y="5218"/>
                  </a:cubicBezTo>
                  <a:cubicBezTo>
                    <a:pt x="5238" y="5218"/>
                    <a:pt x="5238" y="5218"/>
                    <a:pt x="5238" y="5218"/>
                  </a:cubicBezTo>
                  <a:lnTo>
                    <a:pt x="5238" y="5218"/>
                  </a:lnTo>
                  <a:lnTo>
                    <a:pt x="5238" y="5218"/>
                  </a:lnTo>
                  <a:lnTo>
                    <a:pt x="5238" y="3393"/>
                  </a:lnTo>
                  <a:lnTo>
                    <a:pt x="5238" y="3393"/>
                  </a:lnTo>
                  <a:lnTo>
                    <a:pt x="5238" y="3393"/>
                  </a:lnTo>
                  <a:lnTo>
                    <a:pt x="5238" y="3393"/>
                  </a:lnTo>
                  <a:lnTo>
                    <a:pt x="5238" y="5218"/>
                  </a:lnTo>
                  <a:lnTo>
                    <a:pt x="5238" y="5218"/>
                  </a:lnTo>
                  <a:cubicBezTo>
                    <a:pt x="5238" y="5218"/>
                    <a:pt x="5238" y="5218"/>
                    <a:pt x="5238" y="5218"/>
                  </a:cubicBezTo>
                  <a:lnTo>
                    <a:pt x="5238" y="5218"/>
                  </a:lnTo>
                  <a:cubicBezTo>
                    <a:pt x="5238" y="5218"/>
                    <a:pt x="5238" y="5218"/>
                    <a:pt x="5238" y="5218"/>
                  </a:cubicBezTo>
                  <a:lnTo>
                    <a:pt x="5238" y="5218"/>
                  </a:lnTo>
                  <a:lnTo>
                    <a:pt x="3192" y="5218"/>
                  </a:lnTo>
                  <a:lnTo>
                    <a:pt x="3192" y="6814"/>
                  </a:lnTo>
                  <a:lnTo>
                    <a:pt x="5011" y="6814"/>
                  </a:lnTo>
                  <a:cubicBezTo>
                    <a:pt x="5011" y="6814"/>
                    <a:pt x="5011" y="6814"/>
                    <a:pt x="5011" y="6814"/>
                  </a:cubicBezTo>
                  <a:lnTo>
                    <a:pt x="5011" y="6814"/>
                  </a:lnTo>
                  <a:lnTo>
                    <a:pt x="5011" y="6814"/>
                  </a:lnTo>
                  <a:lnTo>
                    <a:pt x="5011" y="6814"/>
                  </a:lnTo>
                  <a:lnTo>
                    <a:pt x="1600" y="6814"/>
                  </a:lnTo>
                  <a:lnTo>
                    <a:pt x="1600" y="8411"/>
                  </a:lnTo>
                  <a:lnTo>
                    <a:pt x="3419" y="8411"/>
                  </a:lnTo>
                  <a:lnTo>
                    <a:pt x="3419" y="8411"/>
                  </a:lnTo>
                  <a:cubicBezTo>
                    <a:pt x="3419" y="8411"/>
                    <a:pt x="3419" y="8411"/>
                    <a:pt x="3419" y="8411"/>
                  </a:cubicBezTo>
                  <a:lnTo>
                    <a:pt x="3419" y="8411"/>
                  </a:lnTo>
                  <a:cubicBezTo>
                    <a:pt x="3419" y="8411"/>
                    <a:pt x="3419" y="8411"/>
                    <a:pt x="3419" y="8411"/>
                  </a:cubicBezTo>
                  <a:lnTo>
                    <a:pt x="3419" y="8411"/>
                  </a:lnTo>
                  <a:lnTo>
                    <a:pt x="3419" y="8411"/>
                  </a:lnTo>
                  <a:lnTo>
                    <a:pt x="3419" y="8411"/>
                  </a:lnTo>
                  <a:lnTo>
                    <a:pt x="2055" y="8411"/>
                  </a:lnTo>
                  <a:lnTo>
                    <a:pt x="691" y="10235"/>
                  </a:lnTo>
                  <a:lnTo>
                    <a:pt x="2737" y="10235"/>
                  </a:lnTo>
                  <a:lnTo>
                    <a:pt x="4783" y="7727"/>
                  </a:lnTo>
                  <a:lnTo>
                    <a:pt x="4783" y="7727"/>
                  </a:lnTo>
                  <a:lnTo>
                    <a:pt x="4783" y="7727"/>
                  </a:lnTo>
                  <a:lnTo>
                    <a:pt x="4783" y="7727"/>
                  </a:lnTo>
                  <a:lnTo>
                    <a:pt x="4783" y="7727"/>
                  </a:lnTo>
                  <a:lnTo>
                    <a:pt x="3419" y="9095"/>
                  </a:lnTo>
                  <a:lnTo>
                    <a:pt x="5466" y="9095"/>
                  </a:lnTo>
                  <a:lnTo>
                    <a:pt x="5466" y="7499"/>
                  </a:lnTo>
                  <a:lnTo>
                    <a:pt x="5466" y="7499"/>
                  </a:lnTo>
                  <a:cubicBezTo>
                    <a:pt x="5466" y="7499"/>
                    <a:pt x="5466" y="7499"/>
                    <a:pt x="6602" y="7499"/>
                  </a:cubicBezTo>
                  <a:lnTo>
                    <a:pt x="6602" y="7499"/>
                  </a:lnTo>
                  <a:lnTo>
                    <a:pt x="6602" y="7499"/>
                  </a:lnTo>
                  <a:lnTo>
                    <a:pt x="6602" y="7499"/>
                  </a:lnTo>
                  <a:lnTo>
                    <a:pt x="26153" y="7499"/>
                  </a:lnTo>
                  <a:cubicBezTo>
                    <a:pt x="26153" y="7499"/>
                    <a:pt x="26153" y="7499"/>
                    <a:pt x="26153" y="7499"/>
                  </a:cubicBezTo>
                  <a:lnTo>
                    <a:pt x="26153" y="7499"/>
                  </a:lnTo>
                  <a:cubicBezTo>
                    <a:pt x="26153" y="7499"/>
                    <a:pt x="26153" y="7499"/>
                    <a:pt x="26153" y="7499"/>
                  </a:cubicBezTo>
                  <a:lnTo>
                    <a:pt x="26153" y="7499"/>
                  </a:lnTo>
                  <a:lnTo>
                    <a:pt x="26153" y="7499"/>
                  </a:lnTo>
                  <a:lnTo>
                    <a:pt x="26153" y="7499"/>
                  </a:lnTo>
                  <a:lnTo>
                    <a:pt x="26153" y="7499"/>
                  </a:lnTo>
                  <a:lnTo>
                    <a:pt x="24561" y="6130"/>
                  </a:lnTo>
                  <a:lnTo>
                    <a:pt x="22742" y="6130"/>
                  </a:lnTo>
                  <a:lnTo>
                    <a:pt x="24106" y="7499"/>
                  </a:lnTo>
                  <a:lnTo>
                    <a:pt x="24106" y="7499"/>
                  </a:lnTo>
                  <a:lnTo>
                    <a:pt x="24106" y="7499"/>
                  </a:lnTo>
                  <a:lnTo>
                    <a:pt x="22970" y="7499"/>
                  </a:lnTo>
                  <a:lnTo>
                    <a:pt x="20242" y="5218"/>
                  </a:lnTo>
                  <a:lnTo>
                    <a:pt x="18650" y="5218"/>
                  </a:lnTo>
                  <a:lnTo>
                    <a:pt x="20014" y="5218"/>
                  </a:lnTo>
                  <a:lnTo>
                    <a:pt x="21152" y="5218"/>
                  </a:lnTo>
                  <a:cubicBezTo>
                    <a:pt x="21152" y="5218"/>
                    <a:pt x="21152" y="5218"/>
                    <a:pt x="21152" y="5218"/>
                  </a:cubicBezTo>
                  <a:cubicBezTo>
                    <a:pt x="21152" y="5218"/>
                    <a:pt x="21152" y="5218"/>
                    <a:pt x="21152" y="5218"/>
                  </a:cubicBezTo>
                  <a:lnTo>
                    <a:pt x="21152" y="5218"/>
                  </a:lnTo>
                  <a:cubicBezTo>
                    <a:pt x="21152" y="5218"/>
                    <a:pt x="21152" y="5218"/>
                    <a:pt x="21152" y="5218"/>
                  </a:cubicBezTo>
                  <a:lnTo>
                    <a:pt x="20014" y="5218"/>
                  </a:lnTo>
                  <a:lnTo>
                    <a:pt x="20014" y="5218"/>
                  </a:lnTo>
                  <a:lnTo>
                    <a:pt x="17742" y="5218"/>
                  </a:lnTo>
                  <a:lnTo>
                    <a:pt x="18878" y="6814"/>
                  </a:lnTo>
                  <a:lnTo>
                    <a:pt x="22289" y="6814"/>
                  </a:lnTo>
                  <a:lnTo>
                    <a:pt x="22289" y="6814"/>
                  </a:lnTo>
                  <a:lnTo>
                    <a:pt x="22289" y="6814"/>
                  </a:lnTo>
                  <a:cubicBezTo>
                    <a:pt x="22289" y="6814"/>
                    <a:pt x="22289" y="6814"/>
                    <a:pt x="22289" y="6814"/>
                  </a:cubicBezTo>
                  <a:lnTo>
                    <a:pt x="20242" y="6814"/>
                  </a:lnTo>
                  <a:lnTo>
                    <a:pt x="20242" y="8183"/>
                  </a:lnTo>
                  <a:lnTo>
                    <a:pt x="22289" y="8183"/>
                  </a:lnTo>
                  <a:lnTo>
                    <a:pt x="22289" y="8183"/>
                  </a:lnTo>
                  <a:lnTo>
                    <a:pt x="22289" y="8183"/>
                  </a:lnTo>
                  <a:cubicBezTo>
                    <a:pt x="22289" y="8183"/>
                    <a:pt x="22289" y="8183"/>
                    <a:pt x="22289" y="8183"/>
                  </a:cubicBezTo>
                  <a:lnTo>
                    <a:pt x="22289" y="8183"/>
                  </a:lnTo>
                  <a:lnTo>
                    <a:pt x="23653" y="10007"/>
                  </a:lnTo>
                  <a:cubicBezTo>
                    <a:pt x="23653" y="10007"/>
                    <a:pt x="23653" y="10007"/>
                    <a:pt x="23653" y="10007"/>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2" name="Google Shape;202;p2"/>
          <p:cNvSpPr/>
          <p:nvPr/>
        </p:nvSpPr>
        <p:spPr>
          <a:xfrm>
            <a:off x="9705153" y="1130425"/>
            <a:ext cx="2299859" cy="2170548"/>
          </a:xfrm>
          <a:custGeom>
            <a:avLst/>
            <a:gdLst/>
            <a:ahLst/>
            <a:cxnLst/>
            <a:rect l="l" t="t" r="r" b="b"/>
            <a:pathLst>
              <a:path w="1577948" h="1489227" extrusionOk="0">
                <a:moveTo>
                  <a:pt x="1577883" y="620257"/>
                </a:moveTo>
                <a:cubicBezTo>
                  <a:pt x="1574453" y="597924"/>
                  <a:pt x="1553597" y="582582"/>
                  <a:pt x="1531255" y="585954"/>
                </a:cubicBezTo>
                <a:lnTo>
                  <a:pt x="1421666" y="602140"/>
                </a:lnTo>
                <a:lnTo>
                  <a:pt x="1439782" y="577490"/>
                </a:lnTo>
                <a:cubicBezTo>
                  <a:pt x="1441857" y="574573"/>
                  <a:pt x="1443598" y="571436"/>
                  <a:pt x="1444979" y="568135"/>
                </a:cubicBezTo>
                <a:cubicBezTo>
                  <a:pt x="1451351" y="550804"/>
                  <a:pt x="1445254" y="531355"/>
                  <a:pt x="1430130" y="520764"/>
                </a:cubicBezTo>
                <a:cubicBezTo>
                  <a:pt x="1417765" y="511697"/>
                  <a:pt x="1401363" y="510321"/>
                  <a:pt x="1387660" y="517200"/>
                </a:cubicBezTo>
                <a:cubicBezTo>
                  <a:pt x="1381829" y="520179"/>
                  <a:pt x="1376751" y="524446"/>
                  <a:pt x="1372810" y="529674"/>
                </a:cubicBezTo>
                <a:lnTo>
                  <a:pt x="1307472" y="618772"/>
                </a:lnTo>
                <a:lnTo>
                  <a:pt x="1209317" y="633621"/>
                </a:lnTo>
                <a:lnTo>
                  <a:pt x="1269754" y="550761"/>
                </a:lnTo>
                <a:cubicBezTo>
                  <a:pt x="1271937" y="547969"/>
                  <a:pt x="1273688" y="544865"/>
                  <a:pt x="1274952" y="541554"/>
                </a:cubicBezTo>
                <a:cubicBezTo>
                  <a:pt x="1281379" y="524224"/>
                  <a:pt x="1275271" y="504742"/>
                  <a:pt x="1260102" y="494184"/>
                </a:cubicBezTo>
                <a:cubicBezTo>
                  <a:pt x="1247750" y="485084"/>
                  <a:pt x="1231328" y="483706"/>
                  <a:pt x="1217632" y="490620"/>
                </a:cubicBezTo>
                <a:cubicBezTo>
                  <a:pt x="1211746" y="493515"/>
                  <a:pt x="1206651" y="497795"/>
                  <a:pt x="1202783" y="503093"/>
                </a:cubicBezTo>
                <a:lnTo>
                  <a:pt x="1096757" y="650698"/>
                </a:lnTo>
                <a:lnTo>
                  <a:pt x="1006768" y="664063"/>
                </a:lnTo>
                <a:lnTo>
                  <a:pt x="1064088" y="585657"/>
                </a:lnTo>
                <a:lnTo>
                  <a:pt x="1121704" y="565610"/>
                </a:lnTo>
                <a:cubicBezTo>
                  <a:pt x="1133045" y="561583"/>
                  <a:pt x="1142052" y="552792"/>
                  <a:pt x="1146354" y="541554"/>
                </a:cubicBezTo>
                <a:cubicBezTo>
                  <a:pt x="1149624" y="532586"/>
                  <a:pt x="1149624" y="522753"/>
                  <a:pt x="1146354" y="513785"/>
                </a:cubicBezTo>
                <a:cubicBezTo>
                  <a:pt x="1145050" y="510401"/>
                  <a:pt x="1143303" y="507205"/>
                  <a:pt x="1141157" y="504281"/>
                </a:cubicBezTo>
                <a:cubicBezTo>
                  <a:pt x="1137283" y="498915"/>
                  <a:pt x="1132194" y="494538"/>
                  <a:pt x="1126307" y="491511"/>
                </a:cubicBezTo>
                <a:cubicBezTo>
                  <a:pt x="1128810" y="476311"/>
                  <a:pt x="1122481" y="461004"/>
                  <a:pt x="1109973" y="452011"/>
                </a:cubicBezTo>
                <a:lnTo>
                  <a:pt x="1108488" y="450971"/>
                </a:lnTo>
                <a:cubicBezTo>
                  <a:pt x="1096270" y="442999"/>
                  <a:pt x="1080759" y="442039"/>
                  <a:pt x="1067652" y="448447"/>
                </a:cubicBezTo>
                <a:cubicBezTo>
                  <a:pt x="1061779" y="451427"/>
                  <a:pt x="1056690" y="455753"/>
                  <a:pt x="1052802" y="461069"/>
                </a:cubicBezTo>
                <a:lnTo>
                  <a:pt x="1011817" y="517200"/>
                </a:lnTo>
                <a:lnTo>
                  <a:pt x="898663" y="556700"/>
                </a:lnTo>
                <a:lnTo>
                  <a:pt x="936678" y="460475"/>
                </a:lnTo>
                <a:lnTo>
                  <a:pt x="1103142" y="389940"/>
                </a:lnTo>
                <a:lnTo>
                  <a:pt x="1104775" y="389049"/>
                </a:lnTo>
                <a:cubicBezTo>
                  <a:pt x="1114771" y="384710"/>
                  <a:pt x="1122589" y="376517"/>
                  <a:pt x="1126456" y="366329"/>
                </a:cubicBezTo>
                <a:cubicBezTo>
                  <a:pt x="1130198" y="356782"/>
                  <a:pt x="1130198" y="346176"/>
                  <a:pt x="1126456" y="336630"/>
                </a:cubicBezTo>
                <a:cubicBezTo>
                  <a:pt x="1117542" y="315938"/>
                  <a:pt x="1093598" y="306322"/>
                  <a:pt x="1072849" y="315098"/>
                </a:cubicBezTo>
                <a:lnTo>
                  <a:pt x="980484" y="354152"/>
                </a:lnTo>
                <a:lnTo>
                  <a:pt x="1016420" y="262827"/>
                </a:lnTo>
                <a:lnTo>
                  <a:pt x="1116358" y="220357"/>
                </a:lnTo>
                <a:lnTo>
                  <a:pt x="1118289" y="220357"/>
                </a:lnTo>
                <a:cubicBezTo>
                  <a:pt x="1127693" y="215794"/>
                  <a:pt x="1135017" y="207835"/>
                  <a:pt x="1138781" y="198083"/>
                </a:cubicBezTo>
                <a:cubicBezTo>
                  <a:pt x="1142639" y="188251"/>
                  <a:pt x="1142639" y="177325"/>
                  <a:pt x="1138781" y="167493"/>
                </a:cubicBezTo>
                <a:cubicBezTo>
                  <a:pt x="1129629" y="146963"/>
                  <a:pt x="1105778" y="137476"/>
                  <a:pt x="1085026" y="146109"/>
                </a:cubicBezTo>
                <a:lnTo>
                  <a:pt x="1059039" y="157098"/>
                </a:lnTo>
                <a:lnTo>
                  <a:pt x="1096757" y="55527"/>
                </a:lnTo>
                <a:cubicBezTo>
                  <a:pt x="1104624" y="34659"/>
                  <a:pt x="1094226" y="11347"/>
                  <a:pt x="1073443" y="3256"/>
                </a:cubicBezTo>
                <a:cubicBezTo>
                  <a:pt x="1063427" y="-976"/>
                  <a:pt x="1052126" y="-976"/>
                  <a:pt x="1042110" y="3256"/>
                </a:cubicBezTo>
                <a:cubicBezTo>
                  <a:pt x="1032087" y="7451"/>
                  <a:pt x="1024202" y="15547"/>
                  <a:pt x="1020281" y="25679"/>
                </a:cubicBezTo>
                <a:lnTo>
                  <a:pt x="980187" y="128735"/>
                </a:lnTo>
                <a:lnTo>
                  <a:pt x="967565" y="100670"/>
                </a:lnTo>
                <a:cubicBezTo>
                  <a:pt x="958195" y="80197"/>
                  <a:pt x="934109" y="71063"/>
                  <a:pt x="913513" y="80177"/>
                </a:cubicBezTo>
                <a:cubicBezTo>
                  <a:pt x="903549" y="84506"/>
                  <a:pt x="895768" y="92710"/>
                  <a:pt x="891981" y="102897"/>
                </a:cubicBezTo>
                <a:cubicBezTo>
                  <a:pt x="890422" y="106730"/>
                  <a:pt x="889531" y="110796"/>
                  <a:pt x="889308" y="114925"/>
                </a:cubicBezTo>
                <a:cubicBezTo>
                  <a:pt x="888877" y="121444"/>
                  <a:pt x="890050" y="127969"/>
                  <a:pt x="892723" y="133933"/>
                </a:cubicBezTo>
                <a:lnTo>
                  <a:pt x="938312" y="235058"/>
                </a:lnTo>
                <a:lnTo>
                  <a:pt x="902227" y="326829"/>
                </a:lnTo>
                <a:lnTo>
                  <a:pt x="860054" y="232682"/>
                </a:lnTo>
                <a:cubicBezTo>
                  <a:pt x="850625" y="212353"/>
                  <a:pt x="826702" y="203258"/>
                  <a:pt x="806150" y="212190"/>
                </a:cubicBezTo>
                <a:cubicBezTo>
                  <a:pt x="796290" y="216722"/>
                  <a:pt x="788643" y="225008"/>
                  <a:pt x="784915" y="235207"/>
                </a:cubicBezTo>
                <a:cubicBezTo>
                  <a:pt x="783490" y="239022"/>
                  <a:pt x="782643" y="243024"/>
                  <a:pt x="782391" y="247087"/>
                </a:cubicBezTo>
                <a:cubicBezTo>
                  <a:pt x="781960" y="253655"/>
                  <a:pt x="783133" y="260227"/>
                  <a:pt x="785806" y="266242"/>
                </a:cubicBezTo>
                <a:lnTo>
                  <a:pt x="860054" y="433003"/>
                </a:lnTo>
                <a:lnTo>
                  <a:pt x="827088" y="516903"/>
                </a:lnTo>
                <a:lnTo>
                  <a:pt x="786994" y="427806"/>
                </a:lnTo>
                <a:lnTo>
                  <a:pt x="798132" y="368408"/>
                </a:lnTo>
                <a:cubicBezTo>
                  <a:pt x="800225" y="357787"/>
                  <a:pt x="797968" y="346773"/>
                  <a:pt x="791895" y="337818"/>
                </a:cubicBezTo>
                <a:cubicBezTo>
                  <a:pt x="785569" y="329303"/>
                  <a:pt x="776214" y="323557"/>
                  <a:pt x="765759" y="321780"/>
                </a:cubicBezTo>
                <a:cubicBezTo>
                  <a:pt x="762507" y="321357"/>
                  <a:pt x="759211" y="321357"/>
                  <a:pt x="755959" y="321780"/>
                </a:cubicBezTo>
                <a:lnTo>
                  <a:pt x="755959" y="321780"/>
                </a:lnTo>
                <a:cubicBezTo>
                  <a:pt x="749469" y="322199"/>
                  <a:pt x="743158" y="324132"/>
                  <a:pt x="737545" y="327423"/>
                </a:cubicBezTo>
                <a:cubicBezTo>
                  <a:pt x="725517" y="317710"/>
                  <a:pt x="709064" y="315531"/>
                  <a:pt x="694927" y="321780"/>
                </a:cubicBezTo>
                <a:lnTo>
                  <a:pt x="693145" y="322671"/>
                </a:lnTo>
                <a:cubicBezTo>
                  <a:pt x="680285" y="329263"/>
                  <a:pt x="671836" y="342113"/>
                  <a:pt x="670871" y="356528"/>
                </a:cubicBezTo>
                <a:cubicBezTo>
                  <a:pt x="670425" y="363097"/>
                  <a:pt x="671598" y="369676"/>
                  <a:pt x="674286" y="375684"/>
                </a:cubicBezTo>
                <a:lnTo>
                  <a:pt x="702946" y="439092"/>
                </a:lnTo>
                <a:lnTo>
                  <a:pt x="680968" y="555364"/>
                </a:lnTo>
                <a:lnTo>
                  <a:pt x="615779" y="474137"/>
                </a:lnTo>
                <a:lnTo>
                  <a:pt x="637162" y="295942"/>
                </a:lnTo>
                <a:cubicBezTo>
                  <a:pt x="637221" y="295499"/>
                  <a:pt x="637221" y="295048"/>
                  <a:pt x="637162" y="294605"/>
                </a:cubicBezTo>
                <a:cubicBezTo>
                  <a:pt x="639419" y="272416"/>
                  <a:pt x="623397" y="252547"/>
                  <a:pt x="601226" y="250056"/>
                </a:cubicBezTo>
                <a:cubicBezTo>
                  <a:pt x="582605" y="247802"/>
                  <a:pt x="564845" y="258519"/>
                  <a:pt x="558162" y="276043"/>
                </a:cubicBezTo>
                <a:cubicBezTo>
                  <a:pt x="556930" y="279138"/>
                  <a:pt x="556143" y="282385"/>
                  <a:pt x="555786" y="285695"/>
                </a:cubicBezTo>
                <a:lnTo>
                  <a:pt x="543907" y="384742"/>
                </a:lnTo>
                <a:lnTo>
                  <a:pt x="481984" y="307673"/>
                </a:lnTo>
                <a:lnTo>
                  <a:pt x="494903" y="200459"/>
                </a:lnTo>
                <a:cubicBezTo>
                  <a:pt x="494962" y="199866"/>
                  <a:pt x="494962" y="199269"/>
                  <a:pt x="494903" y="198677"/>
                </a:cubicBezTo>
                <a:cubicBezTo>
                  <a:pt x="495690" y="188523"/>
                  <a:pt x="492616" y="178446"/>
                  <a:pt x="486290" y="170463"/>
                </a:cubicBezTo>
                <a:cubicBezTo>
                  <a:pt x="479534" y="162052"/>
                  <a:pt x="469703" y="156702"/>
                  <a:pt x="458967" y="155613"/>
                </a:cubicBezTo>
                <a:cubicBezTo>
                  <a:pt x="440361" y="153227"/>
                  <a:pt x="422556" y="163914"/>
                  <a:pt x="415903" y="181451"/>
                </a:cubicBezTo>
                <a:cubicBezTo>
                  <a:pt x="414611" y="184524"/>
                  <a:pt x="413810" y="187782"/>
                  <a:pt x="413527" y="191104"/>
                </a:cubicBezTo>
                <a:lnTo>
                  <a:pt x="410112" y="218872"/>
                </a:lnTo>
                <a:lnTo>
                  <a:pt x="342398" y="134378"/>
                </a:lnTo>
                <a:cubicBezTo>
                  <a:pt x="328216" y="116874"/>
                  <a:pt x="302601" y="114027"/>
                  <a:pt x="284930" y="127993"/>
                </a:cubicBezTo>
                <a:cubicBezTo>
                  <a:pt x="279168" y="132515"/>
                  <a:pt x="274758" y="138521"/>
                  <a:pt x="272159" y="145367"/>
                </a:cubicBezTo>
                <a:cubicBezTo>
                  <a:pt x="267036" y="158800"/>
                  <a:pt x="269412" y="173942"/>
                  <a:pt x="278396" y="185164"/>
                </a:cubicBezTo>
                <a:lnTo>
                  <a:pt x="347595" y="271291"/>
                </a:lnTo>
                <a:lnTo>
                  <a:pt x="317005" y="268024"/>
                </a:lnTo>
                <a:cubicBezTo>
                  <a:pt x="298592" y="266057"/>
                  <a:pt x="281158" y="276722"/>
                  <a:pt x="274535" y="294011"/>
                </a:cubicBezTo>
                <a:cubicBezTo>
                  <a:pt x="273258" y="297305"/>
                  <a:pt x="272412" y="300748"/>
                  <a:pt x="272011" y="304257"/>
                </a:cubicBezTo>
                <a:cubicBezTo>
                  <a:pt x="270333" y="319425"/>
                  <a:pt x="277342" y="334246"/>
                  <a:pt x="290127" y="342569"/>
                </a:cubicBezTo>
                <a:cubicBezTo>
                  <a:pt x="295636" y="346112"/>
                  <a:pt x="301888" y="348347"/>
                  <a:pt x="308392" y="349103"/>
                </a:cubicBezTo>
                <a:lnTo>
                  <a:pt x="419319" y="360686"/>
                </a:lnTo>
                <a:lnTo>
                  <a:pt x="481093" y="437755"/>
                </a:lnTo>
                <a:lnTo>
                  <a:pt x="378631" y="427063"/>
                </a:lnTo>
                <a:cubicBezTo>
                  <a:pt x="360277" y="425167"/>
                  <a:pt x="342918" y="435819"/>
                  <a:pt x="336309" y="453050"/>
                </a:cubicBezTo>
                <a:cubicBezTo>
                  <a:pt x="335092" y="456304"/>
                  <a:pt x="334305" y="459695"/>
                  <a:pt x="333934" y="463148"/>
                </a:cubicBezTo>
                <a:cubicBezTo>
                  <a:pt x="332107" y="478302"/>
                  <a:pt x="339086" y="493171"/>
                  <a:pt x="351902" y="501460"/>
                </a:cubicBezTo>
                <a:cubicBezTo>
                  <a:pt x="357396" y="505151"/>
                  <a:pt x="363722" y="507398"/>
                  <a:pt x="370315" y="507994"/>
                </a:cubicBezTo>
                <a:lnTo>
                  <a:pt x="553113" y="527150"/>
                </a:lnTo>
                <a:lnTo>
                  <a:pt x="609690" y="597685"/>
                </a:lnTo>
                <a:lnTo>
                  <a:pt x="512574" y="587587"/>
                </a:lnTo>
                <a:lnTo>
                  <a:pt x="466243" y="547939"/>
                </a:lnTo>
                <a:cubicBezTo>
                  <a:pt x="448884" y="533496"/>
                  <a:pt x="423180" y="535540"/>
                  <a:pt x="408330" y="552542"/>
                </a:cubicBezTo>
                <a:cubicBezTo>
                  <a:pt x="406340" y="555036"/>
                  <a:pt x="404692" y="557781"/>
                  <a:pt x="403430" y="560710"/>
                </a:cubicBezTo>
                <a:lnTo>
                  <a:pt x="403430" y="560710"/>
                </a:lnTo>
                <a:cubicBezTo>
                  <a:pt x="400712" y="566571"/>
                  <a:pt x="399346" y="572962"/>
                  <a:pt x="399420" y="579420"/>
                </a:cubicBezTo>
                <a:cubicBezTo>
                  <a:pt x="384927" y="584855"/>
                  <a:pt x="374740" y="598024"/>
                  <a:pt x="373137" y="613426"/>
                </a:cubicBezTo>
                <a:cubicBezTo>
                  <a:pt x="373137" y="613426"/>
                  <a:pt x="373137" y="614465"/>
                  <a:pt x="373137" y="614762"/>
                </a:cubicBezTo>
                <a:cubicBezTo>
                  <a:pt x="372305" y="629435"/>
                  <a:pt x="379314" y="643449"/>
                  <a:pt x="391550" y="651589"/>
                </a:cubicBezTo>
                <a:cubicBezTo>
                  <a:pt x="397044" y="655129"/>
                  <a:pt x="403311" y="657318"/>
                  <a:pt x="409815" y="657974"/>
                </a:cubicBezTo>
                <a:lnTo>
                  <a:pt x="479459" y="665251"/>
                </a:lnTo>
                <a:lnTo>
                  <a:pt x="570636" y="742766"/>
                </a:lnTo>
                <a:lnTo>
                  <a:pt x="467580" y="757615"/>
                </a:lnTo>
                <a:lnTo>
                  <a:pt x="322648" y="649362"/>
                </a:lnTo>
                <a:lnTo>
                  <a:pt x="321163" y="648471"/>
                </a:lnTo>
                <a:cubicBezTo>
                  <a:pt x="312491" y="642518"/>
                  <a:pt x="301873" y="640076"/>
                  <a:pt x="291464" y="641640"/>
                </a:cubicBezTo>
                <a:cubicBezTo>
                  <a:pt x="280802" y="643573"/>
                  <a:pt x="271343" y="649663"/>
                  <a:pt x="265180" y="658568"/>
                </a:cubicBezTo>
                <a:cubicBezTo>
                  <a:pt x="262849" y="661552"/>
                  <a:pt x="260948" y="664853"/>
                  <a:pt x="259537" y="668369"/>
                </a:cubicBezTo>
                <a:cubicBezTo>
                  <a:pt x="253196" y="685402"/>
                  <a:pt x="258750" y="704572"/>
                  <a:pt x="273199" y="715591"/>
                </a:cubicBezTo>
                <a:lnTo>
                  <a:pt x="353535" y="774989"/>
                </a:lnTo>
                <a:lnTo>
                  <a:pt x="255973" y="789839"/>
                </a:lnTo>
                <a:lnTo>
                  <a:pt x="168955" y="724946"/>
                </a:lnTo>
                <a:cubicBezTo>
                  <a:pt x="168376" y="724419"/>
                  <a:pt x="167722" y="723969"/>
                  <a:pt x="167024" y="723610"/>
                </a:cubicBezTo>
                <a:cubicBezTo>
                  <a:pt x="148923" y="711656"/>
                  <a:pt x="124673" y="715742"/>
                  <a:pt x="111487" y="732965"/>
                </a:cubicBezTo>
                <a:cubicBezTo>
                  <a:pt x="109170" y="736043"/>
                  <a:pt x="107314" y="739445"/>
                  <a:pt x="105992" y="743063"/>
                </a:cubicBezTo>
                <a:cubicBezTo>
                  <a:pt x="99637" y="760034"/>
                  <a:pt x="105265" y="779168"/>
                  <a:pt x="119803" y="789987"/>
                </a:cubicBezTo>
                <a:lnTo>
                  <a:pt x="142077" y="806767"/>
                </a:lnTo>
                <a:lnTo>
                  <a:pt x="35012" y="822805"/>
                </a:lnTo>
                <a:cubicBezTo>
                  <a:pt x="20429" y="824952"/>
                  <a:pt x="8134" y="834762"/>
                  <a:pt x="2788" y="848495"/>
                </a:cubicBezTo>
                <a:cubicBezTo>
                  <a:pt x="397" y="855046"/>
                  <a:pt x="-316" y="862090"/>
                  <a:pt x="709" y="868987"/>
                </a:cubicBezTo>
                <a:cubicBezTo>
                  <a:pt x="4139" y="891319"/>
                  <a:pt x="25003" y="906662"/>
                  <a:pt x="47337" y="903290"/>
                </a:cubicBezTo>
                <a:lnTo>
                  <a:pt x="156778" y="886955"/>
                </a:lnTo>
                <a:lnTo>
                  <a:pt x="138810" y="911605"/>
                </a:lnTo>
                <a:cubicBezTo>
                  <a:pt x="136672" y="914538"/>
                  <a:pt x="134934" y="917732"/>
                  <a:pt x="133613" y="921109"/>
                </a:cubicBezTo>
                <a:cubicBezTo>
                  <a:pt x="127183" y="938438"/>
                  <a:pt x="133286" y="957920"/>
                  <a:pt x="148462" y="968479"/>
                </a:cubicBezTo>
                <a:cubicBezTo>
                  <a:pt x="160832" y="977406"/>
                  <a:pt x="177137" y="978722"/>
                  <a:pt x="190784" y="971895"/>
                </a:cubicBezTo>
                <a:cubicBezTo>
                  <a:pt x="196723" y="969149"/>
                  <a:pt x="201847" y="964901"/>
                  <a:pt x="205633" y="959569"/>
                </a:cubicBezTo>
                <a:lnTo>
                  <a:pt x="270971" y="870472"/>
                </a:lnTo>
                <a:lnTo>
                  <a:pt x="369127" y="855622"/>
                </a:lnTo>
                <a:lnTo>
                  <a:pt x="308689" y="938335"/>
                </a:lnTo>
                <a:cubicBezTo>
                  <a:pt x="306655" y="941306"/>
                  <a:pt x="304962" y="944494"/>
                  <a:pt x="303640" y="947838"/>
                </a:cubicBezTo>
                <a:cubicBezTo>
                  <a:pt x="297003" y="964998"/>
                  <a:pt x="302809" y="984474"/>
                  <a:pt x="317747" y="995208"/>
                </a:cubicBezTo>
                <a:cubicBezTo>
                  <a:pt x="330177" y="1004269"/>
                  <a:pt x="346615" y="1005643"/>
                  <a:pt x="360366" y="998772"/>
                </a:cubicBezTo>
                <a:cubicBezTo>
                  <a:pt x="366246" y="995867"/>
                  <a:pt x="371340" y="991589"/>
                  <a:pt x="375215" y="986299"/>
                </a:cubicBezTo>
                <a:lnTo>
                  <a:pt x="483023" y="838694"/>
                </a:lnTo>
                <a:lnTo>
                  <a:pt x="572121" y="825329"/>
                </a:lnTo>
                <a:lnTo>
                  <a:pt x="515099" y="903735"/>
                </a:lnTo>
                <a:lnTo>
                  <a:pt x="457482" y="923782"/>
                </a:lnTo>
                <a:cubicBezTo>
                  <a:pt x="446122" y="927706"/>
                  <a:pt x="437094" y="936462"/>
                  <a:pt x="432832" y="947690"/>
                </a:cubicBezTo>
                <a:cubicBezTo>
                  <a:pt x="429491" y="956646"/>
                  <a:pt x="429491" y="966502"/>
                  <a:pt x="432832" y="975459"/>
                </a:cubicBezTo>
                <a:cubicBezTo>
                  <a:pt x="433990" y="978684"/>
                  <a:pt x="435579" y="981733"/>
                  <a:pt x="437584" y="984517"/>
                </a:cubicBezTo>
                <a:lnTo>
                  <a:pt x="437584" y="984517"/>
                </a:lnTo>
                <a:cubicBezTo>
                  <a:pt x="441459" y="989927"/>
                  <a:pt x="446538" y="994352"/>
                  <a:pt x="452433" y="997436"/>
                </a:cubicBezTo>
                <a:cubicBezTo>
                  <a:pt x="449968" y="1012666"/>
                  <a:pt x="456353" y="1027979"/>
                  <a:pt x="468916" y="1036936"/>
                </a:cubicBezTo>
                <a:lnTo>
                  <a:pt x="470401" y="1037975"/>
                </a:lnTo>
                <a:cubicBezTo>
                  <a:pt x="482637" y="1045930"/>
                  <a:pt x="498155" y="1046833"/>
                  <a:pt x="511238" y="1040351"/>
                </a:cubicBezTo>
                <a:cubicBezTo>
                  <a:pt x="517103" y="1037417"/>
                  <a:pt x="522182" y="1033144"/>
                  <a:pt x="526087" y="1027878"/>
                </a:cubicBezTo>
                <a:lnTo>
                  <a:pt x="567221" y="971746"/>
                </a:lnTo>
                <a:lnTo>
                  <a:pt x="680226" y="932098"/>
                </a:lnTo>
                <a:lnTo>
                  <a:pt x="642359" y="1028472"/>
                </a:lnTo>
                <a:lnTo>
                  <a:pt x="476044" y="1099007"/>
                </a:lnTo>
                <a:lnTo>
                  <a:pt x="474411" y="1099007"/>
                </a:lnTo>
                <a:cubicBezTo>
                  <a:pt x="464952" y="1103611"/>
                  <a:pt x="457571" y="1111620"/>
                  <a:pt x="453770" y="1121430"/>
                </a:cubicBezTo>
                <a:cubicBezTo>
                  <a:pt x="449924" y="1130956"/>
                  <a:pt x="449924" y="1141603"/>
                  <a:pt x="453770" y="1151129"/>
                </a:cubicBezTo>
                <a:cubicBezTo>
                  <a:pt x="462620" y="1171878"/>
                  <a:pt x="486587" y="1181568"/>
                  <a:pt x="507377" y="1172810"/>
                </a:cubicBezTo>
                <a:lnTo>
                  <a:pt x="599890" y="1133607"/>
                </a:lnTo>
                <a:lnTo>
                  <a:pt x="562172" y="1226713"/>
                </a:lnTo>
                <a:lnTo>
                  <a:pt x="462085" y="1269035"/>
                </a:lnTo>
                <a:lnTo>
                  <a:pt x="460155" y="1270074"/>
                </a:lnTo>
                <a:cubicBezTo>
                  <a:pt x="450844" y="1274572"/>
                  <a:pt x="443583" y="1282422"/>
                  <a:pt x="439811" y="1292052"/>
                </a:cubicBezTo>
                <a:cubicBezTo>
                  <a:pt x="436039" y="1301952"/>
                  <a:pt x="436307" y="1312938"/>
                  <a:pt x="440554" y="1322642"/>
                </a:cubicBezTo>
                <a:cubicBezTo>
                  <a:pt x="449582" y="1343213"/>
                  <a:pt x="473445" y="1352733"/>
                  <a:pt x="494161" y="1344025"/>
                </a:cubicBezTo>
                <a:lnTo>
                  <a:pt x="520147" y="1333036"/>
                </a:lnTo>
                <a:lnTo>
                  <a:pt x="480499" y="1433865"/>
                </a:lnTo>
                <a:cubicBezTo>
                  <a:pt x="472629" y="1454733"/>
                  <a:pt x="483023" y="1478046"/>
                  <a:pt x="503813" y="1486136"/>
                </a:cubicBezTo>
                <a:cubicBezTo>
                  <a:pt x="513821" y="1490368"/>
                  <a:pt x="525137" y="1490368"/>
                  <a:pt x="535145" y="1486136"/>
                </a:cubicBezTo>
                <a:cubicBezTo>
                  <a:pt x="545095" y="1481880"/>
                  <a:pt x="552906" y="1473797"/>
                  <a:pt x="556826" y="1463713"/>
                </a:cubicBezTo>
                <a:lnTo>
                  <a:pt x="597217" y="1361399"/>
                </a:lnTo>
                <a:lnTo>
                  <a:pt x="609690" y="1389316"/>
                </a:lnTo>
                <a:cubicBezTo>
                  <a:pt x="619001" y="1409847"/>
                  <a:pt x="643117" y="1419053"/>
                  <a:pt x="663743" y="1409957"/>
                </a:cubicBezTo>
                <a:cubicBezTo>
                  <a:pt x="673692" y="1405550"/>
                  <a:pt x="681488" y="1397380"/>
                  <a:pt x="685423" y="1387237"/>
                </a:cubicBezTo>
                <a:cubicBezTo>
                  <a:pt x="686908" y="1383341"/>
                  <a:pt x="687769" y="1379229"/>
                  <a:pt x="687948" y="1375061"/>
                </a:cubicBezTo>
                <a:cubicBezTo>
                  <a:pt x="688363" y="1368589"/>
                  <a:pt x="687190" y="1362116"/>
                  <a:pt x="684532" y="1356202"/>
                </a:cubicBezTo>
                <a:lnTo>
                  <a:pt x="639093" y="1255076"/>
                </a:lnTo>
                <a:lnTo>
                  <a:pt x="675177" y="1163306"/>
                </a:lnTo>
                <a:lnTo>
                  <a:pt x="717350" y="1257007"/>
                </a:lnTo>
                <a:cubicBezTo>
                  <a:pt x="726601" y="1277435"/>
                  <a:pt x="750553" y="1286633"/>
                  <a:pt x="771105" y="1277648"/>
                </a:cubicBezTo>
                <a:cubicBezTo>
                  <a:pt x="781203" y="1273322"/>
                  <a:pt x="789088" y="1265061"/>
                  <a:pt x="792934" y="1254779"/>
                </a:cubicBezTo>
                <a:cubicBezTo>
                  <a:pt x="794538" y="1251015"/>
                  <a:pt x="795444" y="1246989"/>
                  <a:pt x="795607" y="1242900"/>
                </a:cubicBezTo>
                <a:cubicBezTo>
                  <a:pt x="795993" y="1236271"/>
                  <a:pt x="794776" y="1229648"/>
                  <a:pt x="792043" y="1223595"/>
                </a:cubicBezTo>
                <a:lnTo>
                  <a:pt x="717795" y="1056983"/>
                </a:lnTo>
                <a:lnTo>
                  <a:pt x="750761" y="972934"/>
                </a:lnTo>
                <a:lnTo>
                  <a:pt x="790558" y="1062032"/>
                </a:lnTo>
                <a:lnTo>
                  <a:pt x="779570" y="1121430"/>
                </a:lnTo>
                <a:cubicBezTo>
                  <a:pt x="775367" y="1143421"/>
                  <a:pt x="789786" y="1164657"/>
                  <a:pt x="811778" y="1168862"/>
                </a:cubicBezTo>
                <a:cubicBezTo>
                  <a:pt x="811927" y="1168892"/>
                  <a:pt x="812090" y="1168920"/>
                  <a:pt x="812239" y="1168949"/>
                </a:cubicBezTo>
                <a:cubicBezTo>
                  <a:pt x="815728" y="1169525"/>
                  <a:pt x="819292" y="1169525"/>
                  <a:pt x="822782" y="1168949"/>
                </a:cubicBezTo>
                <a:cubicBezTo>
                  <a:pt x="829227" y="1168528"/>
                  <a:pt x="835493" y="1166595"/>
                  <a:pt x="841047" y="1163306"/>
                </a:cubicBezTo>
                <a:cubicBezTo>
                  <a:pt x="853120" y="1172922"/>
                  <a:pt x="869513" y="1175093"/>
                  <a:pt x="883665" y="1168949"/>
                </a:cubicBezTo>
                <a:lnTo>
                  <a:pt x="885299" y="1168949"/>
                </a:lnTo>
                <a:cubicBezTo>
                  <a:pt x="898440" y="1162404"/>
                  <a:pt x="907053" y="1149307"/>
                  <a:pt x="907870" y="1134646"/>
                </a:cubicBezTo>
                <a:cubicBezTo>
                  <a:pt x="908241" y="1127717"/>
                  <a:pt x="906816" y="1120809"/>
                  <a:pt x="903712" y="1114599"/>
                </a:cubicBezTo>
                <a:lnTo>
                  <a:pt x="875201" y="1051191"/>
                </a:lnTo>
                <a:lnTo>
                  <a:pt x="897030" y="934177"/>
                </a:lnTo>
                <a:lnTo>
                  <a:pt x="963110" y="1015255"/>
                </a:lnTo>
                <a:lnTo>
                  <a:pt x="941579" y="1193450"/>
                </a:lnTo>
                <a:cubicBezTo>
                  <a:pt x="941579" y="1193450"/>
                  <a:pt x="941579" y="1194490"/>
                  <a:pt x="941579" y="1194935"/>
                </a:cubicBezTo>
                <a:cubicBezTo>
                  <a:pt x="940717" y="1205143"/>
                  <a:pt x="943806" y="1215291"/>
                  <a:pt x="950191" y="1223298"/>
                </a:cubicBezTo>
                <a:cubicBezTo>
                  <a:pt x="956978" y="1231658"/>
                  <a:pt x="966808" y="1236995"/>
                  <a:pt x="977515" y="1238148"/>
                </a:cubicBezTo>
                <a:cubicBezTo>
                  <a:pt x="995839" y="1240325"/>
                  <a:pt x="1013332" y="1229902"/>
                  <a:pt x="1020133" y="1212755"/>
                </a:cubicBezTo>
                <a:cubicBezTo>
                  <a:pt x="1021380" y="1209717"/>
                  <a:pt x="1022182" y="1206517"/>
                  <a:pt x="1022509" y="1203251"/>
                </a:cubicBezTo>
                <a:lnTo>
                  <a:pt x="1034388" y="1104204"/>
                </a:lnTo>
                <a:lnTo>
                  <a:pt x="1096757" y="1181422"/>
                </a:lnTo>
                <a:lnTo>
                  <a:pt x="1083689" y="1288785"/>
                </a:lnTo>
                <a:cubicBezTo>
                  <a:pt x="1083689" y="1289527"/>
                  <a:pt x="1083689" y="1290121"/>
                  <a:pt x="1083689" y="1290567"/>
                </a:cubicBezTo>
                <a:cubicBezTo>
                  <a:pt x="1082192" y="1312372"/>
                  <a:pt x="1098068" y="1331514"/>
                  <a:pt x="1119774" y="1334076"/>
                </a:cubicBezTo>
                <a:cubicBezTo>
                  <a:pt x="1138392" y="1336330"/>
                  <a:pt x="1156154" y="1325613"/>
                  <a:pt x="1162837" y="1308089"/>
                </a:cubicBezTo>
                <a:cubicBezTo>
                  <a:pt x="1163993" y="1305024"/>
                  <a:pt x="1164790" y="1301835"/>
                  <a:pt x="1165213" y="1298585"/>
                </a:cubicBezTo>
                <a:lnTo>
                  <a:pt x="1168480" y="1270817"/>
                </a:lnTo>
                <a:lnTo>
                  <a:pt x="1236343" y="1355311"/>
                </a:lnTo>
                <a:cubicBezTo>
                  <a:pt x="1250520" y="1372816"/>
                  <a:pt x="1276138" y="1375662"/>
                  <a:pt x="1293811" y="1361696"/>
                </a:cubicBezTo>
                <a:cubicBezTo>
                  <a:pt x="1299537" y="1357143"/>
                  <a:pt x="1303945" y="1351146"/>
                  <a:pt x="1306581" y="1344322"/>
                </a:cubicBezTo>
                <a:cubicBezTo>
                  <a:pt x="1311661" y="1330814"/>
                  <a:pt x="1309233" y="1315628"/>
                  <a:pt x="1300196" y="1304377"/>
                </a:cubicBezTo>
                <a:lnTo>
                  <a:pt x="1230403" y="1218398"/>
                </a:lnTo>
                <a:lnTo>
                  <a:pt x="1260102" y="1221665"/>
                </a:lnTo>
                <a:cubicBezTo>
                  <a:pt x="1278605" y="1223683"/>
                  <a:pt x="1296130" y="1212935"/>
                  <a:pt x="1302720" y="1195529"/>
                </a:cubicBezTo>
                <a:cubicBezTo>
                  <a:pt x="1303963" y="1192234"/>
                  <a:pt x="1304762" y="1188789"/>
                  <a:pt x="1305096" y="1185283"/>
                </a:cubicBezTo>
                <a:cubicBezTo>
                  <a:pt x="1306757" y="1170160"/>
                  <a:pt x="1299748" y="1155394"/>
                  <a:pt x="1286980" y="1147120"/>
                </a:cubicBezTo>
                <a:cubicBezTo>
                  <a:pt x="1281480" y="1143557"/>
                  <a:pt x="1275226" y="1141320"/>
                  <a:pt x="1268715" y="1140586"/>
                </a:cubicBezTo>
                <a:lnTo>
                  <a:pt x="1157788" y="1128855"/>
                </a:lnTo>
                <a:lnTo>
                  <a:pt x="1096757" y="1051934"/>
                </a:lnTo>
                <a:lnTo>
                  <a:pt x="1199219" y="1062626"/>
                </a:lnTo>
                <a:cubicBezTo>
                  <a:pt x="1217589" y="1064576"/>
                  <a:pt x="1234968" y="1053904"/>
                  <a:pt x="1241540" y="1036639"/>
                </a:cubicBezTo>
                <a:cubicBezTo>
                  <a:pt x="1242884" y="1033367"/>
                  <a:pt x="1243733" y="1029914"/>
                  <a:pt x="1244065" y="1026393"/>
                </a:cubicBezTo>
                <a:cubicBezTo>
                  <a:pt x="1245679" y="1011237"/>
                  <a:pt x="1238686" y="996450"/>
                  <a:pt x="1225948" y="988081"/>
                </a:cubicBezTo>
                <a:cubicBezTo>
                  <a:pt x="1220460" y="984520"/>
                  <a:pt x="1214195" y="982330"/>
                  <a:pt x="1207683" y="981695"/>
                </a:cubicBezTo>
                <a:lnTo>
                  <a:pt x="1025033" y="962391"/>
                </a:lnTo>
                <a:lnTo>
                  <a:pt x="968308" y="891855"/>
                </a:lnTo>
                <a:lnTo>
                  <a:pt x="1065276" y="902102"/>
                </a:lnTo>
                <a:lnTo>
                  <a:pt x="1111606" y="941601"/>
                </a:lnTo>
                <a:cubicBezTo>
                  <a:pt x="1128642" y="956269"/>
                  <a:pt x="1154329" y="954411"/>
                  <a:pt x="1169074" y="937444"/>
                </a:cubicBezTo>
                <a:cubicBezTo>
                  <a:pt x="1171440" y="934725"/>
                  <a:pt x="1173391" y="931673"/>
                  <a:pt x="1174866" y="928385"/>
                </a:cubicBezTo>
                <a:cubicBezTo>
                  <a:pt x="1177648" y="922549"/>
                  <a:pt x="1179022" y="916140"/>
                  <a:pt x="1178875" y="909675"/>
                </a:cubicBezTo>
                <a:cubicBezTo>
                  <a:pt x="1193209" y="904134"/>
                  <a:pt x="1203280" y="891089"/>
                  <a:pt x="1205010" y="875818"/>
                </a:cubicBezTo>
                <a:cubicBezTo>
                  <a:pt x="1205074" y="875176"/>
                  <a:pt x="1205074" y="874529"/>
                  <a:pt x="1205010" y="873887"/>
                </a:cubicBezTo>
                <a:cubicBezTo>
                  <a:pt x="1205870" y="859370"/>
                  <a:pt x="1198831" y="845517"/>
                  <a:pt x="1186597" y="837654"/>
                </a:cubicBezTo>
                <a:cubicBezTo>
                  <a:pt x="1181248" y="833902"/>
                  <a:pt x="1174993" y="831646"/>
                  <a:pt x="1168480" y="831121"/>
                </a:cubicBezTo>
                <a:lnTo>
                  <a:pt x="1098836" y="823696"/>
                </a:lnTo>
                <a:lnTo>
                  <a:pt x="1007659" y="746330"/>
                </a:lnTo>
                <a:lnTo>
                  <a:pt x="1110567" y="731480"/>
                </a:lnTo>
                <a:lnTo>
                  <a:pt x="1255499" y="839585"/>
                </a:lnTo>
                <a:lnTo>
                  <a:pt x="1256687" y="840476"/>
                </a:lnTo>
                <a:cubicBezTo>
                  <a:pt x="1274771" y="852988"/>
                  <a:pt x="1299497" y="849063"/>
                  <a:pt x="1312818" y="831566"/>
                </a:cubicBezTo>
                <a:cubicBezTo>
                  <a:pt x="1315133" y="828488"/>
                  <a:pt x="1316985" y="825086"/>
                  <a:pt x="1318312" y="821468"/>
                </a:cubicBezTo>
                <a:cubicBezTo>
                  <a:pt x="1324977" y="804314"/>
                  <a:pt x="1319391" y="784821"/>
                  <a:pt x="1304651" y="773801"/>
                </a:cubicBezTo>
                <a:lnTo>
                  <a:pt x="1224315" y="714403"/>
                </a:lnTo>
                <a:lnTo>
                  <a:pt x="1322025" y="699553"/>
                </a:lnTo>
                <a:lnTo>
                  <a:pt x="1409043" y="764446"/>
                </a:lnTo>
                <a:lnTo>
                  <a:pt x="1410825" y="765634"/>
                </a:lnTo>
                <a:cubicBezTo>
                  <a:pt x="1428934" y="777760"/>
                  <a:pt x="1453359" y="773657"/>
                  <a:pt x="1466511" y="756279"/>
                </a:cubicBezTo>
                <a:cubicBezTo>
                  <a:pt x="1468754" y="753232"/>
                  <a:pt x="1470553" y="749882"/>
                  <a:pt x="1471857" y="746330"/>
                </a:cubicBezTo>
                <a:cubicBezTo>
                  <a:pt x="1478326" y="729348"/>
                  <a:pt x="1472750" y="710137"/>
                  <a:pt x="1458195" y="699256"/>
                </a:cubicBezTo>
                <a:lnTo>
                  <a:pt x="1435773" y="682625"/>
                </a:lnTo>
                <a:lnTo>
                  <a:pt x="1542838" y="666736"/>
                </a:lnTo>
                <a:cubicBezTo>
                  <a:pt x="1557486" y="664534"/>
                  <a:pt x="1569806" y="654598"/>
                  <a:pt x="1575062" y="640749"/>
                </a:cubicBezTo>
                <a:cubicBezTo>
                  <a:pt x="1577798" y="634288"/>
                  <a:pt x="1578773" y="627217"/>
                  <a:pt x="1577883" y="620257"/>
                </a:cubicBezTo>
                <a:close/>
                <a:moveTo>
                  <a:pt x="1451810" y="707869"/>
                </a:moveTo>
                <a:cubicBezTo>
                  <a:pt x="1462079" y="715766"/>
                  <a:pt x="1466045" y="729407"/>
                  <a:pt x="1461611" y="741578"/>
                </a:cubicBezTo>
                <a:cubicBezTo>
                  <a:pt x="1460704" y="744065"/>
                  <a:pt x="1459455" y="746414"/>
                  <a:pt x="1457899" y="748557"/>
                </a:cubicBezTo>
                <a:cubicBezTo>
                  <a:pt x="1448334" y="761051"/>
                  <a:pt x="1430684" y="763917"/>
                  <a:pt x="1417656" y="755091"/>
                </a:cubicBezTo>
                <a:cubicBezTo>
                  <a:pt x="1417656" y="755091"/>
                  <a:pt x="1417656" y="755091"/>
                  <a:pt x="1416617" y="755091"/>
                </a:cubicBezTo>
                <a:lnTo>
                  <a:pt x="1325589" y="687228"/>
                </a:lnTo>
                <a:lnTo>
                  <a:pt x="1195655" y="706681"/>
                </a:lnTo>
                <a:lnTo>
                  <a:pt x="1298266" y="783008"/>
                </a:lnTo>
                <a:cubicBezTo>
                  <a:pt x="1308534" y="790905"/>
                  <a:pt x="1312500" y="804546"/>
                  <a:pt x="1308066" y="816717"/>
                </a:cubicBezTo>
                <a:cubicBezTo>
                  <a:pt x="1307141" y="819271"/>
                  <a:pt x="1305840" y="821673"/>
                  <a:pt x="1304205" y="823844"/>
                </a:cubicBezTo>
                <a:cubicBezTo>
                  <a:pt x="1294528" y="836419"/>
                  <a:pt x="1276676" y="839166"/>
                  <a:pt x="1263666" y="830081"/>
                </a:cubicBezTo>
                <a:lnTo>
                  <a:pt x="1263666" y="830081"/>
                </a:lnTo>
                <a:lnTo>
                  <a:pt x="1115170" y="719006"/>
                </a:lnTo>
                <a:lnTo>
                  <a:pt x="981524" y="738756"/>
                </a:lnTo>
                <a:lnTo>
                  <a:pt x="1094826" y="835130"/>
                </a:lnTo>
                <a:lnTo>
                  <a:pt x="1168035" y="842852"/>
                </a:lnTo>
                <a:cubicBezTo>
                  <a:pt x="1172684" y="843372"/>
                  <a:pt x="1177154" y="844946"/>
                  <a:pt x="1181102" y="847455"/>
                </a:cubicBezTo>
                <a:cubicBezTo>
                  <a:pt x="1189786" y="853301"/>
                  <a:pt x="1194751" y="863287"/>
                  <a:pt x="1194170" y="873739"/>
                </a:cubicBezTo>
                <a:cubicBezTo>
                  <a:pt x="1194255" y="874130"/>
                  <a:pt x="1194255" y="874535"/>
                  <a:pt x="1194170" y="874927"/>
                </a:cubicBezTo>
                <a:cubicBezTo>
                  <a:pt x="1192736" y="887062"/>
                  <a:pt x="1184014" y="897079"/>
                  <a:pt x="1172193" y="900171"/>
                </a:cubicBezTo>
                <a:lnTo>
                  <a:pt x="1166550" y="900914"/>
                </a:lnTo>
                <a:lnTo>
                  <a:pt x="1166550" y="906111"/>
                </a:lnTo>
                <a:cubicBezTo>
                  <a:pt x="1167217" y="911120"/>
                  <a:pt x="1166655" y="916216"/>
                  <a:pt x="1164916" y="920961"/>
                </a:cubicBezTo>
                <a:cubicBezTo>
                  <a:pt x="1164456" y="921750"/>
                  <a:pt x="1164105" y="922600"/>
                  <a:pt x="1163877" y="923485"/>
                </a:cubicBezTo>
                <a:cubicBezTo>
                  <a:pt x="1162870" y="925759"/>
                  <a:pt x="1161519" y="927863"/>
                  <a:pt x="1159867" y="929722"/>
                </a:cubicBezTo>
                <a:cubicBezTo>
                  <a:pt x="1149232" y="941667"/>
                  <a:pt x="1131049" y="943046"/>
                  <a:pt x="1118734" y="932840"/>
                </a:cubicBezTo>
                <a:lnTo>
                  <a:pt x="1069434" y="890964"/>
                </a:lnTo>
                <a:lnTo>
                  <a:pt x="941282" y="877451"/>
                </a:lnTo>
                <a:lnTo>
                  <a:pt x="1018202" y="973528"/>
                </a:lnTo>
                <a:lnTo>
                  <a:pt x="1206495" y="993130"/>
                </a:lnTo>
                <a:cubicBezTo>
                  <a:pt x="1211204" y="993589"/>
                  <a:pt x="1215736" y="995168"/>
                  <a:pt x="1219711" y="997733"/>
                </a:cubicBezTo>
                <a:cubicBezTo>
                  <a:pt x="1228775" y="1003858"/>
                  <a:pt x="1233740" y="1014470"/>
                  <a:pt x="1232630" y="1025353"/>
                </a:cubicBezTo>
                <a:cubicBezTo>
                  <a:pt x="1232390" y="1027804"/>
                  <a:pt x="1231788" y="1030205"/>
                  <a:pt x="1230848" y="1032481"/>
                </a:cubicBezTo>
                <a:cubicBezTo>
                  <a:pt x="1226039" y="1044468"/>
                  <a:pt x="1214033" y="1051972"/>
                  <a:pt x="1201149" y="1051043"/>
                </a:cubicBezTo>
                <a:lnTo>
                  <a:pt x="1070918" y="1037530"/>
                </a:lnTo>
                <a:lnTo>
                  <a:pt x="1153334" y="1139992"/>
                </a:lnTo>
                <a:lnTo>
                  <a:pt x="1269012" y="1152169"/>
                </a:lnTo>
                <a:cubicBezTo>
                  <a:pt x="1273670" y="1152651"/>
                  <a:pt x="1278147" y="1154228"/>
                  <a:pt x="1282080" y="1156772"/>
                </a:cubicBezTo>
                <a:cubicBezTo>
                  <a:pt x="1291228" y="1162685"/>
                  <a:pt x="1296234" y="1173273"/>
                  <a:pt x="1294999" y="1184095"/>
                </a:cubicBezTo>
                <a:cubicBezTo>
                  <a:pt x="1294700" y="1186569"/>
                  <a:pt x="1294152" y="1189007"/>
                  <a:pt x="1293365" y="1191371"/>
                </a:cubicBezTo>
                <a:cubicBezTo>
                  <a:pt x="1288604" y="1203417"/>
                  <a:pt x="1276587" y="1210989"/>
                  <a:pt x="1263666" y="1210082"/>
                </a:cubicBezTo>
                <a:lnTo>
                  <a:pt x="1205456" y="1203994"/>
                </a:lnTo>
                <a:lnTo>
                  <a:pt x="1291880" y="1311653"/>
                </a:lnTo>
                <a:cubicBezTo>
                  <a:pt x="1298243" y="1319721"/>
                  <a:pt x="1299985" y="1330505"/>
                  <a:pt x="1296484" y="1340164"/>
                </a:cubicBezTo>
                <a:cubicBezTo>
                  <a:pt x="1294532" y="1345081"/>
                  <a:pt x="1291303" y="1349387"/>
                  <a:pt x="1287128" y="1352638"/>
                </a:cubicBezTo>
                <a:cubicBezTo>
                  <a:pt x="1274331" y="1362899"/>
                  <a:pt x="1255640" y="1360842"/>
                  <a:pt x="1245379" y="1348045"/>
                </a:cubicBezTo>
                <a:cubicBezTo>
                  <a:pt x="1245337" y="1347993"/>
                  <a:pt x="1245294" y="1347940"/>
                  <a:pt x="1245253" y="1347886"/>
                </a:cubicBezTo>
                <a:lnTo>
                  <a:pt x="1159719" y="1242454"/>
                </a:lnTo>
                <a:lnTo>
                  <a:pt x="1153037" y="1297694"/>
                </a:lnTo>
                <a:cubicBezTo>
                  <a:pt x="1152722" y="1300020"/>
                  <a:pt x="1152174" y="1302308"/>
                  <a:pt x="1151403" y="1304525"/>
                </a:cubicBezTo>
                <a:cubicBezTo>
                  <a:pt x="1146314" y="1316790"/>
                  <a:pt x="1133704" y="1324186"/>
                  <a:pt x="1120516" y="1322642"/>
                </a:cubicBezTo>
                <a:cubicBezTo>
                  <a:pt x="1104991" y="1320564"/>
                  <a:pt x="1093748" y="1306787"/>
                  <a:pt x="1094826" y="1291161"/>
                </a:cubicBezTo>
                <a:cubicBezTo>
                  <a:pt x="1094749" y="1290819"/>
                  <a:pt x="1094749" y="1290463"/>
                  <a:pt x="1094826" y="1290121"/>
                </a:cubicBezTo>
                <a:lnTo>
                  <a:pt x="1108339" y="1178007"/>
                </a:lnTo>
                <a:lnTo>
                  <a:pt x="1026221" y="1075693"/>
                </a:lnTo>
                <a:lnTo>
                  <a:pt x="1011372" y="1202063"/>
                </a:lnTo>
                <a:cubicBezTo>
                  <a:pt x="1011075" y="1204392"/>
                  <a:pt x="1010525" y="1206681"/>
                  <a:pt x="1009738" y="1208894"/>
                </a:cubicBezTo>
                <a:cubicBezTo>
                  <a:pt x="1004763" y="1221748"/>
                  <a:pt x="991607" y="1229496"/>
                  <a:pt x="977960" y="1227604"/>
                </a:cubicBezTo>
                <a:cubicBezTo>
                  <a:pt x="970238" y="1226650"/>
                  <a:pt x="963199" y="1222704"/>
                  <a:pt x="958359" y="1216616"/>
                </a:cubicBezTo>
                <a:cubicBezTo>
                  <a:pt x="953874" y="1210718"/>
                  <a:pt x="951750" y="1203355"/>
                  <a:pt x="952419" y="1195975"/>
                </a:cubicBezTo>
                <a:lnTo>
                  <a:pt x="952419" y="1195084"/>
                </a:lnTo>
                <a:lnTo>
                  <a:pt x="974842" y="1011692"/>
                </a:lnTo>
                <a:lnTo>
                  <a:pt x="890644" y="907744"/>
                </a:lnTo>
                <a:lnTo>
                  <a:pt x="863618" y="1053419"/>
                </a:lnTo>
                <a:lnTo>
                  <a:pt x="893317" y="1120242"/>
                </a:lnTo>
                <a:cubicBezTo>
                  <a:pt x="895159" y="1124396"/>
                  <a:pt x="896020" y="1128918"/>
                  <a:pt x="895842" y="1133458"/>
                </a:cubicBezTo>
                <a:cubicBezTo>
                  <a:pt x="895129" y="1144026"/>
                  <a:pt x="888863" y="1153419"/>
                  <a:pt x="879359" y="1158108"/>
                </a:cubicBezTo>
                <a:cubicBezTo>
                  <a:pt x="879062" y="1158178"/>
                  <a:pt x="878765" y="1158178"/>
                  <a:pt x="878468" y="1158108"/>
                </a:cubicBezTo>
                <a:cubicBezTo>
                  <a:pt x="867138" y="1163024"/>
                  <a:pt x="853966" y="1160423"/>
                  <a:pt x="845353" y="1151575"/>
                </a:cubicBezTo>
                <a:lnTo>
                  <a:pt x="841641" y="1147862"/>
                </a:lnTo>
                <a:lnTo>
                  <a:pt x="837631" y="1150981"/>
                </a:lnTo>
                <a:cubicBezTo>
                  <a:pt x="832939" y="1154533"/>
                  <a:pt x="827311" y="1156647"/>
                  <a:pt x="821445" y="1157069"/>
                </a:cubicBezTo>
                <a:lnTo>
                  <a:pt x="821445" y="1157069"/>
                </a:lnTo>
                <a:cubicBezTo>
                  <a:pt x="819129" y="1157359"/>
                  <a:pt x="816783" y="1157359"/>
                  <a:pt x="814466" y="1157069"/>
                </a:cubicBezTo>
                <a:cubicBezTo>
                  <a:pt x="798963" y="1153992"/>
                  <a:pt x="788583" y="1139304"/>
                  <a:pt x="790855" y="1123657"/>
                </a:cubicBezTo>
                <a:lnTo>
                  <a:pt x="802586" y="1060547"/>
                </a:lnTo>
                <a:lnTo>
                  <a:pt x="750019" y="943235"/>
                </a:lnTo>
                <a:lnTo>
                  <a:pt x="705470" y="1057428"/>
                </a:lnTo>
                <a:lnTo>
                  <a:pt x="781797" y="1227604"/>
                </a:lnTo>
                <a:cubicBezTo>
                  <a:pt x="783817" y="1231860"/>
                  <a:pt x="784678" y="1236571"/>
                  <a:pt x="784321" y="1241266"/>
                </a:cubicBezTo>
                <a:cubicBezTo>
                  <a:pt x="784262" y="1244174"/>
                  <a:pt x="783653" y="1247044"/>
                  <a:pt x="782539" y="1249730"/>
                </a:cubicBezTo>
                <a:cubicBezTo>
                  <a:pt x="779911" y="1256937"/>
                  <a:pt x="774580" y="1262844"/>
                  <a:pt x="767690" y="1266213"/>
                </a:cubicBezTo>
                <a:cubicBezTo>
                  <a:pt x="752959" y="1272418"/>
                  <a:pt x="735971" y="1265855"/>
                  <a:pt x="729229" y="1251364"/>
                </a:cubicBezTo>
                <a:lnTo>
                  <a:pt x="675771" y="1132567"/>
                </a:lnTo>
                <a:lnTo>
                  <a:pt x="627658" y="1254482"/>
                </a:lnTo>
                <a:lnTo>
                  <a:pt x="675177" y="1359914"/>
                </a:lnTo>
                <a:cubicBezTo>
                  <a:pt x="677018" y="1364224"/>
                  <a:pt x="677894" y="1368891"/>
                  <a:pt x="677701" y="1373576"/>
                </a:cubicBezTo>
                <a:cubicBezTo>
                  <a:pt x="677434" y="1376518"/>
                  <a:pt x="676781" y="1379412"/>
                  <a:pt x="675771" y="1382189"/>
                </a:cubicBezTo>
                <a:cubicBezTo>
                  <a:pt x="673187" y="1389351"/>
                  <a:pt x="667841" y="1395179"/>
                  <a:pt x="660921" y="1398375"/>
                </a:cubicBezTo>
                <a:cubicBezTo>
                  <a:pt x="646116" y="1404772"/>
                  <a:pt x="628906" y="1398179"/>
                  <a:pt x="622164" y="1383525"/>
                </a:cubicBezTo>
                <a:lnTo>
                  <a:pt x="596920" y="1331552"/>
                </a:lnTo>
                <a:lnTo>
                  <a:pt x="547322" y="1458961"/>
                </a:lnTo>
                <a:cubicBezTo>
                  <a:pt x="544382" y="1466161"/>
                  <a:pt x="538724" y="1471920"/>
                  <a:pt x="531582" y="1474998"/>
                </a:cubicBezTo>
                <a:cubicBezTo>
                  <a:pt x="524424" y="1478044"/>
                  <a:pt x="516316" y="1478044"/>
                  <a:pt x="509159" y="1474998"/>
                </a:cubicBezTo>
                <a:cubicBezTo>
                  <a:pt x="494606" y="1468955"/>
                  <a:pt x="487300" y="1452595"/>
                  <a:pt x="492527" y="1437726"/>
                </a:cubicBezTo>
                <a:lnTo>
                  <a:pt x="542273" y="1311356"/>
                </a:lnTo>
                <a:lnTo>
                  <a:pt x="490894" y="1333036"/>
                </a:lnTo>
                <a:cubicBezTo>
                  <a:pt x="476133" y="1339336"/>
                  <a:pt x="459026" y="1332759"/>
                  <a:pt x="452285" y="1318187"/>
                </a:cubicBezTo>
                <a:cubicBezTo>
                  <a:pt x="449389" y="1311199"/>
                  <a:pt x="449389" y="1303346"/>
                  <a:pt x="452285" y="1296358"/>
                </a:cubicBezTo>
                <a:cubicBezTo>
                  <a:pt x="455047" y="1289374"/>
                  <a:pt x="460348" y="1283697"/>
                  <a:pt x="467134" y="1280469"/>
                </a:cubicBezTo>
                <a:lnTo>
                  <a:pt x="468322" y="1280469"/>
                </a:lnTo>
                <a:lnTo>
                  <a:pt x="572269" y="1235920"/>
                </a:lnTo>
                <a:lnTo>
                  <a:pt x="620234" y="1114302"/>
                </a:lnTo>
                <a:lnTo>
                  <a:pt x="502328" y="1164197"/>
                </a:lnTo>
                <a:cubicBezTo>
                  <a:pt x="487597" y="1170401"/>
                  <a:pt x="470609" y="1163839"/>
                  <a:pt x="463868" y="1149347"/>
                </a:cubicBezTo>
                <a:cubicBezTo>
                  <a:pt x="461046" y="1142396"/>
                  <a:pt x="461046" y="1134618"/>
                  <a:pt x="463868" y="1127667"/>
                </a:cubicBezTo>
                <a:cubicBezTo>
                  <a:pt x="466570" y="1120572"/>
                  <a:pt x="471886" y="1114780"/>
                  <a:pt x="478717" y="1111481"/>
                </a:cubicBezTo>
                <a:lnTo>
                  <a:pt x="479459" y="1111481"/>
                </a:lnTo>
                <a:lnTo>
                  <a:pt x="650378" y="1039015"/>
                </a:lnTo>
                <a:lnTo>
                  <a:pt x="699382" y="914575"/>
                </a:lnTo>
                <a:lnTo>
                  <a:pt x="558756" y="963727"/>
                </a:lnTo>
                <a:lnTo>
                  <a:pt x="515692" y="1023126"/>
                </a:lnTo>
                <a:cubicBezTo>
                  <a:pt x="512916" y="1026819"/>
                  <a:pt x="509367" y="1029860"/>
                  <a:pt x="505298" y="1032035"/>
                </a:cubicBezTo>
                <a:cubicBezTo>
                  <a:pt x="495794" y="1036801"/>
                  <a:pt x="484464" y="1036121"/>
                  <a:pt x="475599" y="1030253"/>
                </a:cubicBezTo>
                <a:lnTo>
                  <a:pt x="474856" y="1030253"/>
                </a:lnTo>
                <a:cubicBezTo>
                  <a:pt x="464966" y="1022954"/>
                  <a:pt x="460601" y="1010321"/>
                  <a:pt x="463868" y="998475"/>
                </a:cubicBezTo>
                <a:lnTo>
                  <a:pt x="465352" y="993427"/>
                </a:lnTo>
                <a:lnTo>
                  <a:pt x="460452" y="991496"/>
                </a:lnTo>
                <a:cubicBezTo>
                  <a:pt x="454973" y="989306"/>
                  <a:pt x="450265" y="985532"/>
                  <a:pt x="446939" y="980656"/>
                </a:cubicBezTo>
                <a:lnTo>
                  <a:pt x="446939" y="980656"/>
                </a:lnTo>
                <a:cubicBezTo>
                  <a:pt x="445543" y="978809"/>
                  <a:pt x="444444" y="976755"/>
                  <a:pt x="443672" y="974568"/>
                </a:cubicBezTo>
                <a:cubicBezTo>
                  <a:pt x="441385" y="968132"/>
                  <a:pt x="441385" y="961105"/>
                  <a:pt x="443672" y="954669"/>
                </a:cubicBezTo>
                <a:cubicBezTo>
                  <a:pt x="446790" y="946723"/>
                  <a:pt x="453176" y="940502"/>
                  <a:pt x="461194" y="937592"/>
                </a:cubicBezTo>
                <a:lnTo>
                  <a:pt x="522226" y="916209"/>
                </a:lnTo>
                <a:lnTo>
                  <a:pt x="597959" y="812262"/>
                </a:lnTo>
                <a:lnTo>
                  <a:pt x="475747" y="830378"/>
                </a:lnTo>
                <a:lnTo>
                  <a:pt x="365266" y="981992"/>
                </a:lnTo>
                <a:cubicBezTo>
                  <a:pt x="362549" y="985794"/>
                  <a:pt x="358926" y="988856"/>
                  <a:pt x="354723" y="990902"/>
                </a:cubicBezTo>
                <a:cubicBezTo>
                  <a:pt x="344863" y="995700"/>
                  <a:pt x="333161" y="994673"/>
                  <a:pt x="324281" y="988229"/>
                </a:cubicBezTo>
                <a:cubicBezTo>
                  <a:pt x="313530" y="980607"/>
                  <a:pt x="309372" y="966637"/>
                  <a:pt x="314184" y="954372"/>
                </a:cubicBezTo>
                <a:cubicBezTo>
                  <a:pt x="315089" y="952024"/>
                  <a:pt x="316352" y="949823"/>
                  <a:pt x="317896" y="947838"/>
                </a:cubicBezTo>
                <a:lnTo>
                  <a:pt x="394520" y="842555"/>
                </a:lnTo>
                <a:lnTo>
                  <a:pt x="264140" y="862008"/>
                </a:lnTo>
                <a:lnTo>
                  <a:pt x="195981" y="955412"/>
                </a:lnTo>
                <a:cubicBezTo>
                  <a:pt x="193189" y="959150"/>
                  <a:pt x="189581" y="962198"/>
                  <a:pt x="185438" y="964321"/>
                </a:cubicBezTo>
                <a:cubicBezTo>
                  <a:pt x="175607" y="969163"/>
                  <a:pt x="163906" y="968192"/>
                  <a:pt x="154996" y="961797"/>
                </a:cubicBezTo>
                <a:cubicBezTo>
                  <a:pt x="144497" y="953998"/>
                  <a:pt x="140340" y="940251"/>
                  <a:pt x="144750" y="927940"/>
                </a:cubicBezTo>
                <a:cubicBezTo>
                  <a:pt x="145656" y="925499"/>
                  <a:pt x="146903" y="923200"/>
                  <a:pt x="148462" y="921109"/>
                </a:cubicBezTo>
                <a:lnTo>
                  <a:pt x="181874" y="871214"/>
                </a:lnTo>
                <a:lnTo>
                  <a:pt x="44812" y="891707"/>
                </a:lnTo>
                <a:cubicBezTo>
                  <a:pt x="28834" y="893933"/>
                  <a:pt x="13984" y="882987"/>
                  <a:pt x="11401" y="867057"/>
                </a:cubicBezTo>
                <a:cubicBezTo>
                  <a:pt x="10718" y="862048"/>
                  <a:pt x="11282" y="856947"/>
                  <a:pt x="13034" y="852207"/>
                </a:cubicBezTo>
                <a:cubicBezTo>
                  <a:pt x="16910" y="842426"/>
                  <a:pt x="25656" y="835423"/>
                  <a:pt x="36051" y="833794"/>
                </a:cubicBezTo>
                <a:lnTo>
                  <a:pt x="170737" y="813598"/>
                </a:lnTo>
                <a:lnTo>
                  <a:pt x="126188" y="780335"/>
                </a:lnTo>
                <a:cubicBezTo>
                  <a:pt x="115868" y="772478"/>
                  <a:pt x="111843" y="758830"/>
                  <a:pt x="116239" y="746626"/>
                </a:cubicBezTo>
                <a:cubicBezTo>
                  <a:pt x="117234" y="744077"/>
                  <a:pt x="118585" y="741679"/>
                  <a:pt x="120248" y="739499"/>
                </a:cubicBezTo>
                <a:cubicBezTo>
                  <a:pt x="129782" y="727179"/>
                  <a:pt x="147230" y="724327"/>
                  <a:pt x="160193" y="732965"/>
                </a:cubicBezTo>
                <a:lnTo>
                  <a:pt x="161233" y="733707"/>
                </a:lnTo>
                <a:lnTo>
                  <a:pt x="252261" y="801570"/>
                </a:lnTo>
                <a:lnTo>
                  <a:pt x="382195" y="782265"/>
                </a:lnTo>
                <a:lnTo>
                  <a:pt x="279733" y="705642"/>
                </a:lnTo>
                <a:cubicBezTo>
                  <a:pt x="269412" y="697785"/>
                  <a:pt x="265388" y="684136"/>
                  <a:pt x="269783" y="671933"/>
                </a:cubicBezTo>
                <a:cubicBezTo>
                  <a:pt x="270823" y="669403"/>
                  <a:pt x="272174" y="667009"/>
                  <a:pt x="273793" y="664805"/>
                </a:cubicBezTo>
                <a:cubicBezTo>
                  <a:pt x="278515" y="658672"/>
                  <a:pt x="285435" y="654623"/>
                  <a:pt x="293097" y="653520"/>
                </a:cubicBezTo>
                <a:cubicBezTo>
                  <a:pt x="300448" y="652480"/>
                  <a:pt x="307917" y="654228"/>
                  <a:pt x="314035" y="658420"/>
                </a:cubicBezTo>
                <a:lnTo>
                  <a:pt x="314778" y="659162"/>
                </a:lnTo>
                <a:lnTo>
                  <a:pt x="463273" y="770089"/>
                </a:lnTo>
                <a:lnTo>
                  <a:pt x="596920" y="750190"/>
                </a:lnTo>
                <a:lnTo>
                  <a:pt x="483617" y="653817"/>
                </a:lnTo>
                <a:lnTo>
                  <a:pt x="410409" y="646243"/>
                </a:lnTo>
                <a:cubicBezTo>
                  <a:pt x="405776" y="645657"/>
                  <a:pt x="401321" y="644087"/>
                  <a:pt x="397341" y="641640"/>
                </a:cubicBezTo>
                <a:cubicBezTo>
                  <a:pt x="388565" y="635739"/>
                  <a:pt x="383591" y="625614"/>
                  <a:pt x="384274" y="615059"/>
                </a:cubicBezTo>
                <a:lnTo>
                  <a:pt x="384274" y="614168"/>
                </a:lnTo>
                <a:cubicBezTo>
                  <a:pt x="385759" y="601951"/>
                  <a:pt x="394609" y="591912"/>
                  <a:pt x="406548" y="588924"/>
                </a:cubicBezTo>
                <a:lnTo>
                  <a:pt x="411597" y="587736"/>
                </a:lnTo>
                <a:lnTo>
                  <a:pt x="410854" y="582390"/>
                </a:lnTo>
                <a:cubicBezTo>
                  <a:pt x="409963" y="576606"/>
                  <a:pt x="410899" y="570690"/>
                  <a:pt x="413527" y="565462"/>
                </a:cubicBezTo>
                <a:lnTo>
                  <a:pt x="413527" y="564719"/>
                </a:lnTo>
                <a:cubicBezTo>
                  <a:pt x="414389" y="562760"/>
                  <a:pt x="415487" y="560916"/>
                  <a:pt x="416794" y="559225"/>
                </a:cubicBezTo>
                <a:cubicBezTo>
                  <a:pt x="427426" y="546950"/>
                  <a:pt x="445959" y="545495"/>
                  <a:pt x="458373" y="555958"/>
                </a:cubicBezTo>
                <a:lnTo>
                  <a:pt x="507525" y="597834"/>
                </a:lnTo>
                <a:lnTo>
                  <a:pt x="635826" y="611347"/>
                </a:lnTo>
                <a:lnTo>
                  <a:pt x="558756" y="515270"/>
                </a:lnTo>
                <a:lnTo>
                  <a:pt x="371206" y="495669"/>
                </a:lnTo>
                <a:cubicBezTo>
                  <a:pt x="366514" y="495238"/>
                  <a:pt x="362014" y="493602"/>
                  <a:pt x="358138" y="490917"/>
                </a:cubicBezTo>
                <a:cubicBezTo>
                  <a:pt x="349110" y="484882"/>
                  <a:pt x="344106" y="474405"/>
                  <a:pt x="345071" y="463593"/>
                </a:cubicBezTo>
                <a:cubicBezTo>
                  <a:pt x="345383" y="461059"/>
                  <a:pt x="345977" y="458568"/>
                  <a:pt x="346853" y="456169"/>
                </a:cubicBezTo>
                <a:cubicBezTo>
                  <a:pt x="351738" y="443901"/>
                  <a:pt x="364152" y="436337"/>
                  <a:pt x="377294" y="437607"/>
                </a:cubicBezTo>
                <a:lnTo>
                  <a:pt x="507377" y="451268"/>
                </a:lnTo>
                <a:lnTo>
                  <a:pt x="425110" y="348806"/>
                </a:lnTo>
                <a:lnTo>
                  <a:pt x="309729" y="336630"/>
                </a:lnTo>
                <a:cubicBezTo>
                  <a:pt x="305007" y="336125"/>
                  <a:pt x="300477" y="334496"/>
                  <a:pt x="296513" y="331878"/>
                </a:cubicBezTo>
                <a:cubicBezTo>
                  <a:pt x="287603" y="325832"/>
                  <a:pt x="282658" y="315433"/>
                  <a:pt x="283594" y="304703"/>
                </a:cubicBezTo>
                <a:cubicBezTo>
                  <a:pt x="283876" y="302213"/>
                  <a:pt x="284470" y="299767"/>
                  <a:pt x="285375" y="297427"/>
                </a:cubicBezTo>
                <a:cubicBezTo>
                  <a:pt x="290083" y="285323"/>
                  <a:pt x="302111" y="277683"/>
                  <a:pt x="315075" y="278568"/>
                </a:cubicBezTo>
                <a:lnTo>
                  <a:pt x="373285" y="284804"/>
                </a:lnTo>
                <a:lnTo>
                  <a:pt x="286861" y="177145"/>
                </a:lnTo>
                <a:cubicBezTo>
                  <a:pt x="280490" y="169077"/>
                  <a:pt x="278753" y="158294"/>
                  <a:pt x="282257" y="148634"/>
                </a:cubicBezTo>
                <a:cubicBezTo>
                  <a:pt x="284143" y="143680"/>
                  <a:pt x="287321" y="139322"/>
                  <a:pt x="291464" y="136012"/>
                </a:cubicBezTo>
                <a:cubicBezTo>
                  <a:pt x="304175" y="126299"/>
                  <a:pt x="322291" y="128400"/>
                  <a:pt x="332449" y="140764"/>
                </a:cubicBezTo>
                <a:lnTo>
                  <a:pt x="418131" y="247532"/>
                </a:lnTo>
                <a:lnTo>
                  <a:pt x="424813" y="192440"/>
                </a:lnTo>
                <a:cubicBezTo>
                  <a:pt x="424991" y="190042"/>
                  <a:pt x="425541" y="187687"/>
                  <a:pt x="426447" y="185461"/>
                </a:cubicBezTo>
                <a:cubicBezTo>
                  <a:pt x="431362" y="173079"/>
                  <a:pt x="443939" y="165490"/>
                  <a:pt x="457185" y="166899"/>
                </a:cubicBezTo>
                <a:cubicBezTo>
                  <a:pt x="464907" y="167854"/>
                  <a:pt x="471946" y="171799"/>
                  <a:pt x="476787" y="177888"/>
                </a:cubicBezTo>
                <a:cubicBezTo>
                  <a:pt x="481375" y="183744"/>
                  <a:pt x="483603" y="191110"/>
                  <a:pt x="483023" y="198528"/>
                </a:cubicBezTo>
                <a:cubicBezTo>
                  <a:pt x="482994" y="198825"/>
                  <a:pt x="482994" y="199122"/>
                  <a:pt x="483023" y="199419"/>
                </a:cubicBezTo>
                <a:lnTo>
                  <a:pt x="469659" y="311534"/>
                </a:lnTo>
                <a:lnTo>
                  <a:pt x="551777" y="413847"/>
                </a:lnTo>
                <a:lnTo>
                  <a:pt x="566627" y="287329"/>
                </a:lnTo>
                <a:cubicBezTo>
                  <a:pt x="566805" y="284978"/>
                  <a:pt x="567354" y="282672"/>
                  <a:pt x="568260" y="280498"/>
                </a:cubicBezTo>
                <a:cubicBezTo>
                  <a:pt x="573383" y="268117"/>
                  <a:pt x="586154" y="260695"/>
                  <a:pt x="599444" y="262382"/>
                </a:cubicBezTo>
                <a:cubicBezTo>
                  <a:pt x="615036" y="264462"/>
                  <a:pt x="626292" y="278330"/>
                  <a:pt x="625134" y="294011"/>
                </a:cubicBezTo>
                <a:lnTo>
                  <a:pt x="603008" y="478146"/>
                </a:lnTo>
                <a:lnTo>
                  <a:pt x="687057" y="582093"/>
                </a:lnTo>
                <a:lnTo>
                  <a:pt x="714231" y="436567"/>
                </a:lnTo>
                <a:lnTo>
                  <a:pt x="684532" y="369744"/>
                </a:lnTo>
                <a:cubicBezTo>
                  <a:pt x="682691" y="365487"/>
                  <a:pt x="681889" y="360860"/>
                  <a:pt x="682156" y="356231"/>
                </a:cubicBezTo>
                <a:cubicBezTo>
                  <a:pt x="682929" y="345804"/>
                  <a:pt x="689136" y="336554"/>
                  <a:pt x="698491" y="331878"/>
                </a:cubicBezTo>
                <a:lnTo>
                  <a:pt x="699382" y="331878"/>
                </a:lnTo>
                <a:cubicBezTo>
                  <a:pt x="710712" y="326962"/>
                  <a:pt x="723884" y="329563"/>
                  <a:pt x="732496" y="338411"/>
                </a:cubicBezTo>
                <a:lnTo>
                  <a:pt x="736209" y="342272"/>
                </a:lnTo>
                <a:lnTo>
                  <a:pt x="740367" y="339005"/>
                </a:lnTo>
                <a:cubicBezTo>
                  <a:pt x="745015" y="335361"/>
                  <a:pt x="750657" y="333190"/>
                  <a:pt x="756553" y="332769"/>
                </a:cubicBezTo>
                <a:lnTo>
                  <a:pt x="756553" y="332769"/>
                </a:lnTo>
                <a:cubicBezTo>
                  <a:pt x="758765" y="332403"/>
                  <a:pt x="761022" y="332403"/>
                  <a:pt x="763235" y="332769"/>
                </a:cubicBezTo>
                <a:cubicBezTo>
                  <a:pt x="770823" y="334240"/>
                  <a:pt x="777535" y="338608"/>
                  <a:pt x="781946" y="344945"/>
                </a:cubicBezTo>
                <a:cubicBezTo>
                  <a:pt x="786311" y="351326"/>
                  <a:pt x="788019" y="359156"/>
                  <a:pt x="786697" y="366774"/>
                </a:cubicBezTo>
                <a:lnTo>
                  <a:pt x="774966" y="430033"/>
                </a:lnTo>
                <a:lnTo>
                  <a:pt x="827534" y="547048"/>
                </a:lnTo>
                <a:lnTo>
                  <a:pt x="872083" y="432855"/>
                </a:lnTo>
                <a:lnTo>
                  <a:pt x="795162" y="261788"/>
                </a:lnTo>
                <a:cubicBezTo>
                  <a:pt x="793246" y="257498"/>
                  <a:pt x="792385" y="252816"/>
                  <a:pt x="792637" y="248126"/>
                </a:cubicBezTo>
                <a:cubicBezTo>
                  <a:pt x="792845" y="245236"/>
                  <a:pt x="793439" y="242388"/>
                  <a:pt x="794419" y="239662"/>
                </a:cubicBezTo>
                <a:cubicBezTo>
                  <a:pt x="796988" y="232452"/>
                  <a:pt x="802334" y="226570"/>
                  <a:pt x="809269" y="223327"/>
                </a:cubicBezTo>
                <a:cubicBezTo>
                  <a:pt x="824044" y="217028"/>
                  <a:pt x="841136" y="223605"/>
                  <a:pt x="847878" y="238177"/>
                </a:cubicBezTo>
                <a:lnTo>
                  <a:pt x="901336" y="356973"/>
                </a:lnTo>
                <a:lnTo>
                  <a:pt x="949449" y="235058"/>
                </a:lnTo>
                <a:lnTo>
                  <a:pt x="903712" y="128735"/>
                </a:lnTo>
                <a:cubicBezTo>
                  <a:pt x="901797" y="124445"/>
                  <a:pt x="900935" y="119763"/>
                  <a:pt x="901188" y="115074"/>
                </a:cubicBezTo>
                <a:cubicBezTo>
                  <a:pt x="901366" y="112119"/>
                  <a:pt x="902019" y="109211"/>
                  <a:pt x="903118" y="106461"/>
                </a:cubicBezTo>
                <a:cubicBezTo>
                  <a:pt x="905657" y="99234"/>
                  <a:pt x="911018" y="93343"/>
                  <a:pt x="917968" y="90127"/>
                </a:cubicBezTo>
                <a:cubicBezTo>
                  <a:pt x="932728" y="83827"/>
                  <a:pt x="949835" y="90404"/>
                  <a:pt x="956577" y="104976"/>
                </a:cubicBezTo>
                <a:lnTo>
                  <a:pt x="980484" y="158286"/>
                </a:lnTo>
                <a:lnTo>
                  <a:pt x="1031122" y="30134"/>
                </a:lnTo>
                <a:cubicBezTo>
                  <a:pt x="1033720" y="23011"/>
                  <a:pt x="1039067" y="17230"/>
                  <a:pt x="1045971" y="14097"/>
                </a:cubicBezTo>
                <a:cubicBezTo>
                  <a:pt x="1053158" y="11167"/>
                  <a:pt x="1061207" y="11167"/>
                  <a:pt x="1068394" y="14097"/>
                </a:cubicBezTo>
                <a:cubicBezTo>
                  <a:pt x="1083085" y="20087"/>
                  <a:pt x="1090474" y="36564"/>
                  <a:pt x="1085174" y="51518"/>
                </a:cubicBezTo>
                <a:lnTo>
                  <a:pt x="1035428" y="177888"/>
                </a:lnTo>
                <a:lnTo>
                  <a:pt x="1086807" y="156059"/>
                </a:lnTo>
                <a:cubicBezTo>
                  <a:pt x="1101535" y="149854"/>
                  <a:pt x="1118531" y="156417"/>
                  <a:pt x="1125268" y="170908"/>
                </a:cubicBezTo>
                <a:cubicBezTo>
                  <a:pt x="1128077" y="177965"/>
                  <a:pt x="1128077" y="185829"/>
                  <a:pt x="1125268" y="192886"/>
                </a:cubicBezTo>
                <a:cubicBezTo>
                  <a:pt x="1122537" y="199924"/>
                  <a:pt x="1117227" y="205659"/>
                  <a:pt x="1110418" y="208923"/>
                </a:cubicBezTo>
                <a:lnTo>
                  <a:pt x="1109527" y="208923"/>
                </a:lnTo>
                <a:lnTo>
                  <a:pt x="1005580" y="253472"/>
                </a:lnTo>
                <a:lnTo>
                  <a:pt x="957616" y="375090"/>
                </a:lnTo>
                <a:lnTo>
                  <a:pt x="1076413" y="325195"/>
                </a:lnTo>
                <a:cubicBezTo>
                  <a:pt x="1091099" y="319086"/>
                  <a:pt x="1107990" y="325635"/>
                  <a:pt x="1114725" y="340045"/>
                </a:cubicBezTo>
                <a:cubicBezTo>
                  <a:pt x="1117629" y="346980"/>
                  <a:pt x="1117629" y="354791"/>
                  <a:pt x="1114725" y="361725"/>
                </a:cubicBezTo>
                <a:cubicBezTo>
                  <a:pt x="1111994" y="368764"/>
                  <a:pt x="1106684" y="374499"/>
                  <a:pt x="1099875" y="377763"/>
                </a:cubicBezTo>
                <a:lnTo>
                  <a:pt x="1098984" y="377763"/>
                </a:lnTo>
                <a:lnTo>
                  <a:pt x="928065" y="450229"/>
                </a:lnTo>
                <a:lnTo>
                  <a:pt x="879062" y="574668"/>
                </a:lnTo>
                <a:lnTo>
                  <a:pt x="1019539" y="525516"/>
                </a:lnTo>
                <a:lnTo>
                  <a:pt x="1062751" y="466118"/>
                </a:lnTo>
                <a:cubicBezTo>
                  <a:pt x="1065455" y="462266"/>
                  <a:pt x="1069080" y="459152"/>
                  <a:pt x="1073294" y="457060"/>
                </a:cubicBezTo>
                <a:cubicBezTo>
                  <a:pt x="1082852" y="452382"/>
                  <a:pt x="1094180" y="453175"/>
                  <a:pt x="1102993" y="459139"/>
                </a:cubicBezTo>
                <a:lnTo>
                  <a:pt x="1103885" y="459139"/>
                </a:lnTo>
                <a:cubicBezTo>
                  <a:pt x="1113768" y="466439"/>
                  <a:pt x="1118137" y="479071"/>
                  <a:pt x="1114873" y="490917"/>
                </a:cubicBezTo>
                <a:lnTo>
                  <a:pt x="1113388" y="495966"/>
                </a:lnTo>
                <a:lnTo>
                  <a:pt x="1118289" y="497896"/>
                </a:lnTo>
                <a:cubicBezTo>
                  <a:pt x="1123731" y="500153"/>
                  <a:pt x="1128418" y="503913"/>
                  <a:pt x="1131802" y="508736"/>
                </a:cubicBezTo>
                <a:cubicBezTo>
                  <a:pt x="1133373" y="510738"/>
                  <a:pt x="1134579" y="513000"/>
                  <a:pt x="1135366" y="515419"/>
                </a:cubicBezTo>
                <a:cubicBezTo>
                  <a:pt x="1137810" y="521826"/>
                  <a:pt x="1137810" y="528909"/>
                  <a:pt x="1135366" y="535317"/>
                </a:cubicBezTo>
                <a:cubicBezTo>
                  <a:pt x="1132250" y="543263"/>
                  <a:pt x="1125866" y="549483"/>
                  <a:pt x="1117843" y="552394"/>
                </a:cubicBezTo>
                <a:lnTo>
                  <a:pt x="1056811" y="573629"/>
                </a:lnTo>
                <a:lnTo>
                  <a:pt x="981078" y="677576"/>
                </a:lnTo>
                <a:lnTo>
                  <a:pt x="1103291" y="659459"/>
                </a:lnTo>
                <a:lnTo>
                  <a:pt x="1213771" y="507994"/>
                </a:lnTo>
                <a:cubicBezTo>
                  <a:pt x="1216557" y="504256"/>
                  <a:pt x="1220164" y="501207"/>
                  <a:pt x="1224315" y="499084"/>
                </a:cubicBezTo>
                <a:cubicBezTo>
                  <a:pt x="1234149" y="494243"/>
                  <a:pt x="1245852" y="495213"/>
                  <a:pt x="1254756" y="501608"/>
                </a:cubicBezTo>
                <a:cubicBezTo>
                  <a:pt x="1265320" y="509428"/>
                  <a:pt x="1269487" y="523261"/>
                  <a:pt x="1265002" y="535614"/>
                </a:cubicBezTo>
                <a:cubicBezTo>
                  <a:pt x="1264049" y="537959"/>
                  <a:pt x="1262855" y="540198"/>
                  <a:pt x="1261438" y="542296"/>
                </a:cubicBezTo>
                <a:lnTo>
                  <a:pt x="1184666" y="647283"/>
                </a:lnTo>
                <a:lnTo>
                  <a:pt x="1315045" y="627978"/>
                </a:lnTo>
                <a:lnTo>
                  <a:pt x="1383057" y="534723"/>
                </a:lnTo>
                <a:cubicBezTo>
                  <a:pt x="1385847" y="530893"/>
                  <a:pt x="1389513" y="527788"/>
                  <a:pt x="1393748" y="525665"/>
                </a:cubicBezTo>
                <a:cubicBezTo>
                  <a:pt x="1403646" y="521542"/>
                  <a:pt x="1414997" y="523075"/>
                  <a:pt x="1423447" y="529674"/>
                </a:cubicBezTo>
                <a:cubicBezTo>
                  <a:pt x="1433890" y="537513"/>
                  <a:pt x="1437988" y="551254"/>
                  <a:pt x="1433545" y="563531"/>
                </a:cubicBezTo>
                <a:cubicBezTo>
                  <a:pt x="1432694" y="565952"/>
                  <a:pt x="1431440" y="568212"/>
                  <a:pt x="1429833" y="570213"/>
                </a:cubicBezTo>
                <a:lnTo>
                  <a:pt x="1395530" y="617435"/>
                </a:lnTo>
                <a:lnTo>
                  <a:pt x="1532592" y="596943"/>
                </a:lnTo>
                <a:cubicBezTo>
                  <a:pt x="1548527" y="594709"/>
                  <a:pt x="1563342" y="605575"/>
                  <a:pt x="1566003" y="621445"/>
                </a:cubicBezTo>
                <a:cubicBezTo>
                  <a:pt x="1566796" y="626452"/>
                  <a:pt x="1566232" y="631579"/>
                  <a:pt x="1564370" y="636294"/>
                </a:cubicBezTo>
                <a:cubicBezTo>
                  <a:pt x="1560744" y="645949"/>
                  <a:pt x="1552369" y="653033"/>
                  <a:pt x="1542244" y="655005"/>
                </a:cubicBezTo>
                <a:lnTo>
                  <a:pt x="1407558" y="675052"/>
                </a:lnTo>
                <a:close/>
                <a:moveTo>
                  <a:pt x="904603" y="749299"/>
                </a:moveTo>
                <a:lnTo>
                  <a:pt x="846393" y="758061"/>
                </a:lnTo>
                <a:lnTo>
                  <a:pt x="890941" y="812856"/>
                </a:lnTo>
                <a:lnTo>
                  <a:pt x="992216" y="823547"/>
                </a:lnTo>
                <a:close/>
                <a:moveTo>
                  <a:pt x="868222" y="767267"/>
                </a:moveTo>
                <a:lnTo>
                  <a:pt x="901039" y="762367"/>
                </a:lnTo>
                <a:lnTo>
                  <a:pt x="955686" y="808995"/>
                </a:lnTo>
                <a:lnTo>
                  <a:pt x="896287" y="802758"/>
                </a:lnTo>
                <a:close/>
                <a:moveTo>
                  <a:pt x="851145" y="648471"/>
                </a:moveTo>
                <a:lnTo>
                  <a:pt x="829464" y="702078"/>
                </a:lnTo>
                <a:lnTo>
                  <a:pt x="899406" y="691683"/>
                </a:lnTo>
                <a:lnTo>
                  <a:pt x="958804" y="610010"/>
                </a:lnTo>
                <a:close/>
                <a:moveTo>
                  <a:pt x="847878" y="688416"/>
                </a:moveTo>
                <a:lnTo>
                  <a:pt x="859906" y="657678"/>
                </a:lnTo>
                <a:lnTo>
                  <a:pt x="927917" y="633918"/>
                </a:lnTo>
                <a:lnTo>
                  <a:pt x="893020" y="681585"/>
                </a:lnTo>
                <a:close/>
                <a:moveTo>
                  <a:pt x="842383" y="847604"/>
                </a:moveTo>
                <a:lnTo>
                  <a:pt x="805705" y="801867"/>
                </a:lnTo>
                <a:lnTo>
                  <a:pt x="779867" y="867205"/>
                </a:lnTo>
                <a:lnTo>
                  <a:pt x="821445" y="959718"/>
                </a:lnTo>
                <a:close/>
                <a:moveTo>
                  <a:pt x="809120" y="824735"/>
                </a:moveTo>
                <a:lnTo>
                  <a:pt x="830058" y="850722"/>
                </a:lnTo>
                <a:lnTo>
                  <a:pt x="816842" y="920961"/>
                </a:lnTo>
                <a:lnTo>
                  <a:pt x="792489" y="866908"/>
                </a:lnTo>
                <a:close/>
                <a:moveTo>
                  <a:pt x="678295" y="798452"/>
                </a:moveTo>
                <a:lnTo>
                  <a:pt x="618897" y="880124"/>
                </a:lnTo>
                <a:lnTo>
                  <a:pt x="727151" y="842258"/>
                </a:lnTo>
                <a:lnTo>
                  <a:pt x="748534" y="788057"/>
                </a:lnTo>
                <a:close/>
                <a:moveTo>
                  <a:pt x="649784" y="856365"/>
                </a:moveTo>
                <a:lnTo>
                  <a:pt x="684681" y="808549"/>
                </a:lnTo>
                <a:lnTo>
                  <a:pt x="729229" y="801718"/>
                </a:lnTo>
                <a:lnTo>
                  <a:pt x="717201" y="832606"/>
                </a:lnTo>
                <a:close/>
                <a:moveTo>
                  <a:pt x="756404" y="530565"/>
                </a:moveTo>
                <a:lnTo>
                  <a:pt x="735318" y="642679"/>
                </a:lnTo>
                <a:lnTo>
                  <a:pt x="772145" y="688416"/>
                </a:lnTo>
                <a:lnTo>
                  <a:pt x="797983" y="623078"/>
                </a:lnTo>
                <a:close/>
                <a:moveTo>
                  <a:pt x="747791" y="639561"/>
                </a:moveTo>
                <a:lnTo>
                  <a:pt x="761008" y="569174"/>
                </a:lnTo>
                <a:lnTo>
                  <a:pt x="784915" y="623226"/>
                </a:lnTo>
                <a:lnTo>
                  <a:pt x="768284" y="665399"/>
                </a:lnTo>
                <a:close/>
                <a:moveTo>
                  <a:pt x="687205" y="676091"/>
                </a:moveTo>
                <a:lnTo>
                  <a:pt x="586080" y="665399"/>
                </a:lnTo>
                <a:lnTo>
                  <a:pt x="673247" y="739647"/>
                </a:lnTo>
                <a:lnTo>
                  <a:pt x="731308" y="730886"/>
                </a:lnTo>
                <a:close/>
                <a:moveTo>
                  <a:pt x="622164" y="680843"/>
                </a:moveTo>
                <a:lnTo>
                  <a:pt x="681562" y="686931"/>
                </a:lnTo>
                <a:lnTo>
                  <a:pt x="709925" y="722570"/>
                </a:lnTo>
                <a:lnTo>
                  <a:pt x="677107" y="727322"/>
                </a:lnTo>
                <a:close/>
              </a:path>
            </a:pathLst>
          </a:custGeom>
          <a:solidFill>
            <a:srgbClr val="FFFFFF">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
          <p:cNvSpPr/>
          <p:nvPr/>
        </p:nvSpPr>
        <p:spPr>
          <a:xfrm>
            <a:off x="9293158" y="2289555"/>
            <a:ext cx="2897972" cy="2935122"/>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
          <p:cNvSpPr/>
          <p:nvPr/>
        </p:nvSpPr>
        <p:spPr>
          <a:xfrm>
            <a:off x="11366363" y="1190498"/>
            <a:ext cx="645273" cy="589633"/>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
          <p:cNvSpPr/>
          <p:nvPr/>
        </p:nvSpPr>
        <p:spPr>
          <a:xfrm>
            <a:off x="11255052" y="2670596"/>
            <a:ext cx="937503" cy="842909"/>
          </a:xfrm>
          <a:custGeom>
            <a:avLst/>
            <a:gdLst/>
            <a:ahLst/>
            <a:cxnLst/>
            <a:rect l="l" t="t" r="r" b="b"/>
            <a:pathLst>
              <a:path w="928221" h="834563" extrusionOk="0">
                <a:moveTo>
                  <a:pt x="5692" y="386120"/>
                </a:moveTo>
                <a:lnTo>
                  <a:pt x="103449" y="388173"/>
                </a:lnTo>
                <a:lnTo>
                  <a:pt x="47750" y="331607"/>
                </a:lnTo>
                <a:cubicBezTo>
                  <a:pt x="40657" y="324653"/>
                  <a:pt x="40521" y="313244"/>
                  <a:pt x="47455" y="306126"/>
                </a:cubicBezTo>
                <a:cubicBezTo>
                  <a:pt x="47545" y="306028"/>
                  <a:pt x="47659" y="305930"/>
                  <a:pt x="47750" y="305834"/>
                </a:cubicBezTo>
                <a:cubicBezTo>
                  <a:pt x="54684" y="298718"/>
                  <a:pt x="66051" y="298585"/>
                  <a:pt x="73144" y="305542"/>
                </a:cubicBezTo>
                <a:cubicBezTo>
                  <a:pt x="73234" y="305638"/>
                  <a:pt x="73348" y="305736"/>
                  <a:pt x="73440" y="305834"/>
                </a:cubicBezTo>
                <a:lnTo>
                  <a:pt x="155736" y="389085"/>
                </a:lnTo>
                <a:lnTo>
                  <a:pt x="222118" y="390681"/>
                </a:lnTo>
                <a:lnTo>
                  <a:pt x="98674" y="263182"/>
                </a:lnTo>
                <a:cubicBezTo>
                  <a:pt x="92422" y="256869"/>
                  <a:pt x="92422" y="246687"/>
                  <a:pt x="98674" y="240373"/>
                </a:cubicBezTo>
                <a:cubicBezTo>
                  <a:pt x="104835" y="234076"/>
                  <a:pt x="114906" y="233971"/>
                  <a:pt x="121180" y="240143"/>
                </a:cubicBezTo>
                <a:cubicBezTo>
                  <a:pt x="121248" y="240218"/>
                  <a:pt x="121340" y="240296"/>
                  <a:pt x="121408" y="240373"/>
                </a:cubicBezTo>
                <a:lnTo>
                  <a:pt x="267358" y="391594"/>
                </a:lnTo>
                <a:lnTo>
                  <a:pt x="335560" y="393190"/>
                </a:lnTo>
                <a:lnTo>
                  <a:pt x="226438" y="282113"/>
                </a:lnTo>
                <a:cubicBezTo>
                  <a:pt x="220163" y="275941"/>
                  <a:pt x="220049" y="265832"/>
                  <a:pt x="226210" y="259535"/>
                </a:cubicBezTo>
                <a:cubicBezTo>
                  <a:pt x="226278" y="259457"/>
                  <a:pt x="226370" y="259380"/>
                  <a:pt x="226438" y="259304"/>
                </a:cubicBezTo>
                <a:cubicBezTo>
                  <a:pt x="230052" y="251595"/>
                  <a:pt x="239055" y="248080"/>
                  <a:pt x="246899" y="251321"/>
                </a:cubicBezTo>
                <a:lnTo>
                  <a:pt x="391485" y="308799"/>
                </a:lnTo>
                <a:lnTo>
                  <a:pt x="363523" y="246532"/>
                </a:lnTo>
                <a:lnTo>
                  <a:pt x="167784" y="170579"/>
                </a:lnTo>
                <a:cubicBezTo>
                  <a:pt x="159441" y="167402"/>
                  <a:pt x="155259" y="158051"/>
                  <a:pt x="158418" y="149689"/>
                </a:cubicBezTo>
                <a:cubicBezTo>
                  <a:pt x="158442" y="149659"/>
                  <a:pt x="158442" y="149627"/>
                  <a:pt x="158464" y="149596"/>
                </a:cubicBezTo>
                <a:cubicBezTo>
                  <a:pt x="161737" y="141289"/>
                  <a:pt x="171081" y="137206"/>
                  <a:pt x="179379" y="140472"/>
                </a:cubicBezTo>
                <a:lnTo>
                  <a:pt x="344881" y="204564"/>
                </a:lnTo>
                <a:lnTo>
                  <a:pt x="317601" y="144121"/>
                </a:lnTo>
                <a:lnTo>
                  <a:pt x="209160" y="100557"/>
                </a:lnTo>
                <a:cubicBezTo>
                  <a:pt x="200271" y="96864"/>
                  <a:pt x="195792" y="86870"/>
                  <a:pt x="198929" y="77749"/>
                </a:cubicBezTo>
                <a:cubicBezTo>
                  <a:pt x="202613" y="68835"/>
                  <a:pt x="212570" y="64337"/>
                  <a:pt x="221663" y="67485"/>
                </a:cubicBezTo>
                <a:lnTo>
                  <a:pt x="295322" y="97136"/>
                </a:lnTo>
                <a:lnTo>
                  <a:pt x="257811" y="7727"/>
                </a:lnTo>
                <a:cubicBezTo>
                  <a:pt x="256788" y="5323"/>
                  <a:pt x="256788" y="2604"/>
                  <a:pt x="257811" y="200"/>
                </a:cubicBezTo>
                <a:cubicBezTo>
                  <a:pt x="260175" y="1128"/>
                  <a:pt x="262176" y="2811"/>
                  <a:pt x="263494" y="4990"/>
                </a:cubicBezTo>
                <a:lnTo>
                  <a:pt x="310553" y="90750"/>
                </a:lnTo>
                <a:lnTo>
                  <a:pt x="331468" y="14341"/>
                </a:lnTo>
                <a:cubicBezTo>
                  <a:pt x="334060" y="4606"/>
                  <a:pt x="344041" y="-1169"/>
                  <a:pt x="353747" y="1438"/>
                </a:cubicBezTo>
                <a:cubicBezTo>
                  <a:pt x="353906" y="1479"/>
                  <a:pt x="354042" y="1523"/>
                  <a:pt x="354202" y="1568"/>
                </a:cubicBezTo>
                <a:cubicBezTo>
                  <a:pt x="364001" y="4333"/>
                  <a:pt x="369684" y="14535"/>
                  <a:pt x="366933" y="24359"/>
                </a:cubicBezTo>
                <a:cubicBezTo>
                  <a:pt x="366933" y="24363"/>
                  <a:pt x="366933" y="24370"/>
                  <a:pt x="366933" y="24377"/>
                </a:cubicBezTo>
                <a:lnTo>
                  <a:pt x="336015" y="138419"/>
                </a:lnTo>
                <a:lnTo>
                  <a:pt x="367843" y="196809"/>
                </a:lnTo>
                <a:lnTo>
                  <a:pt x="416720" y="25973"/>
                </a:lnTo>
                <a:cubicBezTo>
                  <a:pt x="419130" y="17493"/>
                  <a:pt x="427927" y="12576"/>
                  <a:pt x="436384" y="14993"/>
                </a:cubicBezTo>
                <a:cubicBezTo>
                  <a:pt x="436430" y="15003"/>
                  <a:pt x="436452" y="15014"/>
                  <a:pt x="436498" y="15025"/>
                </a:cubicBezTo>
                <a:cubicBezTo>
                  <a:pt x="444887" y="17167"/>
                  <a:pt x="449979" y="25732"/>
                  <a:pt x="447843" y="34155"/>
                </a:cubicBezTo>
                <a:cubicBezTo>
                  <a:pt x="447775" y="34394"/>
                  <a:pt x="447707" y="34631"/>
                  <a:pt x="447637" y="34869"/>
                </a:cubicBezTo>
                <a:lnTo>
                  <a:pt x="389894" y="236952"/>
                </a:lnTo>
                <a:lnTo>
                  <a:pt x="422631" y="296710"/>
                </a:lnTo>
                <a:lnTo>
                  <a:pt x="462415" y="145034"/>
                </a:lnTo>
                <a:cubicBezTo>
                  <a:pt x="464643" y="136773"/>
                  <a:pt x="472963" y="131743"/>
                  <a:pt x="481284" y="133630"/>
                </a:cubicBezTo>
                <a:cubicBezTo>
                  <a:pt x="489741" y="132932"/>
                  <a:pt x="497288" y="138910"/>
                  <a:pt x="498562" y="147315"/>
                </a:cubicBezTo>
                <a:lnTo>
                  <a:pt x="521296" y="301500"/>
                </a:lnTo>
                <a:lnTo>
                  <a:pt x="561080" y="246304"/>
                </a:lnTo>
                <a:lnTo>
                  <a:pt x="528570" y="38746"/>
                </a:lnTo>
                <a:cubicBezTo>
                  <a:pt x="527343" y="29965"/>
                  <a:pt x="533276" y="21786"/>
                  <a:pt x="541983" y="20271"/>
                </a:cubicBezTo>
                <a:cubicBezTo>
                  <a:pt x="550644" y="18796"/>
                  <a:pt x="558874" y="24646"/>
                  <a:pt x="560329" y="33338"/>
                </a:cubicBezTo>
                <a:cubicBezTo>
                  <a:pt x="560352" y="33468"/>
                  <a:pt x="560375" y="33598"/>
                  <a:pt x="560397" y="33728"/>
                </a:cubicBezTo>
                <a:lnTo>
                  <a:pt x="587906" y="209354"/>
                </a:lnTo>
                <a:lnTo>
                  <a:pt x="626780" y="155070"/>
                </a:lnTo>
                <a:lnTo>
                  <a:pt x="609957" y="39202"/>
                </a:lnTo>
                <a:cubicBezTo>
                  <a:pt x="608479" y="29235"/>
                  <a:pt x="615345" y="19952"/>
                  <a:pt x="625280" y="18467"/>
                </a:cubicBezTo>
                <a:cubicBezTo>
                  <a:pt x="625326" y="18460"/>
                  <a:pt x="625371" y="18453"/>
                  <a:pt x="625416" y="18447"/>
                </a:cubicBezTo>
                <a:cubicBezTo>
                  <a:pt x="635351" y="16964"/>
                  <a:pt x="644603" y="23841"/>
                  <a:pt x="646081" y="33808"/>
                </a:cubicBezTo>
                <a:cubicBezTo>
                  <a:pt x="646081" y="33858"/>
                  <a:pt x="646104" y="33906"/>
                  <a:pt x="646104" y="33956"/>
                </a:cubicBezTo>
                <a:lnTo>
                  <a:pt x="657471" y="112418"/>
                </a:lnTo>
                <a:lnTo>
                  <a:pt x="714760" y="33272"/>
                </a:lnTo>
                <a:cubicBezTo>
                  <a:pt x="716237" y="31101"/>
                  <a:pt x="718534" y="29623"/>
                  <a:pt x="721126" y="29167"/>
                </a:cubicBezTo>
                <a:cubicBezTo>
                  <a:pt x="721581" y="31685"/>
                  <a:pt x="721080" y="34280"/>
                  <a:pt x="719762" y="36465"/>
                </a:cubicBezTo>
                <a:lnTo>
                  <a:pt x="669066" y="120173"/>
                </a:lnTo>
                <a:lnTo>
                  <a:pt x="745679" y="100101"/>
                </a:lnTo>
                <a:cubicBezTo>
                  <a:pt x="755476" y="97357"/>
                  <a:pt x="765639" y="103100"/>
                  <a:pt x="768367" y="112929"/>
                </a:cubicBezTo>
                <a:cubicBezTo>
                  <a:pt x="768389" y="112988"/>
                  <a:pt x="768389" y="113045"/>
                  <a:pt x="768412" y="113102"/>
                </a:cubicBezTo>
                <a:cubicBezTo>
                  <a:pt x="771230" y="122773"/>
                  <a:pt x="765707" y="132909"/>
                  <a:pt x="756067" y="135742"/>
                </a:cubicBezTo>
                <a:cubicBezTo>
                  <a:pt x="755863" y="135801"/>
                  <a:pt x="755658" y="135858"/>
                  <a:pt x="755454" y="135911"/>
                </a:cubicBezTo>
                <a:lnTo>
                  <a:pt x="641785" y="165561"/>
                </a:lnTo>
                <a:lnTo>
                  <a:pt x="607457" y="222355"/>
                </a:lnTo>
                <a:lnTo>
                  <a:pt x="780688" y="179019"/>
                </a:lnTo>
                <a:cubicBezTo>
                  <a:pt x="789327" y="177000"/>
                  <a:pt x="798012" y="182262"/>
                  <a:pt x="800239" y="190879"/>
                </a:cubicBezTo>
                <a:cubicBezTo>
                  <a:pt x="802240" y="199551"/>
                  <a:pt x="797011" y="208252"/>
                  <a:pt x="788418" y="210494"/>
                </a:cubicBezTo>
                <a:lnTo>
                  <a:pt x="583814" y="261129"/>
                </a:lnTo>
                <a:lnTo>
                  <a:pt x="548575" y="319519"/>
                </a:lnTo>
                <a:lnTo>
                  <a:pt x="699073" y="280516"/>
                </a:lnTo>
                <a:cubicBezTo>
                  <a:pt x="707326" y="278418"/>
                  <a:pt x="715784" y="283110"/>
                  <a:pt x="718398" y="291236"/>
                </a:cubicBezTo>
                <a:cubicBezTo>
                  <a:pt x="723854" y="297985"/>
                  <a:pt x="722831" y="307896"/>
                  <a:pt x="716101" y="313374"/>
                </a:cubicBezTo>
                <a:cubicBezTo>
                  <a:pt x="715806" y="313607"/>
                  <a:pt x="715510" y="313833"/>
                  <a:pt x="715215" y="314045"/>
                </a:cubicBezTo>
                <a:lnTo>
                  <a:pt x="593134" y="410753"/>
                </a:lnTo>
                <a:lnTo>
                  <a:pt x="661336" y="417595"/>
                </a:lnTo>
                <a:lnTo>
                  <a:pt x="824792" y="285762"/>
                </a:lnTo>
                <a:cubicBezTo>
                  <a:pt x="831725" y="280154"/>
                  <a:pt x="841888" y="281255"/>
                  <a:pt x="847480" y="288223"/>
                </a:cubicBezTo>
                <a:cubicBezTo>
                  <a:pt x="847503" y="288239"/>
                  <a:pt x="847503" y="288255"/>
                  <a:pt x="847526" y="288271"/>
                </a:cubicBezTo>
                <a:cubicBezTo>
                  <a:pt x="853187" y="295189"/>
                  <a:pt x="852163" y="305391"/>
                  <a:pt x="845275" y="311061"/>
                </a:cubicBezTo>
                <a:cubicBezTo>
                  <a:pt x="845275" y="311068"/>
                  <a:pt x="845253" y="311073"/>
                  <a:pt x="845253" y="311080"/>
                </a:cubicBezTo>
                <a:lnTo>
                  <a:pt x="707031" y="422385"/>
                </a:lnTo>
                <a:lnTo>
                  <a:pt x="772958" y="429228"/>
                </a:lnTo>
                <a:lnTo>
                  <a:pt x="863893" y="356925"/>
                </a:lnTo>
                <a:cubicBezTo>
                  <a:pt x="871737" y="350618"/>
                  <a:pt x="883172" y="351877"/>
                  <a:pt x="889469" y="359735"/>
                </a:cubicBezTo>
                <a:cubicBezTo>
                  <a:pt x="889492" y="359787"/>
                  <a:pt x="889538" y="359837"/>
                  <a:pt x="889583" y="359890"/>
                </a:cubicBezTo>
                <a:cubicBezTo>
                  <a:pt x="895789" y="367848"/>
                  <a:pt x="894471" y="379327"/>
                  <a:pt x="886627" y="385664"/>
                </a:cubicBezTo>
                <a:lnTo>
                  <a:pt x="824337" y="434702"/>
                </a:lnTo>
                <a:lnTo>
                  <a:pt x="921410" y="444738"/>
                </a:lnTo>
                <a:cubicBezTo>
                  <a:pt x="924025" y="444977"/>
                  <a:pt x="926457" y="446197"/>
                  <a:pt x="928230" y="448159"/>
                </a:cubicBezTo>
                <a:cubicBezTo>
                  <a:pt x="926253" y="449819"/>
                  <a:pt x="923753" y="450711"/>
                  <a:pt x="921183" y="450668"/>
                </a:cubicBezTo>
                <a:lnTo>
                  <a:pt x="823428" y="448387"/>
                </a:lnTo>
                <a:lnTo>
                  <a:pt x="879126" y="504952"/>
                </a:lnTo>
                <a:cubicBezTo>
                  <a:pt x="886219" y="511906"/>
                  <a:pt x="886355" y="523315"/>
                  <a:pt x="879421" y="530434"/>
                </a:cubicBezTo>
                <a:cubicBezTo>
                  <a:pt x="879330" y="530532"/>
                  <a:pt x="879216" y="530630"/>
                  <a:pt x="879126" y="530726"/>
                </a:cubicBezTo>
                <a:cubicBezTo>
                  <a:pt x="872033" y="537831"/>
                  <a:pt x="860530" y="537831"/>
                  <a:pt x="853437" y="530726"/>
                </a:cubicBezTo>
                <a:lnTo>
                  <a:pt x="771140" y="447247"/>
                </a:lnTo>
                <a:lnTo>
                  <a:pt x="704757" y="445878"/>
                </a:lnTo>
                <a:lnTo>
                  <a:pt x="828202" y="573606"/>
                </a:lnTo>
                <a:cubicBezTo>
                  <a:pt x="834453" y="579919"/>
                  <a:pt x="834453" y="590101"/>
                  <a:pt x="828202" y="596414"/>
                </a:cubicBezTo>
                <a:cubicBezTo>
                  <a:pt x="821904" y="602677"/>
                  <a:pt x="811765" y="602677"/>
                  <a:pt x="805469" y="596414"/>
                </a:cubicBezTo>
                <a:lnTo>
                  <a:pt x="659517" y="445194"/>
                </a:lnTo>
                <a:lnTo>
                  <a:pt x="591315" y="443825"/>
                </a:lnTo>
                <a:lnTo>
                  <a:pt x="700437" y="554675"/>
                </a:lnTo>
                <a:cubicBezTo>
                  <a:pt x="706712" y="560847"/>
                  <a:pt x="706825" y="570955"/>
                  <a:pt x="700665" y="577253"/>
                </a:cubicBezTo>
                <a:cubicBezTo>
                  <a:pt x="700597" y="577330"/>
                  <a:pt x="700506" y="577408"/>
                  <a:pt x="700437" y="577483"/>
                </a:cubicBezTo>
                <a:cubicBezTo>
                  <a:pt x="696914" y="585281"/>
                  <a:pt x="687889" y="588903"/>
                  <a:pt x="679978" y="585694"/>
                </a:cubicBezTo>
                <a:lnTo>
                  <a:pt x="535617" y="528217"/>
                </a:lnTo>
                <a:lnTo>
                  <a:pt x="563353" y="588431"/>
                </a:lnTo>
                <a:lnTo>
                  <a:pt x="759091" y="664384"/>
                </a:lnTo>
                <a:cubicBezTo>
                  <a:pt x="767344" y="667440"/>
                  <a:pt x="771550" y="676620"/>
                  <a:pt x="768503" y="684893"/>
                </a:cubicBezTo>
                <a:cubicBezTo>
                  <a:pt x="768480" y="684975"/>
                  <a:pt x="768435" y="685057"/>
                  <a:pt x="768412" y="685139"/>
                </a:cubicBezTo>
                <a:cubicBezTo>
                  <a:pt x="765251" y="693501"/>
                  <a:pt x="755931" y="697702"/>
                  <a:pt x="747588" y="694527"/>
                </a:cubicBezTo>
                <a:cubicBezTo>
                  <a:pt x="747566" y="694516"/>
                  <a:pt x="747520" y="694502"/>
                  <a:pt x="747496" y="694491"/>
                </a:cubicBezTo>
                <a:lnTo>
                  <a:pt x="581995" y="630171"/>
                </a:lnTo>
                <a:lnTo>
                  <a:pt x="609276" y="690841"/>
                </a:lnTo>
                <a:lnTo>
                  <a:pt x="717715" y="734406"/>
                </a:lnTo>
                <a:cubicBezTo>
                  <a:pt x="726604" y="738098"/>
                  <a:pt x="731083" y="748093"/>
                  <a:pt x="727946" y="757214"/>
                </a:cubicBezTo>
                <a:cubicBezTo>
                  <a:pt x="724263" y="766125"/>
                  <a:pt x="714238" y="770548"/>
                  <a:pt x="705212" y="767250"/>
                </a:cubicBezTo>
                <a:lnTo>
                  <a:pt x="631554" y="737827"/>
                </a:lnTo>
                <a:lnTo>
                  <a:pt x="671339" y="827236"/>
                </a:lnTo>
                <a:cubicBezTo>
                  <a:pt x="672247" y="829663"/>
                  <a:pt x="672247" y="832336"/>
                  <a:pt x="671339" y="834763"/>
                </a:cubicBezTo>
                <a:cubicBezTo>
                  <a:pt x="668815" y="833892"/>
                  <a:pt x="666701" y="832101"/>
                  <a:pt x="665428" y="829745"/>
                </a:cubicBezTo>
                <a:lnTo>
                  <a:pt x="618368" y="743985"/>
                </a:lnTo>
                <a:lnTo>
                  <a:pt x="597454" y="820622"/>
                </a:lnTo>
                <a:cubicBezTo>
                  <a:pt x="594590" y="830368"/>
                  <a:pt x="584495" y="836038"/>
                  <a:pt x="574720" y="833395"/>
                </a:cubicBezTo>
                <a:cubicBezTo>
                  <a:pt x="565012" y="830523"/>
                  <a:pt x="559351" y="820396"/>
                  <a:pt x="561989" y="810586"/>
                </a:cubicBezTo>
                <a:lnTo>
                  <a:pt x="592907" y="696543"/>
                </a:lnTo>
                <a:lnTo>
                  <a:pt x="561080" y="638382"/>
                </a:lnTo>
                <a:lnTo>
                  <a:pt x="512202" y="809217"/>
                </a:lnTo>
                <a:cubicBezTo>
                  <a:pt x="509678" y="817773"/>
                  <a:pt x="500721" y="822668"/>
                  <a:pt x="492196" y="820166"/>
                </a:cubicBezTo>
                <a:cubicBezTo>
                  <a:pt x="483671" y="817634"/>
                  <a:pt x="478782" y="808659"/>
                  <a:pt x="481284" y="800094"/>
                </a:cubicBezTo>
                <a:lnTo>
                  <a:pt x="539028" y="598239"/>
                </a:lnTo>
                <a:lnTo>
                  <a:pt x="506291" y="538481"/>
                </a:lnTo>
                <a:lnTo>
                  <a:pt x="464915" y="688332"/>
                </a:lnTo>
                <a:cubicBezTo>
                  <a:pt x="462483" y="696550"/>
                  <a:pt x="454185" y="701518"/>
                  <a:pt x="445820" y="699737"/>
                </a:cubicBezTo>
                <a:cubicBezTo>
                  <a:pt x="437339" y="700551"/>
                  <a:pt x="429724" y="694518"/>
                  <a:pt x="428542" y="686052"/>
                </a:cubicBezTo>
                <a:lnTo>
                  <a:pt x="405808" y="532094"/>
                </a:lnTo>
                <a:lnTo>
                  <a:pt x="366251" y="588431"/>
                </a:lnTo>
                <a:lnTo>
                  <a:pt x="398533" y="796217"/>
                </a:lnTo>
                <a:cubicBezTo>
                  <a:pt x="399761" y="804998"/>
                  <a:pt x="393826" y="813177"/>
                  <a:pt x="385119" y="814691"/>
                </a:cubicBezTo>
                <a:cubicBezTo>
                  <a:pt x="376299" y="815921"/>
                  <a:pt x="368115" y="809838"/>
                  <a:pt x="366705" y="801006"/>
                </a:cubicBezTo>
                <a:lnTo>
                  <a:pt x="339198" y="625609"/>
                </a:lnTo>
                <a:lnTo>
                  <a:pt x="300550" y="679665"/>
                </a:lnTo>
                <a:lnTo>
                  <a:pt x="317145" y="795532"/>
                </a:lnTo>
                <a:cubicBezTo>
                  <a:pt x="318509" y="805525"/>
                  <a:pt x="311622" y="814762"/>
                  <a:pt x="301687" y="816288"/>
                </a:cubicBezTo>
                <a:cubicBezTo>
                  <a:pt x="291729" y="817650"/>
                  <a:pt x="282522" y="810746"/>
                  <a:pt x="280999" y="800778"/>
                </a:cubicBezTo>
                <a:lnTo>
                  <a:pt x="269633" y="722089"/>
                </a:lnTo>
                <a:lnTo>
                  <a:pt x="212343" y="801919"/>
                </a:lnTo>
                <a:cubicBezTo>
                  <a:pt x="210911" y="804092"/>
                  <a:pt x="208728" y="805641"/>
                  <a:pt x="206204" y="806252"/>
                </a:cubicBezTo>
                <a:cubicBezTo>
                  <a:pt x="205318" y="803823"/>
                  <a:pt x="205318" y="801155"/>
                  <a:pt x="206204" y="798726"/>
                </a:cubicBezTo>
                <a:lnTo>
                  <a:pt x="257811" y="715018"/>
                </a:lnTo>
                <a:lnTo>
                  <a:pt x="180970" y="735090"/>
                </a:lnTo>
                <a:cubicBezTo>
                  <a:pt x="171490" y="738012"/>
                  <a:pt x="161442" y="732670"/>
                  <a:pt x="158532" y="723156"/>
                </a:cubicBezTo>
                <a:cubicBezTo>
                  <a:pt x="158418" y="722805"/>
                  <a:pt x="158328" y="722447"/>
                  <a:pt x="158236" y="722089"/>
                </a:cubicBezTo>
                <a:cubicBezTo>
                  <a:pt x="155508" y="712261"/>
                  <a:pt x="161238" y="702070"/>
                  <a:pt x="171013" y="699328"/>
                </a:cubicBezTo>
                <a:cubicBezTo>
                  <a:pt x="171081" y="699312"/>
                  <a:pt x="171149" y="699296"/>
                  <a:pt x="171195" y="699280"/>
                </a:cubicBezTo>
                <a:lnTo>
                  <a:pt x="284864" y="669858"/>
                </a:lnTo>
                <a:lnTo>
                  <a:pt x="319192" y="613064"/>
                </a:lnTo>
                <a:lnTo>
                  <a:pt x="147552" y="656857"/>
                </a:lnTo>
                <a:cubicBezTo>
                  <a:pt x="139049" y="659126"/>
                  <a:pt x="130342" y="654056"/>
                  <a:pt x="128092" y="645535"/>
                </a:cubicBezTo>
                <a:cubicBezTo>
                  <a:pt x="128046" y="645432"/>
                  <a:pt x="128024" y="645329"/>
                  <a:pt x="128000" y="645224"/>
                </a:cubicBezTo>
                <a:cubicBezTo>
                  <a:pt x="125863" y="636541"/>
                  <a:pt x="131137" y="627762"/>
                  <a:pt x="139800" y="625616"/>
                </a:cubicBezTo>
                <a:cubicBezTo>
                  <a:pt x="139800" y="625614"/>
                  <a:pt x="139822" y="625611"/>
                  <a:pt x="139822" y="625609"/>
                </a:cubicBezTo>
                <a:lnTo>
                  <a:pt x="344426" y="574746"/>
                </a:lnTo>
                <a:lnTo>
                  <a:pt x="379663" y="516356"/>
                </a:lnTo>
                <a:lnTo>
                  <a:pt x="229166" y="555587"/>
                </a:lnTo>
                <a:cubicBezTo>
                  <a:pt x="220936" y="557567"/>
                  <a:pt x="212547" y="552918"/>
                  <a:pt x="209843" y="544867"/>
                </a:cubicBezTo>
                <a:cubicBezTo>
                  <a:pt x="204523" y="537666"/>
                  <a:pt x="205932" y="527516"/>
                  <a:pt x="213026" y="522058"/>
                </a:cubicBezTo>
                <a:lnTo>
                  <a:pt x="335106" y="425578"/>
                </a:lnTo>
                <a:lnTo>
                  <a:pt x="266905" y="418508"/>
                </a:lnTo>
                <a:lnTo>
                  <a:pt x="103449" y="550341"/>
                </a:lnTo>
                <a:cubicBezTo>
                  <a:pt x="96855" y="555988"/>
                  <a:pt x="86966" y="555211"/>
                  <a:pt x="81328" y="548605"/>
                </a:cubicBezTo>
                <a:cubicBezTo>
                  <a:pt x="81124" y="548354"/>
                  <a:pt x="80919" y="548097"/>
                  <a:pt x="80715" y="547832"/>
                </a:cubicBezTo>
                <a:cubicBezTo>
                  <a:pt x="75053" y="541094"/>
                  <a:pt x="75894" y="531020"/>
                  <a:pt x="82602" y="525334"/>
                </a:cubicBezTo>
                <a:cubicBezTo>
                  <a:pt x="82738" y="525229"/>
                  <a:pt x="82852" y="525124"/>
                  <a:pt x="82988" y="525024"/>
                </a:cubicBezTo>
                <a:lnTo>
                  <a:pt x="221209" y="413718"/>
                </a:lnTo>
                <a:lnTo>
                  <a:pt x="155281" y="406875"/>
                </a:lnTo>
                <a:lnTo>
                  <a:pt x="64346" y="479178"/>
                </a:lnTo>
                <a:cubicBezTo>
                  <a:pt x="56389" y="485277"/>
                  <a:pt x="45045" y="483968"/>
                  <a:pt x="38656" y="476213"/>
                </a:cubicBezTo>
                <a:cubicBezTo>
                  <a:pt x="32587" y="468221"/>
                  <a:pt x="33883" y="456837"/>
                  <a:pt x="41612" y="450440"/>
                </a:cubicBezTo>
                <a:lnTo>
                  <a:pt x="103902" y="401401"/>
                </a:lnTo>
                <a:lnTo>
                  <a:pt x="6830" y="391366"/>
                </a:lnTo>
                <a:cubicBezTo>
                  <a:pt x="4238" y="391030"/>
                  <a:pt x="1828" y="389824"/>
                  <a:pt x="9" y="387944"/>
                </a:cubicBezTo>
                <a:cubicBezTo>
                  <a:pt x="1668" y="386742"/>
                  <a:pt x="3647" y="386104"/>
                  <a:pt x="5692" y="386120"/>
                </a:cubicBezTo>
                <a:close/>
                <a:moveTo>
                  <a:pt x="402625" y="477354"/>
                </a:moveTo>
                <a:lnTo>
                  <a:pt x="423539" y="442913"/>
                </a:lnTo>
                <a:lnTo>
                  <a:pt x="405353" y="447475"/>
                </a:lnTo>
                <a:lnTo>
                  <a:pt x="420130" y="435842"/>
                </a:lnTo>
                <a:lnTo>
                  <a:pt x="380119" y="431737"/>
                </a:lnTo>
                <a:lnTo>
                  <a:pt x="283045" y="508373"/>
                </a:lnTo>
                <a:close/>
                <a:moveTo>
                  <a:pt x="484012" y="500162"/>
                </a:moveTo>
                <a:lnTo>
                  <a:pt x="464461" y="464581"/>
                </a:lnTo>
                <a:lnTo>
                  <a:pt x="459459" y="482828"/>
                </a:lnTo>
                <a:lnTo>
                  <a:pt x="456731" y="464125"/>
                </a:lnTo>
                <a:lnTo>
                  <a:pt x="433998" y="496969"/>
                </a:lnTo>
                <a:lnTo>
                  <a:pt x="451957" y="619223"/>
                </a:lnTo>
                <a:close/>
                <a:moveTo>
                  <a:pt x="544711" y="441544"/>
                </a:moveTo>
                <a:lnTo>
                  <a:pt x="504472" y="441544"/>
                </a:lnTo>
                <a:lnTo>
                  <a:pt x="517658" y="454773"/>
                </a:lnTo>
                <a:lnTo>
                  <a:pt x="500152" y="447931"/>
                </a:lnTo>
                <a:lnTo>
                  <a:pt x="516521" y="484881"/>
                </a:lnTo>
                <a:lnTo>
                  <a:pt x="631554" y="530498"/>
                </a:lnTo>
                <a:close/>
                <a:moveTo>
                  <a:pt x="524478" y="359206"/>
                </a:moveTo>
                <a:lnTo>
                  <a:pt x="503335" y="393875"/>
                </a:lnTo>
                <a:lnTo>
                  <a:pt x="521750" y="389085"/>
                </a:lnTo>
                <a:lnTo>
                  <a:pt x="506974" y="400717"/>
                </a:lnTo>
                <a:lnTo>
                  <a:pt x="546984" y="404823"/>
                </a:lnTo>
                <a:lnTo>
                  <a:pt x="644285" y="327958"/>
                </a:lnTo>
                <a:close/>
                <a:moveTo>
                  <a:pt x="443092" y="336397"/>
                </a:moveTo>
                <a:lnTo>
                  <a:pt x="462642" y="371750"/>
                </a:lnTo>
                <a:lnTo>
                  <a:pt x="467643" y="353732"/>
                </a:lnTo>
                <a:lnTo>
                  <a:pt x="470371" y="372207"/>
                </a:lnTo>
                <a:lnTo>
                  <a:pt x="493105" y="339590"/>
                </a:lnTo>
                <a:lnTo>
                  <a:pt x="475146" y="217109"/>
                </a:lnTo>
                <a:close/>
                <a:moveTo>
                  <a:pt x="382391" y="395015"/>
                </a:moveTo>
                <a:lnTo>
                  <a:pt x="422631" y="395015"/>
                </a:lnTo>
                <a:lnTo>
                  <a:pt x="409445" y="381558"/>
                </a:lnTo>
                <a:lnTo>
                  <a:pt x="426950" y="388629"/>
                </a:lnTo>
                <a:lnTo>
                  <a:pt x="410581" y="351679"/>
                </a:lnTo>
                <a:lnTo>
                  <a:pt x="295548" y="30606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
          <p:cNvSpPr/>
          <p:nvPr/>
        </p:nvSpPr>
        <p:spPr>
          <a:xfrm>
            <a:off x="9710287" y="4581022"/>
            <a:ext cx="1321448" cy="1380247"/>
          </a:xfrm>
          <a:custGeom>
            <a:avLst/>
            <a:gdLst/>
            <a:ahLst/>
            <a:cxnLst/>
            <a:rect l="l" t="t" r="r" b="b"/>
            <a:pathLst>
              <a:path w="1308364" h="1366581" extrusionOk="0">
                <a:moveTo>
                  <a:pt x="1306904" y="914433"/>
                </a:moveTo>
                <a:cubicBezTo>
                  <a:pt x="1304108" y="922708"/>
                  <a:pt x="1295174" y="927183"/>
                  <a:pt x="1286898" y="924469"/>
                </a:cubicBezTo>
                <a:lnTo>
                  <a:pt x="1146176" y="876115"/>
                </a:lnTo>
                <a:lnTo>
                  <a:pt x="1179596" y="944540"/>
                </a:lnTo>
                <a:cubicBezTo>
                  <a:pt x="1183370" y="952416"/>
                  <a:pt x="1180119" y="961870"/>
                  <a:pt x="1172321" y="965752"/>
                </a:cubicBezTo>
                <a:cubicBezTo>
                  <a:pt x="1166978" y="968256"/>
                  <a:pt x="1160704" y="967645"/>
                  <a:pt x="1155953" y="964155"/>
                </a:cubicBezTo>
                <a:cubicBezTo>
                  <a:pt x="1153884" y="962616"/>
                  <a:pt x="1152247" y="960574"/>
                  <a:pt x="1151178" y="958225"/>
                </a:cubicBezTo>
                <a:lnTo>
                  <a:pt x="1104347" y="860605"/>
                </a:lnTo>
                <a:lnTo>
                  <a:pt x="965443" y="812707"/>
                </a:lnTo>
                <a:lnTo>
                  <a:pt x="1026597" y="940663"/>
                </a:lnTo>
                <a:cubicBezTo>
                  <a:pt x="1030416" y="948468"/>
                  <a:pt x="1027189" y="957894"/>
                  <a:pt x="1019413" y="961722"/>
                </a:cubicBezTo>
                <a:cubicBezTo>
                  <a:pt x="1019299" y="961774"/>
                  <a:pt x="1019209" y="961824"/>
                  <a:pt x="1019095" y="961875"/>
                </a:cubicBezTo>
                <a:cubicBezTo>
                  <a:pt x="1013867" y="964500"/>
                  <a:pt x="1007592" y="963879"/>
                  <a:pt x="1002953" y="960278"/>
                </a:cubicBezTo>
                <a:cubicBezTo>
                  <a:pt x="1000839" y="958786"/>
                  <a:pt x="999179" y="956731"/>
                  <a:pt x="998180" y="954348"/>
                </a:cubicBezTo>
                <a:lnTo>
                  <a:pt x="923385" y="798338"/>
                </a:lnTo>
                <a:lnTo>
                  <a:pt x="791529" y="752721"/>
                </a:lnTo>
                <a:lnTo>
                  <a:pt x="853365" y="882273"/>
                </a:lnTo>
                <a:lnTo>
                  <a:pt x="906562" y="912608"/>
                </a:lnTo>
                <a:cubicBezTo>
                  <a:pt x="914292" y="916823"/>
                  <a:pt x="917134" y="926517"/>
                  <a:pt x="912928" y="934263"/>
                </a:cubicBezTo>
                <a:cubicBezTo>
                  <a:pt x="912723" y="934657"/>
                  <a:pt x="912495" y="935043"/>
                  <a:pt x="912246" y="935417"/>
                </a:cubicBezTo>
                <a:cubicBezTo>
                  <a:pt x="911541" y="936505"/>
                  <a:pt x="910700" y="937501"/>
                  <a:pt x="909745" y="938382"/>
                </a:cubicBezTo>
                <a:cubicBezTo>
                  <a:pt x="904811" y="943468"/>
                  <a:pt x="897128" y="944677"/>
                  <a:pt x="890876" y="941347"/>
                </a:cubicBezTo>
                <a:lnTo>
                  <a:pt x="877464" y="933592"/>
                </a:lnTo>
                <a:lnTo>
                  <a:pt x="887465" y="954576"/>
                </a:lnTo>
                <a:cubicBezTo>
                  <a:pt x="891331" y="962356"/>
                  <a:pt x="888170" y="971805"/>
                  <a:pt x="880418" y="975678"/>
                </a:cubicBezTo>
                <a:cubicBezTo>
                  <a:pt x="880350" y="975715"/>
                  <a:pt x="880260" y="975751"/>
                  <a:pt x="880192" y="975788"/>
                </a:cubicBezTo>
                <a:lnTo>
                  <a:pt x="880192" y="975788"/>
                </a:lnTo>
                <a:cubicBezTo>
                  <a:pt x="874894" y="978187"/>
                  <a:pt x="868687" y="977487"/>
                  <a:pt x="864050" y="973963"/>
                </a:cubicBezTo>
                <a:cubicBezTo>
                  <a:pt x="861959" y="972560"/>
                  <a:pt x="860300" y="970581"/>
                  <a:pt x="859276" y="968261"/>
                </a:cubicBezTo>
                <a:lnTo>
                  <a:pt x="829494" y="905994"/>
                </a:lnTo>
                <a:lnTo>
                  <a:pt x="691500" y="826848"/>
                </a:lnTo>
                <a:lnTo>
                  <a:pt x="719691" y="971682"/>
                </a:lnTo>
                <a:lnTo>
                  <a:pt x="862003" y="1065881"/>
                </a:lnTo>
                <a:lnTo>
                  <a:pt x="862003" y="1065881"/>
                </a:lnTo>
                <a:cubicBezTo>
                  <a:pt x="868779" y="1071501"/>
                  <a:pt x="869734" y="1081564"/>
                  <a:pt x="864118" y="1088359"/>
                </a:cubicBezTo>
                <a:cubicBezTo>
                  <a:pt x="859344" y="1094168"/>
                  <a:pt x="851160" y="1095827"/>
                  <a:pt x="844499" y="1092339"/>
                </a:cubicBezTo>
                <a:lnTo>
                  <a:pt x="728329" y="1015246"/>
                </a:lnTo>
                <a:lnTo>
                  <a:pt x="756520" y="1159624"/>
                </a:lnTo>
                <a:lnTo>
                  <a:pt x="844727" y="1218014"/>
                </a:lnTo>
                <a:lnTo>
                  <a:pt x="844727" y="1218014"/>
                </a:lnTo>
                <a:cubicBezTo>
                  <a:pt x="852228" y="1222856"/>
                  <a:pt x="854389" y="1232878"/>
                  <a:pt x="849546" y="1240398"/>
                </a:cubicBezTo>
                <a:cubicBezTo>
                  <a:pt x="849454" y="1240540"/>
                  <a:pt x="849364" y="1240683"/>
                  <a:pt x="849273" y="1240823"/>
                </a:cubicBezTo>
                <a:cubicBezTo>
                  <a:pt x="844727" y="1248217"/>
                  <a:pt x="835042" y="1250507"/>
                  <a:pt x="827677" y="1245936"/>
                </a:cubicBezTo>
                <a:cubicBezTo>
                  <a:pt x="827289" y="1245695"/>
                  <a:pt x="826904" y="1245434"/>
                  <a:pt x="826539" y="1245156"/>
                </a:cubicBezTo>
                <a:lnTo>
                  <a:pt x="764021" y="1203873"/>
                </a:lnTo>
                <a:lnTo>
                  <a:pt x="792212" y="1348022"/>
                </a:lnTo>
                <a:cubicBezTo>
                  <a:pt x="793848" y="1356589"/>
                  <a:pt x="788256" y="1364860"/>
                  <a:pt x="779707" y="1366497"/>
                </a:cubicBezTo>
                <a:cubicBezTo>
                  <a:pt x="771160" y="1368135"/>
                  <a:pt x="762930" y="1362520"/>
                  <a:pt x="761293" y="1353953"/>
                </a:cubicBezTo>
                <a:lnTo>
                  <a:pt x="732648" y="1207978"/>
                </a:lnTo>
                <a:lnTo>
                  <a:pt x="689227" y="1271842"/>
                </a:lnTo>
                <a:cubicBezTo>
                  <a:pt x="684317" y="1279159"/>
                  <a:pt x="674427" y="1281102"/>
                  <a:pt x="667152" y="1276180"/>
                </a:cubicBezTo>
                <a:cubicBezTo>
                  <a:pt x="666925" y="1276032"/>
                  <a:pt x="666697" y="1275879"/>
                  <a:pt x="666493" y="1275720"/>
                </a:cubicBezTo>
                <a:cubicBezTo>
                  <a:pt x="661697" y="1272419"/>
                  <a:pt x="659150" y="1266687"/>
                  <a:pt x="659901" y="1260894"/>
                </a:cubicBezTo>
                <a:cubicBezTo>
                  <a:pt x="660173" y="1258376"/>
                  <a:pt x="661037" y="1255956"/>
                  <a:pt x="662401" y="1253823"/>
                </a:cubicBezTo>
                <a:lnTo>
                  <a:pt x="723555" y="1164414"/>
                </a:lnTo>
                <a:lnTo>
                  <a:pt x="695366" y="1019808"/>
                </a:lnTo>
                <a:lnTo>
                  <a:pt x="615342" y="1137044"/>
                </a:lnTo>
                <a:cubicBezTo>
                  <a:pt x="610341" y="1144450"/>
                  <a:pt x="600315" y="1146386"/>
                  <a:pt x="592926" y="1141371"/>
                </a:cubicBezTo>
                <a:cubicBezTo>
                  <a:pt x="592812" y="1141298"/>
                  <a:pt x="592722" y="1141225"/>
                  <a:pt x="592608" y="1141149"/>
                </a:cubicBezTo>
                <a:cubicBezTo>
                  <a:pt x="587720" y="1137797"/>
                  <a:pt x="585084" y="1131996"/>
                  <a:pt x="585789" y="1126096"/>
                </a:cubicBezTo>
                <a:cubicBezTo>
                  <a:pt x="586152" y="1123562"/>
                  <a:pt x="587085" y="1121144"/>
                  <a:pt x="588517" y="1119025"/>
                </a:cubicBezTo>
                <a:lnTo>
                  <a:pt x="686044" y="976244"/>
                </a:lnTo>
                <a:lnTo>
                  <a:pt x="659218" y="839393"/>
                </a:lnTo>
                <a:lnTo>
                  <a:pt x="578286" y="957997"/>
                </a:lnTo>
                <a:lnTo>
                  <a:pt x="578286" y="1019352"/>
                </a:lnTo>
                <a:cubicBezTo>
                  <a:pt x="578286" y="1028044"/>
                  <a:pt x="571261" y="1035090"/>
                  <a:pt x="562600" y="1035090"/>
                </a:cubicBezTo>
                <a:cubicBezTo>
                  <a:pt x="561304" y="1035218"/>
                  <a:pt x="560031" y="1035218"/>
                  <a:pt x="558735" y="1035090"/>
                </a:cubicBezTo>
                <a:cubicBezTo>
                  <a:pt x="551756" y="1033423"/>
                  <a:pt x="546799" y="1027225"/>
                  <a:pt x="546686" y="1020036"/>
                </a:cubicBezTo>
                <a:lnTo>
                  <a:pt x="546686" y="1004755"/>
                </a:lnTo>
                <a:lnTo>
                  <a:pt x="533501" y="1023914"/>
                </a:lnTo>
                <a:cubicBezTo>
                  <a:pt x="529044" y="1031222"/>
                  <a:pt x="519519" y="1033521"/>
                  <a:pt x="512245" y="1029050"/>
                </a:cubicBezTo>
                <a:cubicBezTo>
                  <a:pt x="511744" y="1028735"/>
                  <a:pt x="511245" y="1028391"/>
                  <a:pt x="510767" y="1028019"/>
                </a:cubicBezTo>
                <a:lnTo>
                  <a:pt x="510767" y="1028019"/>
                </a:lnTo>
                <a:cubicBezTo>
                  <a:pt x="506129" y="1024589"/>
                  <a:pt x="503606" y="1018955"/>
                  <a:pt x="504174" y="1013194"/>
                </a:cubicBezTo>
                <a:cubicBezTo>
                  <a:pt x="504537" y="1010589"/>
                  <a:pt x="505470" y="1008096"/>
                  <a:pt x="506902" y="1005895"/>
                </a:cubicBezTo>
                <a:lnTo>
                  <a:pt x="545777" y="949102"/>
                </a:lnTo>
                <a:lnTo>
                  <a:pt x="545777" y="789442"/>
                </a:lnTo>
                <a:lnTo>
                  <a:pt x="434836" y="886378"/>
                </a:lnTo>
                <a:lnTo>
                  <a:pt x="427788" y="1055389"/>
                </a:lnTo>
                <a:lnTo>
                  <a:pt x="427788" y="1055389"/>
                </a:lnTo>
                <a:cubicBezTo>
                  <a:pt x="427175" y="1064123"/>
                  <a:pt x="419672" y="1070737"/>
                  <a:pt x="410966" y="1070215"/>
                </a:cubicBezTo>
                <a:cubicBezTo>
                  <a:pt x="402327" y="1069727"/>
                  <a:pt x="395688" y="1062296"/>
                  <a:pt x="396188" y="1053617"/>
                </a:cubicBezTo>
                <a:cubicBezTo>
                  <a:pt x="396188" y="1053599"/>
                  <a:pt x="396188" y="1053583"/>
                  <a:pt x="396188" y="1053565"/>
                </a:cubicBezTo>
                <a:lnTo>
                  <a:pt x="404599" y="914205"/>
                </a:lnTo>
                <a:lnTo>
                  <a:pt x="293886" y="1010685"/>
                </a:lnTo>
                <a:lnTo>
                  <a:pt x="287521" y="1116744"/>
                </a:lnTo>
                <a:lnTo>
                  <a:pt x="287521" y="1116744"/>
                </a:lnTo>
                <a:cubicBezTo>
                  <a:pt x="286906" y="1125478"/>
                  <a:pt x="279405" y="1132092"/>
                  <a:pt x="270698" y="1131570"/>
                </a:cubicBezTo>
                <a:cubicBezTo>
                  <a:pt x="262059" y="1130965"/>
                  <a:pt x="255534" y="1123445"/>
                  <a:pt x="256148" y="1114774"/>
                </a:cubicBezTo>
                <a:cubicBezTo>
                  <a:pt x="256148" y="1114746"/>
                  <a:pt x="256148" y="1114719"/>
                  <a:pt x="256148" y="1114692"/>
                </a:cubicBezTo>
                <a:lnTo>
                  <a:pt x="260695" y="1039880"/>
                </a:lnTo>
                <a:lnTo>
                  <a:pt x="149982" y="1136360"/>
                </a:lnTo>
                <a:cubicBezTo>
                  <a:pt x="144025" y="1142322"/>
                  <a:pt x="134386" y="1142315"/>
                  <a:pt x="128452" y="1136341"/>
                </a:cubicBezTo>
                <a:cubicBezTo>
                  <a:pt x="128020" y="1135915"/>
                  <a:pt x="127611" y="1135463"/>
                  <a:pt x="127247" y="1134991"/>
                </a:cubicBezTo>
                <a:cubicBezTo>
                  <a:pt x="121336" y="1128646"/>
                  <a:pt x="121655" y="1118688"/>
                  <a:pt x="127975" y="1112746"/>
                </a:cubicBezTo>
                <a:cubicBezTo>
                  <a:pt x="128180" y="1112552"/>
                  <a:pt x="128407" y="1112365"/>
                  <a:pt x="128611" y="1112183"/>
                </a:cubicBezTo>
                <a:lnTo>
                  <a:pt x="240690" y="1014334"/>
                </a:lnTo>
                <a:lnTo>
                  <a:pt x="163849" y="1008404"/>
                </a:lnTo>
                <a:cubicBezTo>
                  <a:pt x="155210" y="1007809"/>
                  <a:pt x="148686" y="1000298"/>
                  <a:pt x="149277" y="991626"/>
                </a:cubicBezTo>
                <a:cubicBezTo>
                  <a:pt x="149277" y="991516"/>
                  <a:pt x="149299" y="991407"/>
                  <a:pt x="149299" y="991297"/>
                </a:cubicBezTo>
                <a:cubicBezTo>
                  <a:pt x="149890" y="982753"/>
                  <a:pt x="157279" y="976308"/>
                  <a:pt x="165804" y="976901"/>
                </a:cubicBezTo>
                <a:cubicBezTo>
                  <a:pt x="165894" y="976910"/>
                  <a:pt x="166008" y="976919"/>
                  <a:pt x="166122" y="976928"/>
                </a:cubicBezTo>
                <a:lnTo>
                  <a:pt x="274108" y="985139"/>
                </a:lnTo>
                <a:lnTo>
                  <a:pt x="384821" y="888431"/>
                </a:lnTo>
                <a:lnTo>
                  <a:pt x="243417" y="877483"/>
                </a:lnTo>
                <a:cubicBezTo>
                  <a:pt x="234779" y="876924"/>
                  <a:pt x="228208" y="869441"/>
                  <a:pt x="228776" y="860767"/>
                </a:cubicBezTo>
                <a:cubicBezTo>
                  <a:pt x="229163" y="854695"/>
                  <a:pt x="233005" y="849390"/>
                  <a:pt x="238643" y="847148"/>
                </a:cubicBezTo>
                <a:cubicBezTo>
                  <a:pt x="241075" y="846733"/>
                  <a:pt x="243553" y="846890"/>
                  <a:pt x="245918" y="847604"/>
                </a:cubicBezTo>
                <a:lnTo>
                  <a:pt x="418241" y="860833"/>
                </a:lnTo>
                <a:lnTo>
                  <a:pt x="523271" y="769599"/>
                </a:lnTo>
                <a:lnTo>
                  <a:pt x="380274" y="756370"/>
                </a:lnTo>
                <a:lnTo>
                  <a:pt x="327533" y="787161"/>
                </a:lnTo>
                <a:cubicBezTo>
                  <a:pt x="320190" y="792013"/>
                  <a:pt x="310323" y="789976"/>
                  <a:pt x="305480" y="782613"/>
                </a:cubicBezTo>
                <a:cubicBezTo>
                  <a:pt x="305253" y="782239"/>
                  <a:pt x="305003" y="781854"/>
                  <a:pt x="304799" y="781459"/>
                </a:cubicBezTo>
                <a:cubicBezTo>
                  <a:pt x="304208" y="780219"/>
                  <a:pt x="303753" y="778918"/>
                  <a:pt x="303435" y="777582"/>
                </a:cubicBezTo>
                <a:cubicBezTo>
                  <a:pt x="301502" y="770735"/>
                  <a:pt x="304390" y="763441"/>
                  <a:pt x="310483" y="759791"/>
                </a:cubicBezTo>
                <a:lnTo>
                  <a:pt x="323667" y="752036"/>
                </a:lnTo>
                <a:lnTo>
                  <a:pt x="300933" y="750440"/>
                </a:lnTo>
                <a:cubicBezTo>
                  <a:pt x="292226" y="749712"/>
                  <a:pt x="285724" y="742076"/>
                  <a:pt x="286385" y="733333"/>
                </a:cubicBezTo>
                <a:lnTo>
                  <a:pt x="286385" y="733333"/>
                </a:lnTo>
                <a:cubicBezTo>
                  <a:pt x="286862" y="727483"/>
                  <a:pt x="290545" y="722383"/>
                  <a:pt x="295933" y="720104"/>
                </a:cubicBezTo>
                <a:cubicBezTo>
                  <a:pt x="298251" y="718955"/>
                  <a:pt x="300865" y="718480"/>
                  <a:pt x="303435" y="718736"/>
                </a:cubicBezTo>
                <a:lnTo>
                  <a:pt x="371637" y="723982"/>
                </a:lnTo>
                <a:lnTo>
                  <a:pt x="508039" y="643924"/>
                </a:lnTo>
                <a:lnTo>
                  <a:pt x="370954" y="596710"/>
                </a:lnTo>
                <a:lnTo>
                  <a:pt x="218409" y="672891"/>
                </a:lnTo>
                <a:lnTo>
                  <a:pt x="218409" y="672891"/>
                </a:lnTo>
                <a:cubicBezTo>
                  <a:pt x="210635" y="676796"/>
                  <a:pt x="201155" y="673630"/>
                  <a:pt x="197267" y="665820"/>
                </a:cubicBezTo>
                <a:cubicBezTo>
                  <a:pt x="193381" y="658011"/>
                  <a:pt x="196540" y="648513"/>
                  <a:pt x="204315" y="644608"/>
                </a:cubicBezTo>
                <a:lnTo>
                  <a:pt x="328897" y="582341"/>
                </a:lnTo>
                <a:lnTo>
                  <a:pt x="190220" y="534443"/>
                </a:lnTo>
                <a:lnTo>
                  <a:pt x="95420" y="581885"/>
                </a:lnTo>
                <a:lnTo>
                  <a:pt x="95420" y="581885"/>
                </a:lnTo>
                <a:cubicBezTo>
                  <a:pt x="87622" y="585698"/>
                  <a:pt x="78233" y="582555"/>
                  <a:pt x="74278" y="574814"/>
                </a:cubicBezTo>
                <a:cubicBezTo>
                  <a:pt x="70322" y="567228"/>
                  <a:pt x="73232" y="557854"/>
                  <a:pt x="80779" y="553874"/>
                </a:cubicBezTo>
                <a:cubicBezTo>
                  <a:pt x="80961" y="553780"/>
                  <a:pt x="81144" y="553689"/>
                  <a:pt x="81325" y="553602"/>
                </a:cubicBezTo>
                <a:lnTo>
                  <a:pt x="148163" y="520074"/>
                </a:lnTo>
                <a:lnTo>
                  <a:pt x="9486" y="472632"/>
                </a:lnTo>
                <a:cubicBezTo>
                  <a:pt x="1439" y="469065"/>
                  <a:pt x="-2176" y="459636"/>
                  <a:pt x="1371" y="451573"/>
                </a:cubicBezTo>
                <a:cubicBezTo>
                  <a:pt x="4485" y="444493"/>
                  <a:pt x="12214" y="440680"/>
                  <a:pt x="19716" y="442525"/>
                </a:cubicBezTo>
                <a:lnTo>
                  <a:pt x="160439" y="490879"/>
                </a:lnTo>
                <a:lnTo>
                  <a:pt x="127020" y="421085"/>
                </a:lnTo>
                <a:cubicBezTo>
                  <a:pt x="123724" y="413047"/>
                  <a:pt x="127543" y="403851"/>
                  <a:pt x="135568" y="400544"/>
                </a:cubicBezTo>
                <a:cubicBezTo>
                  <a:pt x="140205" y="398625"/>
                  <a:pt x="145479" y="399056"/>
                  <a:pt x="149754" y="401698"/>
                </a:cubicBezTo>
                <a:cubicBezTo>
                  <a:pt x="151754" y="403208"/>
                  <a:pt x="153391" y="405158"/>
                  <a:pt x="154528" y="407400"/>
                </a:cubicBezTo>
                <a:lnTo>
                  <a:pt x="202269" y="505476"/>
                </a:lnTo>
                <a:lnTo>
                  <a:pt x="341400" y="553146"/>
                </a:lnTo>
                <a:lnTo>
                  <a:pt x="280019" y="425190"/>
                </a:lnTo>
                <a:cubicBezTo>
                  <a:pt x="276244" y="417506"/>
                  <a:pt x="279405" y="408210"/>
                  <a:pt x="287066" y="404426"/>
                </a:cubicBezTo>
                <a:cubicBezTo>
                  <a:pt x="287202" y="404350"/>
                  <a:pt x="287362" y="404277"/>
                  <a:pt x="287521" y="404207"/>
                </a:cubicBezTo>
                <a:cubicBezTo>
                  <a:pt x="292749" y="401581"/>
                  <a:pt x="299024" y="402202"/>
                  <a:pt x="303661" y="405803"/>
                </a:cubicBezTo>
                <a:cubicBezTo>
                  <a:pt x="305708" y="407258"/>
                  <a:pt x="307367" y="409222"/>
                  <a:pt x="308436" y="411505"/>
                </a:cubicBezTo>
                <a:lnTo>
                  <a:pt x="382321" y="567287"/>
                </a:lnTo>
                <a:lnTo>
                  <a:pt x="514177" y="612904"/>
                </a:lnTo>
                <a:lnTo>
                  <a:pt x="453250" y="482668"/>
                </a:lnTo>
                <a:lnTo>
                  <a:pt x="400280" y="452333"/>
                </a:lnTo>
                <a:cubicBezTo>
                  <a:pt x="392733" y="447958"/>
                  <a:pt x="390095" y="438292"/>
                  <a:pt x="394370" y="430664"/>
                </a:cubicBezTo>
                <a:cubicBezTo>
                  <a:pt x="395074" y="429506"/>
                  <a:pt x="395916" y="428434"/>
                  <a:pt x="396871" y="427471"/>
                </a:cubicBezTo>
                <a:cubicBezTo>
                  <a:pt x="401939" y="422424"/>
                  <a:pt x="409692" y="421311"/>
                  <a:pt x="415966" y="424734"/>
                </a:cubicBezTo>
                <a:lnTo>
                  <a:pt x="429152" y="432489"/>
                </a:lnTo>
                <a:lnTo>
                  <a:pt x="419149" y="411277"/>
                </a:lnTo>
                <a:cubicBezTo>
                  <a:pt x="415399" y="403465"/>
                  <a:pt x="418650" y="394084"/>
                  <a:pt x="426424" y="390293"/>
                </a:cubicBezTo>
                <a:lnTo>
                  <a:pt x="426424" y="390293"/>
                </a:lnTo>
                <a:cubicBezTo>
                  <a:pt x="434245" y="386571"/>
                  <a:pt x="443611" y="389920"/>
                  <a:pt x="447317" y="397775"/>
                </a:cubicBezTo>
                <a:cubicBezTo>
                  <a:pt x="447317" y="397788"/>
                  <a:pt x="447339" y="397804"/>
                  <a:pt x="447339" y="397820"/>
                </a:cubicBezTo>
                <a:lnTo>
                  <a:pt x="477348" y="459859"/>
                </a:lnTo>
                <a:lnTo>
                  <a:pt x="615570" y="539005"/>
                </a:lnTo>
                <a:lnTo>
                  <a:pt x="586925" y="394855"/>
                </a:lnTo>
                <a:lnTo>
                  <a:pt x="444839" y="300200"/>
                </a:lnTo>
                <a:lnTo>
                  <a:pt x="444839" y="300200"/>
                </a:lnTo>
                <a:cubicBezTo>
                  <a:pt x="437609" y="295350"/>
                  <a:pt x="435677" y="285547"/>
                  <a:pt x="440519" y="278304"/>
                </a:cubicBezTo>
                <a:cubicBezTo>
                  <a:pt x="445362" y="271061"/>
                  <a:pt x="455115" y="269120"/>
                  <a:pt x="462344" y="273970"/>
                </a:cubicBezTo>
                <a:lnTo>
                  <a:pt x="578514" y="351063"/>
                </a:lnTo>
                <a:lnTo>
                  <a:pt x="550324" y="206685"/>
                </a:lnTo>
                <a:lnTo>
                  <a:pt x="462117" y="148295"/>
                </a:lnTo>
                <a:lnTo>
                  <a:pt x="462117" y="148295"/>
                </a:lnTo>
                <a:cubicBezTo>
                  <a:pt x="454706" y="143813"/>
                  <a:pt x="452295" y="134142"/>
                  <a:pt x="456774" y="126695"/>
                </a:cubicBezTo>
                <a:cubicBezTo>
                  <a:pt x="457024" y="126280"/>
                  <a:pt x="457274" y="125877"/>
                  <a:pt x="457570" y="125487"/>
                </a:cubicBezTo>
                <a:cubicBezTo>
                  <a:pt x="462049" y="118040"/>
                  <a:pt x="471664" y="115637"/>
                  <a:pt x="479099" y="120119"/>
                </a:cubicBezTo>
                <a:cubicBezTo>
                  <a:pt x="479508" y="120369"/>
                  <a:pt x="479918" y="120638"/>
                  <a:pt x="480303" y="120925"/>
                </a:cubicBezTo>
                <a:lnTo>
                  <a:pt x="541457" y="163349"/>
                </a:lnTo>
                <a:lnTo>
                  <a:pt x="513268" y="19199"/>
                </a:lnTo>
                <a:cubicBezTo>
                  <a:pt x="511585" y="10648"/>
                  <a:pt x="517042" y="2323"/>
                  <a:pt x="525543" y="496"/>
                </a:cubicBezTo>
                <a:cubicBezTo>
                  <a:pt x="534137" y="-1180"/>
                  <a:pt x="542480" y="4426"/>
                  <a:pt x="544185" y="13041"/>
                </a:cubicBezTo>
                <a:lnTo>
                  <a:pt x="573285" y="159243"/>
                </a:lnTo>
                <a:lnTo>
                  <a:pt x="616706" y="94923"/>
                </a:lnTo>
                <a:cubicBezTo>
                  <a:pt x="621708" y="87518"/>
                  <a:pt x="631734" y="85581"/>
                  <a:pt x="639122" y="90596"/>
                </a:cubicBezTo>
                <a:cubicBezTo>
                  <a:pt x="639236" y="90669"/>
                  <a:pt x="639326" y="90743"/>
                  <a:pt x="639440" y="90818"/>
                </a:cubicBezTo>
                <a:cubicBezTo>
                  <a:pt x="644373" y="94121"/>
                  <a:pt x="646943" y="99994"/>
                  <a:pt x="646032" y="105871"/>
                </a:cubicBezTo>
                <a:cubicBezTo>
                  <a:pt x="645783" y="108328"/>
                  <a:pt x="644920" y="110682"/>
                  <a:pt x="643532" y="112714"/>
                </a:cubicBezTo>
                <a:lnTo>
                  <a:pt x="582378" y="202351"/>
                </a:lnTo>
                <a:lnTo>
                  <a:pt x="609659" y="347413"/>
                </a:lnTo>
                <a:lnTo>
                  <a:pt x="689455" y="230178"/>
                </a:lnTo>
                <a:cubicBezTo>
                  <a:pt x="694479" y="222939"/>
                  <a:pt x="704390" y="221154"/>
                  <a:pt x="711597" y="226190"/>
                </a:cubicBezTo>
                <a:cubicBezTo>
                  <a:pt x="716416" y="229548"/>
                  <a:pt x="719008" y="235285"/>
                  <a:pt x="718327" y="241126"/>
                </a:cubicBezTo>
                <a:cubicBezTo>
                  <a:pt x="717962" y="243589"/>
                  <a:pt x="717031" y="245932"/>
                  <a:pt x="715598" y="247968"/>
                </a:cubicBezTo>
                <a:lnTo>
                  <a:pt x="618525" y="391434"/>
                </a:lnTo>
                <a:lnTo>
                  <a:pt x="645351" y="528285"/>
                </a:lnTo>
                <a:lnTo>
                  <a:pt x="726283" y="409681"/>
                </a:lnTo>
                <a:lnTo>
                  <a:pt x="726283" y="348326"/>
                </a:lnTo>
                <a:cubicBezTo>
                  <a:pt x="726283" y="339634"/>
                  <a:pt x="733309" y="332588"/>
                  <a:pt x="741970" y="332588"/>
                </a:cubicBezTo>
                <a:cubicBezTo>
                  <a:pt x="743266" y="332460"/>
                  <a:pt x="744538" y="332460"/>
                  <a:pt x="745834" y="332588"/>
                </a:cubicBezTo>
                <a:cubicBezTo>
                  <a:pt x="752814" y="334255"/>
                  <a:pt x="757770" y="340451"/>
                  <a:pt x="757884" y="347642"/>
                </a:cubicBezTo>
                <a:lnTo>
                  <a:pt x="757884" y="362923"/>
                </a:lnTo>
                <a:lnTo>
                  <a:pt x="771068" y="343764"/>
                </a:lnTo>
                <a:cubicBezTo>
                  <a:pt x="775525" y="336457"/>
                  <a:pt x="785051" y="334157"/>
                  <a:pt x="792324" y="338627"/>
                </a:cubicBezTo>
                <a:cubicBezTo>
                  <a:pt x="792825" y="338942"/>
                  <a:pt x="793325" y="339286"/>
                  <a:pt x="793802" y="339659"/>
                </a:cubicBezTo>
                <a:lnTo>
                  <a:pt x="793802" y="339659"/>
                </a:lnTo>
                <a:cubicBezTo>
                  <a:pt x="798486" y="343059"/>
                  <a:pt x="801009" y="348714"/>
                  <a:pt x="800396" y="354484"/>
                </a:cubicBezTo>
                <a:cubicBezTo>
                  <a:pt x="800168" y="357055"/>
                  <a:pt x="799236" y="359509"/>
                  <a:pt x="797668" y="361555"/>
                </a:cubicBezTo>
                <a:lnTo>
                  <a:pt x="758793" y="418576"/>
                </a:lnTo>
                <a:lnTo>
                  <a:pt x="758793" y="578236"/>
                </a:lnTo>
                <a:lnTo>
                  <a:pt x="869506" y="482668"/>
                </a:lnTo>
                <a:lnTo>
                  <a:pt x="879964" y="312060"/>
                </a:lnTo>
                <a:lnTo>
                  <a:pt x="879964" y="312060"/>
                </a:lnTo>
                <a:cubicBezTo>
                  <a:pt x="880464" y="303368"/>
                  <a:pt x="887898" y="296731"/>
                  <a:pt x="896559" y="297235"/>
                </a:cubicBezTo>
                <a:cubicBezTo>
                  <a:pt x="905220" y="297739"/>
                  <a:pt x="911836" y="305193"/>
                  <a:pt x="911337" y="313885"/>
                </a:cubicBezTo>
                <a:lnTo>
                  <a:pt x="902925" y="453473"/>
                </a:lnTo>
                <a:lnTo>
                  <a:pt x="1013639" y="356765"/>
                </a:lnTo>
                <a:lnTo>
                  <a:pt x="1020004" y="250933"/>
                </a:lnTo>
                <a:lnTo>
                  <a:pt x="1020004" y="250933"/>
                </a:lnTo>
                <a:cubicBezTo>
                  <a:pt x="1020481" y="242256"/>
                  <a:pt x="1027892" y="235616"/>
                  <a:pt x="1036555" y="236105"/>
                </a:cubicBezTo>
                <a:cubicBezTo>
                  <a:pt x="1036555" y="236106"/>
                  <a:pt x="1036577" y="236107"/>
                  <a:pt x="1036600" y="236108"/>
                </a:cubicBezTo>
                <a:cubicBezTo>
                  <a:pt x="1045261" y="236471"/>
                  <a:pt x="1051968" y="243805"/>
                  <a:pt x="1051626" y="252489"/>
                </a:cubicBezTo>
                <a:cubicBezTo>
                  <a:pt x="1051604" y="252579"/>
                  <a:pt x="1051604" y="252669"/>
                  <a:pt x="1051604" y="252758"/>
                </a:cubicBezTo>
                <a:lnTo>
                  <a:pt x="1047057" y="327570"/>
                </a:lnTo>
                <a:lnTo>
                  <a:pt x="1157543" y="231090"/>
                </a:lnTo>
                <a:cubicBezTo>
                  <a:pt x="1163250" y="224553"/>
                  <a:pt x="1173161" y="223899"/>
                  <a:pt x="1179686" y="229627"/>
                </a:cubicBezTo>
                <a:cubicBezTo>
                  <a:pt x="1186188" y="235356"/>
                  <a:pt x="1186847" y="245299"/>
                  <a:pt x="1181141" y="251836"/>
                </a:cubicBezTo>
                <a:cubicBezTo>
                  <a:pt x="1180209" y="252887"/>
                  <a:pt x="1179164" y="253811"/>
                  <a:pt x="1178004" y="254583"/>
                </a:cubicBezTo>
                <a:lnTo>
                  <a:pt x="1065926" y="352431"/>
                </a:lnTo>
                <a:lnTo>
                  <a:pt x="1142767" y="358362"/>
                </a:lnTo>
                <a:cubicBezTo>
                  <a:pt x="1151292" y="358831"/>
                  <a:pt x="1157816" y="366145"/>
                  <a:pt x="1157361" y="374698"/>
                </a:cubicBezTo>
                <a:cubicBezTo>
                  <a:pt x="1157339" y="374879"/>
                  <a:pt x="1157339" y="375059"/>
                  <a:pt x="1157317" y="375240"/>
                </a:cubicBezTo>
                <a:cubicBezTo>
                  <a:pt x="1156952" y="381129"/>
                  <a:pt x="1153224" y="386278"/>
                  <a:pt x="1147768" y="388469"/>
                </a:cubicBezTo>
                <a:cubicBezTo>
                  <a:pt x="1145517" y="389601"/>
                  <a:pt x="1142994" y="390075"/>
                  <a:pt x="1140493" y="389837"/>
                </a:cubicBezTo>
                <a:lnTo>
                  <a:pt x="1032507" y="381626"/>
                </a:lnTo>
                <a:lnTo>
                  <a:pt x="921794" y="478334"/>
                </a:lnTo>
                <a:lnTo>
                  <a:pt x="1063199" y="489054"/>
                </a:lnTo>
                <a:cubicBezTo>
                  <a:pt x="1071951" y="489786"/>
                  <a:pt x="1078476" y="497503"/>
                  <a:pt x="1077749" y="506288"/>
                </a:cubicBezTo>
                <a:cubicBezTo>
                  <a:pt x="1077248" y="512157"/>
                  <a:pt x="1073587" y="517280"/>
                  <a:pt x="1068199" y="519618"/>
                </a:cubicBezTo>
                <a:cubicBezTo>
                  <a:pt x="1065813" y="520582"/>
                  <a:pt x="1063244" y="520972"/>
                  <a:pt x="1060698" y="520758"/>
                </a:cubicBezTo>
                <a:lnTo>
                  <a:pt x="888375" y="507529"/>
                </a:lnTo>
                <a:lnTo>
                  <a:pt x="783345" y="598763"/>
                </a:lnTo>
                <a:lnTo>
                  <a:pt x="926113" y="609711"/>
                </a:lnTo>
                <a:lnTo>
                  <a:pt x="978856" y="578920"/>
                </a:lnTo>
                <a:cubicBezTo>
                  <a:pt x="985835" y="573977"/>
                  <a:pt x="995474" y="575640"/>
                  <a:pt x="1000407" y="582635"/>
                </a:cubicBezTo>
                <a:cubicBezTo>
                  <a:pt x="1000839" y="583267"/>
                  <a:pt x="1001248" y="583931"/>
                  <a:pt x="1001589" y="584622"/>
                </a:cubicBezTo>
                <a:cubicBezTo>
                  <a:pt x="1002158" y="585797"/>
                  <a:pt x="1002612" y="587019"/>
                  <a:pt x="1002953" y="588271"/>
                </a:cubicBezTo>
                <a:cubicBezTo>
                  <a:pt x="1004976" y="595123"/>
                  <a:pt x="1002067" y="602467"/>
                  <a:pt x="995906" y="606062"/>
                </a:cubicBezTo>
                <a:lnTo>
                  <a:pt x="982720" y="613817"/>
                </a:lnTo>
                <a:lnTo>
                  <a:pt x="1005454" y="615641"/>
                </a:lnTo>
                <a:cubicBezTo>
                  <a:pt x="1014162" y="616369"/>
                  <a:pt x="1020663" y="624005"/>
                  <a:pt x="1020004" y="632748"/>
                </a:cubicBezTo>
                <a:lnTo>
                  <a:pt x="1020004" y="632748"/>
                </a:lnTo>
                <a:cubicBezTo>
                  <a:pt x="1019481" y="638580"/>
                  <a:pt x="1015822" y="643657"/>
                  <a:pt x="1010456" y="645977"/>
                </a:cubicBezTo>
                <a:cubicBezTo>
                  <a:pt x="1007978" y="646558"/>
                  <a:pt x="1005432" y="646558"/>
                  <a:pt x="1002953" y="645977"/>
                </a:cubicBezTo>
                <a:lnTo>
                  <a:pt x="934752" y="640731"/>
                </a:lnTo>
                <a:lnTo>
                  <a:pt x="798349" y="721017"/>
                </a:lnTo>
                <a:lnTo>
                  <a:pt x="937707" y="768915"/>
                </a:lnTo>
                <a:lnTo>
                  <a:pt x="1090252" y="692734"/>
                </a:lnTo>
                <a:lnTo>
                  <a:pt x="1090252" y="692734"/>
                </a:lnTo>
                <a:cubicBezTo>
                  <a:pt x="1097822" y="688754"/>
                  <a:pt x="1107165" y="691676"/>
                  <a:pt x="1111121" y="699262"/>
                </a:cubicBezTo>
                <a:cubicBezTo>
                  <a:pt x="1111212" y="699440"/>
                  <a:pt x="1111303" y="699622"/>
                  <a:pt x="1111394" y="699805"/>
                </a:cubicBezTo>
                <a:cubicBezTo>
                  <a:pt x="1115304" y="707562"/>
                  <a:pt x="1112213" y="717030"/>
                  <a:pt x="1104483" y="720951"/>
                </a:cubicBezTo>
                <a:cubicBezTo>
                  <a:pt x="1104437" y="720973"/>
                  <a:pt x="1104392" y="720996"/>
                  <a:pt x="1104347" y="721017"/>
                </a:cubicBezTo>
                <a:lnTo>
                  <a:pt x="979766" y="783284"/>
                </a:lnTo>
                <a:lnTo>
                  <a:pt x="1118669" y="830954"/>
                </a:lnTo>
                <a:lnTo>
                  <a:pt x="1213241" y="783740"/>
                </a:lnTo>
                <a:lnTo>
                  <a:pt x="1213241" y="783740"/>
                </a:lnTo>
                <a:cubicBezTo>
                  <a:pt x="1220766" y="779712"/>
                  <a:pt x="1230133" y="782575"/>
                  <a:pt x="1234156" y="790133"/>
                </a:cubicBezTo>
                <a:cubicBezTo>
                  <a:pt x="1234225" y="790282"/>
                  <a:pt x="1234315" y="790432"/>
                  <a:pt x="1234383" y="790583"/>
                </a:cubicBezTo>
                <a:cubicBezTo>
                  <a:pt x="1238363" y="798395"/>
                  <a:pt x="1235316" y="807972"/>
                  <a:pt x="1227564" y="812023"/>
                </a:cubicBezTo>
                <a:lnTo>
                  <a:pt x="1159362" y="845551"/>
                </a:lnTo>
                <a:lnTo>
                  <a:pt x="1298039" y="892993"/>
                </a:lnTo>
                <a:cubicBezTo>
                  <a:pt x="1306177" y="895958"/>
                  <a:pt x="1310383" y="904986"/>
                  <a:pt x="1307427" y="913156"/>
                </a:cubicBezTo>
                <a:cubicBezTo>
                  <a:pt x="1307268" y="913589"/>
                  <a:pt x="1307110" y="914015"/>
                  <a:pt x="1306904" y="914433"/>
                </a:cubicBezTo>
                <a:close/>
                <a:moveTo>
                  <a:pt x="750154" y="627958"/>
                </a:moveTo>
                <a:lnTo>
                  <a:pt x="701958" y="670154"/>
                </a:lnTo>
                <a:lnTo>
                  <a:pt x="685590" y="684295"/>
                </a:lnTo>
                <a:lnTo>
                  <a:pt x="689000" y="685435"/>
                </a:lnTo>
                <a:lnTo>
                  <a:pt x="695138" y="687488"/>
                </a:lnTo>
                <a:lnTo>
                  <a:pt x="699458" y="689085"/>
                </a:lnTo>
                <a:lnTo>
                  <a:pt x="756973" y="708928"/>
                </a:lnTo>
                <a:lnTo>
                  <a:pt x="878373" y="637766"/>
                </a:lnTo>
                <a:close/>
                <a:moveTo>
                  <a:pt x="655126" y="684979"/>
                </a:moveTo>
                <a:lnTo>
                  <a:pt x="655126" y="683611"/>
                </a:lnTo>
                <a:lnTo>
                  <a:pt x="655126" y="682014"/>
                </a:lnTo>
                <a:lnTo>
                  <a:pt x="653307" y="682014"/>
                </a:lnTo>
                <a:cubicBezTo>
                  <a:pt x="653399" y="682466"/>
                  <a:pt x="653399" y="682931"/>
                  <a:pt x="653307" y="683383"/>
                </a:cubicBezTo>
                <a:lnTo>
                  <a:pt x="653307" y="685207"/>
                </a:lnTo>
                <a:close/>
                <a:moveTo>
                  <a:pt x="655126" y="570937"/>
                </a:moveTo>
                <a:lnTo>
                  <a:pt x="667402" y="633660"/>
                </a:lnTo>
                <a:lnTo>
                  <a:pt x="671494" y="655100"/>
                </a:lnTo>
                <a:lnTo>
                  <a:pt x="673996" y="652819"/>
                </a:lnTo>
                <a:lnTo>
                  <a:pt x="678997" y="648486"/>
                </a:lnTo>
                <a:lnTo>
                  <a:pt x="682407" y="645521"/>
                </a:lnTo>
                <a:lnTo>
                  <a:pt x="727875" y="605378"/>
                </a:lnTo>
                <a:lnTo>
                  <a:pt x="727875" y="464649"/>
                </a:lnTo>
                <a:close/>
                <a:moveTo>
                  <a:pt x="558280" y="626133"/>
                </a:moveTo>
                <a:lnTo>
                  <a:pt x="618525" y="647117"/>
                </a:lnTo>
                <a:lnTo>
                  <a:pt x="639212" y="653960"/>
                </a:lnTo>
                <a:lnTo>
                  <a:pt x="639212" y="650767"/>
                </a:lnTo>
                <a:lnTo>
                  <a:pt x="637848" y="644380"/>
                </a:lnTo>
                <a:lnTo>
                  <a:pt x="637848" y="639818"/>
                </a:lnTo>
                <a:lnTo>
                  <a:pt x="626254" y="580060"/>
                </a:lnTo>
                <a:lnTo>
                  <a:pt x="504174" y="510038"/>
                </a:lnTo>
                <a:close/>
                <a:moveTo>
                  <a:pt x="558280" y="737895"/>
                </a:moveTo>
                <a:lnTo>
                  <a:pt x="606476" y="695927"/>
                </a:lnTo>
                <a:lnTo>
                  <a:pt x="622845" y="681558"/>
                </a:lnTo>
                <a:lnTo>
                  <a:pt x="619434" y="681558"/>
                </a:lnTo>
                <a:lnTo>
                  <a:pt x="613296" y="679277"/>
                </a:lnTo>
                <a:lnTo>
                  <a:pt x="608976" y="677909"/>
                </a:lnTo>
                <a:lnTo>
                  <a:pt x="551460" y="658065"/>
                </a:lnTo>
                <a:lnTo>
                  <a:pt x="427788" y="728772"/>
                </a:lnTo>
                <a:close/>
                <a:moveTo>
                  <a:pt x="654444" y="794232"/>
                </a:moveTo>
                <a:lnTo>
                  <a:pt x="642168" y="731509"/>
                </a:lnTo>
                <a:lnTo>
                  <a:pt x="638076" y="710297"/>
                </a:lnTo>
                <a:lnTo>
                  <a:pt x="635576" y="712578"/>
                </a:lnTo>
                <a:lnTo>
                  <a:pt x="630574" y="716683"/>
                </a:lnTo>
                <a:lnTo>
                  <a:pt x="627164" y="719876"/>
                </a:lnTo>
                <a:lnTo>
                  <a:pt x="581697" y="759791"/>
                </a:lnTo>
                <a:lnTo>
                  <a:pt x="581697" y="900748"/>
                </a:lnTo>
                <a:close/>
                <a:moveTo>
                  <a:pt x="751290" y="739035"/>
                </a:moveTo>
                <a:lnTo>
                  <a:pt x="691046" y="718280"/>
                </a:lnTo>
                <a:lnTo>
                  <a:pt x="670358" y="711209"/>
                </a:lnTo>
                <a:lnTo>
                  <a:pt x="670358" y="714630"/>
                </a:lnTo>
                <a:lnTo>
                  <a:pt x="671722" y="721017"/>
                </a:lnTo>
                <a:lnTo>
                  <a:pt x="671722" y="725578"/>
                </a:lnTo>
                <a:lnTo>
                  <a:pt x="683316" y="785337"/>
                </a:lnTo>
                <a:lnTo>
                  <a:pt x="805397" y="8553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2"/>
          <p:cNvSpPr/>
          <p:nvPr/>
        </p:nvSpPr>
        <p:spPr>
          <a:xfrm>
            <a:off x="11194522" y="4599625"/>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2"/>
          <p:cNvSpPr/>
          <p:nvPr/>
        </p:nvSpPr>
        <p:spPr>
          <a:xfrm>
            <a:off x="6299995" y="6328486"/>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
          <p:cNvSpPr/>
          <p:nvPr/>
        </p:nvSpPr>
        <p:spPr>
          <a:xfrm>
            <a:off x="3002048" y="4795287"/>
            <a:ext cx="256273" cy="257115"/>
          </a:xfrm>
          <a:custGeom>
            <a:avLst/>
            <a:gdLst/>
            <a:ahLst/>
            <a:cxnLst/>
            <a:rect l="l" t="t" r="r" b="b"/>
            <a:pathLst>
              <a:path w="166411" h="166958" extrusionOk="0">
                <a:moveTo>
                  <a:pt x="9" y="83907"/>
                </a:moveTo>
                <a:cubicBezTo>
                  <a:pt x="145" y="130011"/>
                  <a:pt x="37496" y="167284"/>
                  <a:pt x="83441" y="167158"/>
                </a:cubicBezTo>
                <a:cubicBezTo>
                  <a:pt x="129386" y="167032"/>
                  <a:pt x="166556" y="129555"/>
                  <a:pt x="166420" y="83451"/>
                </a:cubicBezTo>
                <a:cubicBezTo>
                  <a:pt x="166284" y="37436"/>
                  <a:pt x="129068" y="200"/>
                  <a:pt x="83214" y="200"/>
                </a:cubicBezTo>
                <a:cubicBezTo>
                  <a:pt x="37269" y="200"/>
                  <a:pt x="9" y="37574"/>
                  <a:pt x="9" y="83679"/>
                </a:cubicBezTo>
                <a:cubicBezTo>
                  <a:pt x="9" y="83755"/>
                  <a:pt x="9" y="83831"/>
                  <a:pt x="9" y="83907"/>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
          <p:cNvSpPr/>
          <p:nvPr/>
        </p:nvSpPr>
        <p:spPr>
          <a:xfrm>
            <a:off x="1951720" y="5474725"/>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
          <p:cNvSpPr/>
          <p:nvPr/>
        </p:nvSpPr>
        <p:spPr>
          <a:xfrm>
            <a:off x="3040236" y="5694760"/>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
          <p:cNvSpPr/>
          <p:nvPr/>
        </p:nvSpPr>
        <p:spPr>
          <a:xfrm>
            <a:off x="1050286" y="5311983"/>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
          <p:cNvSpPr/>
          <p:nvPr/>
        </p:nvSpPr>
        <p:spPr>
          <a:xfrm>
            <a:off x="3067914" y="5265937"/>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
          <p:cNvSpPr/>
          <p:nvPr/>
        </p:nvSpPr>
        <p:spPr>
          <a:xfrm>
            <a:off x="2141253" y="4627975"/>
            <a:ext cx="238768" cy="239553"/>
          </a:xfrm>
          <a:custGeom>
            <a:avLst/>
            <a:gdLst/>
            <a:ahLst/>
            <a:cxnLst/>
            <a:rect l="l" t="t" r="r" b="b"/>
            <a:pathLst>
              <a:path w="155044" h="155554" extrusionOk="0">
                <a:moveTo>
                  <a:pt x="9" y="77977"/>
                </a:moveTo>
                <a:cubicBezTo>
                  <a:pt x="9" y="120932"/>
                  <a:pt x="34723" y="155754"/>
                  <a:pt x="77531" y="155754"/>
                </a:cubicBezTo>
                <a:cubicBezTo>
                  <a:pt x="120339" y="155754"/>
                  <a:pt x="155053" y="120932"/>
                  <a:pt x="155053" y="77977"/>
                </a:cubicBezTo>
                <a:cubicBezTo>
                  <a:pt x="155053" y="35022"/>
                  <a:pt x="120339" y="200"/>
                  <a:pt x="77531" y="200"/>
                </a:cubicBezTo>
                <a:cubicBezTo>
                  <a:pt x="34837" y="74"/>
                  <a:pt x="145" y="34691"/>
                  <a:pt x="9" y="77520"/>
                </a:cubicBezTo>
                <a:cubicBezTo>
                  <a:pt x="9" y="77673"/>
                  <a:pt x="9" y="77825"/>
                  <a:pt x="9" y="77977"/>
                </a:cubicBezTo>
                <a:close/>
              </a:path>
            </a:pathLst>
          </a:custGeom>
          <a:solidFill>
            <a:srgbClr val="D1BC94">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
          <p:cNvSpPr/>
          <p:nvPr/>
        </p:nvSpPr>
        <p:spPr>
          <a:xfrm>
            <a:off x="5260103" y="5981952"/>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
          <p:cNvSpPr/>
          <p:nvPr/>
        </p:nvSpPr>
        <p:spPr>
          <a:xfrm>
            <a:off x="5032028" y="6094429"/>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
          <p:cNvSpPr/>
          <p:nvPr/>
        </p:nvSpPr>
        <p:spPr>
          <a:xfrm>
            <a:off x="3435165" y="4868768"/>
            <a:ext cx="18554" cy="18967"/>
          </a:xfrm>
          <a:custGeom>
            <a:avLst/>
            <a:gdLst/>
            <a:ahLst/>
            <a:cxnLst/>
            <a:rect l="l" t="t" r="r" b="b"/>
            <a:pathLst>
              <a:path w="12048" h="12316" extrusionOk="0">
                <a:moveTo>
                  <a:pt x="9" y="6358"/>
                </a:moveTo>
                <a:cubicBezTo>
                  <a:pt x="9" y="9666"/>
                  <a:pt x="2623" y="12402"/>
                  <a:pt x="5919" y="12517"/>
                </a:cubicBezTo>
                <a:cubicBezTo>
                  <a:pt x="9307" y="12517"/>
                  <a:pt x="12057" y="9757"/>
                  <a:pt x="12057" y="6358"/>
                </a:cubicBezTo>
                <a:cubicBezTo>
                  <a:pt x="12057" y="2960"/>
                  <a:pt x="9307" y="200"/>
                  <a:pt x="5919" y="200"/>
                </a:cubicBezTo>
                <a:cubicBezTo>
                  <a:pt x="2623" y="314"/>
                  <a:pt x="9" y="3051"/>
                  <a:pt x="9" y="6358"/>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
          <p:cNvSpPr/>
          <p:nvPr/>
        </p:nvSpPr>
        <p:spPr>
          <a:xfrm>
            <a:off x="1049585" y="5557676"/>
            <a:ext cx="110631" cy="110996"/>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
          <p:cNvSpPr/>
          <p:nvPr/>
        </p:nvSpPr>
        <p:spPr>
          <a:xfrm>
            <a:off x="5664005" y="5843363"/>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
          <p:cNvSpPr/>
          <p:nvPr/>
        </p:nvSpPr>
        <p:spPr>
          <a:xfrm>
            <a:off x="4810843" y="5854872"/>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2"/>
          <p:cNvSpPr/>
          <p:nvPr/>
        </p:nvSpPr>
        <p:spPr>
          <a:xfrm>
            <a:off x="3793530" y="5820931"/>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2"/>
          <p:cNvSpPr/>
          <p:nvPr/>
        </p:nvSpPr>
        <p:spPr>
          <a:xfrm>
            <a:off x="3797214" y="6021507"/>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2"/>
          <p:cNvSpPr/>
          <p:nvPr/>
        </p:nvSpPr>
        <p:spPr>
          <a:xfrm>
            <a:off x="3922840" y="6191441"/>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2"/>
          <p:cNvSpPr/>
          <p:nvPr/>
        </p:nvSpPr>
        <p:spPr>
          <a:xfrm>
            <a:off x="3611062" y="5957465"/>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2"/>
          <p:cNvSpPr/>
          <p:nvPr/>
        </p:nvSpPr>
        <p:spPr>
          <a:xfrm>
            <a:off x="5007556" y="5816199"/>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2"/>
          <p:cNvSpPr/>
          <p:nvPr/>
        </p:nvSpPr>
        <p:spPr>
          <a:xfrm>
            <a:off x="5689752" y="5636182"/>
            <a:ext cx="24277" cy="24035"/>
          </a:xfrm>
          <a:custGeom>
            <a:avLst/>
            <a:gdLst/>
            <a:ahLst/>
            <a:cxnLst/>
            <a:rect l="l" t="t" r="r" b="b"/>
            <a:pathLst>
              <a:path w="15764" h="15607" extrusionOk="0">
                <a:moveTo>
                  <a:pt x="379" y="10398"/>
                </a:moveTo>
                <a:cubicBezTo>
                  <a:pt x="1789" y="14526"/>
                  <a:pt x="6245" y="16762"/>
                  <a:pt x="10382" y="15416"/>
                </a:cubicBezTo>
                <a:cubicBezTo>
                  <a:pt x="14451" y="14116"/>
                  <a:pt x="16702" y="9759"/>
                  <a:pt x="15407" y="5677"/>
                </a:cubicBezTo>
                <a:cubicBezTo>
                  <a:pt x="15407" y="5654"/>
                  <a:pt x="15384" y="5631"/>
                  <a:pt x="15384" y="5608"/>
                </a:cubicBezTo>
                <a:cubicBezTo>
                  <a:pt x="14088" y="1525"/>
                  <a:pt x="9745" y="-733"/>
                  <a:pt x="5676" y="567"/>
                </a:cubicBezTo>
                <a:cubicBezTo>
                  <a:pt x="5653" y="567"/>
                  <a:pt x="5631" y="590"/>
                  <a:pt x="5608" y="590"/>
                </a:cubicBezTo>
                <a:cubicBezTo>
                  <a:pt x="1516" y="1776"/>
                  <a:pt x="-871" y="6064"/>
                  <a:pt x="311" y="10193"/>
                </a:cubicBezTo>
                <a:cubicBezTo>
                  <a:pt x="334" y="10261"/>
                  <a:pt x="356" y="10329"/>
                  <a:pt x="379" y="10398"/>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2"/>
          <p:cNvSpPr/>
          <p:nvPr/>
        </p:nvSpPr>
        <p:spPr>
          <a:xfrm>
            <a:off x="4506227" y="6092499"/>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
          <p:cNvSpPr/>
          <p:nvPr/>
        </p:nvSpPr>
        <p:spPr>
          <a:xfrm>
            <a:off x="5625959" y="6085895"/>
            <a:ext cx="27583" cy="27836"/>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
          <p:cNvSpPr/>
          <p:nvPr/>
        </p:nvSpPr>
        <p:spPr>
          <a:xfrm>
            <a:off x="4448513" y="6336147"/>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2"/>
          <p:cNvSpPr/>
          <p:nvPr/>
        </p:nvSpPr>
        <p:spPr>
          <a:xfrm>
            <a:off x="3730564" y="5632965"/>
            <a:ext cx="73504" cy="73430"/>
          </a:xfrm>
          <a:custGeom>
            <a:avLst/>
            <a:gdLst/>
            <a:ahLst/>
            <a:cxnLst/>
            <a:rect l="l" t="t" r="r" b="b"/>
            <a:pathLst>
              <a:path w="47730" h="47682" extrusionOk="0">
                <a:moveTo>
                  <a:pt x="1105" y="31189"/>
                </a:moveTo>
                <a:cubicBezTo>
                  <a:pt x="4469" y="43323"/>
                  <a:pt x="16995" y="50417"/>
                  <a:pt x="29090" y="47041"/>
                </a:cubicBezTo>
                <a:cubicBezTo>
                  <a:pt x="29704" y="46882"/>
                  <a:pt x="30295" y="46699"/>
                  <a:pt x="30886" y="46471"/>
                </a:cubicBezTo>
                <a:cubicBezTo>
                  <a:pt x="43003" y="43209"/>
                  <a:pt x="50210" y="30710"/>
                  <a:pt x="46959" y="18531"/>
                </a:cubicBezTo>
                <a:cubicBezTo>
                  <a:pt x="46777" y="17869"/>
                  <a:pt x="46572" y="17231"/>
                  <a:pt x="46345" y="16592"/>
                </a:cubicBezTo>
                <a:cubicBezTo>
                  <a:pt x="42139" y="4184"/>
                  <a:pt x="28817" y="-2613"/>
                  <a:pt x="16336" y="1310"/>
                </a:cubicBezTo>
                <a:cubicBezTo>
                  <a:pt x="3992" y="5438"/>
                  <a:pt x="-2783" y="18736"/>
                  <a:pt x="1105" y="31189"/>
                </a:cubicBezTo>
                <a:close/>
              </a:path>
            </a:pathLst>
          </a:custGeom>
          <a:solidFill>
            <a:srgbClr val="E9E0D4">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
          <p:cNvSpPr/>
          <p:nvPr/>
        </p:nvSpPr>
        <p:spPr>
          <a:xfrm>
            <a:off x="5250519" y="5786093"/>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
          <p:cNvSpPr/>
          <p:nvPr/>
        </p:nvSpPr>
        <p:spPr>
          <a:xfrm>
            <a:off x="4582480" y="6482765"/>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
          <p:cNvSpPr/>
          <p:nvPr/>
        </p:nvSpPr>
        <p:spPr>
          <a:xfrm>
            <a:off x="5403370" y="5920736"/>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
          <p:cNvSpPr/>
          <p:nvPr/>
        </p:nvSpPr>
        <p:spPr>
          <a:xfrm>
            <a:off x="4630372" y="5638680"/>
            <a:ext cx="50286" cy="50457"/>
          </a:xfrm>
          <a:custGeom>
            <a:avLst/>
            <a:gdLst/>
            <a:ahLst/>
            <a:cxnLst/>
            <a:rect l="l" t="t" r="r" b="b"/>
            <a:pathLst>
              <a:path w="32653" h="32764" extrusionOk="0">
                <a:moveTo>
                  <a:pt x="769" y="21500"/>
                </a:moveTo>
                <a:cubicBezTo>
                  <a:pt x="3497" y="30111"/>
                  <a:pt x="12636" y="34900"/>
                  <a:pt x="21229" y="32220"/>
                </a:cubicBezTo>
                <a:cubicBezTo>
                  <a:pt x="29845" y="29390"/>
                  <a:pt x="34597" y="20150"/>
                  <a:pt x="31914" y="11465"/>
                </a:cubicBezTo>
                <a:cubicBezTo>
                  <a:pt x="29004" y="2914"/>
                  <a:pt x="19819" y="-1741"/>
                  <a:pt x="11226" y="973"/>
                </a:cubicBezTo>
                <a:cubicBezTo>
                  <a:pt x="2724" y="3799"/>
                  <a:pt x="-1914" y="12940"/>
                  <a:pt x="769" y="21500"/>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2"/>
          <p:cNvSpPr/>
          <p:nvPr/>
        </p:nvSpPr>
        <p:spPr>
          <a:xfrm>
            <a:off x="5726713" y="6240719"/>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2"/>
          <p:cNvSpPr/>
          <p:nvPr/>
        </p:nvSpPr>
        <p:spPr>
          <a:xfrm>
            <a:off x="5685286" y="5757183"/>
            <a:ext cx="14755" cy="14789"/>
          </a:xfrm>
          <a:custGeom>
            <a:avLst/>
            <a:gdLst/>
            <a:ahLst/>
            <a:cxnLst/>
            <a:rect l="l" t="t" r="r" b="b"/>
            <a:pathLst>
              <a:path w="9581" h="9603" extrusionOk="0">
                <a:moveTo>
                  <a:pt x="295" y="6415"/>
                </a:moveTo>
                <a:cubicBezTo>
                  <a:pt x="1068" y="8924"/>
                  <a:pt x="3705" y="10348"/>
                  <a:pt x="6206" y="9609"/>
                </a:cubicBezTo>
                <a:cubicBezTo>
                  <a:pt x="8729" y="8740"/>
                  <a:pt x="10139" y="6028"/>
                  <a:pt x="9389" y="3450"/>
                </a:cubicBezTo>
                <a:cubicBezTo>
                  <a:pt x="8548" y="946"/>
                  <a:pt x="5820" y="-395"/>
                  <a:pt x="3341" y="456"/>
                </a:cubicBezTo>
                <a:cubicBezTo>
                  <a:pt x="3296" y="467"/>
                  <a:pt x="3274" y="476"/>
                  <a:pt x="3251" y="485"/>
                </a:cubicBezTo>
                <a:cubicBezTo>
                  <a:pt x="841" y="1215"/>
                  <a:pt x="-523" y="3760"/>
                  <a:pt x="204" y="6171"/>
                </a:cubicBezTo>
                <a:cubicBezTo>
                  <a:pt x="250" y="6253"/>
                  <a:pt x="273" y="6336"/>
                  <a:pt x="295" y="6415"/>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
          <p:cNvSpPr/>
          <p:nvPr/>
        </p:nvSpPr>
        <p:spPr>
          <a:xfrm>
            <a:off x="5022166" y="6468419"/>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2"/>
          <p:cNvSpPr/>
          <p:nvPr/>
        </p:nvSpPr>
        <p:spPr>
          <a:xfrm>
            <a:off x="3559824" y="6282012"/>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
          <p:cNvSpPr/>
          <p:nvPr/>
        </p:nvSpPr>
        <p:spPr>
          <a:xfrm>
            <a:off x="4919205" y="6117356"/>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
          <p:cNvSpPr/>
          <p:nvPr/>
        </p:nvSpPr>
        <p:spPr>
          <a:xfrm>
            <a:off x="5265311" y="6045833"/>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
          <p:cNvSpPr/>
          <p:nvPr/>
        </p:nvSpPr>
        <p:spPr>
          <a:xfrm>
            <a:off x="445665" y="5125629"/>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
          <p:cNvSpPr/>
          <p:nvPr/>
        </p:nvSpPr>
        <p:spPr>
          <a:xfrm>
            <a:off x="4793110" y="5791522"/>
            <a:ext cx="38774" cy="39039"/>
          </a:xfrm>
          <a:custGeom>
            <a:avLst/>
            <a:gdLst/>
            <a:ahLst/>
            <a:cxnLst/>
            <a:rect l="l" t="t" r="r" b="b"/>
            <a:pathLst>
              <a:path w="25178" h="25350" extrusionOk="0">
                <a:moveTo>
                  <a:pt x="652" y="16749"/>
                </a:moveTo>
                <a:cubicBezTo>
                  <a:pt x="2812" y="23395"/>
                  <a:pt x="9905" y="27056"/>
                  <a:pt x="16566" y="24960"/>
                </a:cubicBezTo>
                <a:cubicBezTo>
                  <a:pt x="23136" y="22809"/>
                  <a:pt x="26705" y="15727"/>
                  <a:pt x="24568" y="9142"/>
                </a:cubicBezTo>
                <a:cubicBezTo>
                  <a:pt x="24545" y="9092"/>
                  <a:pt x="24545" y="9042"/>
                  <a:pt x="24523" y="8994"/>
                </a:cubicBezTo>
                <a:cubicBezTo>
                  <a:pt x="22454" y="2384"/>
                  <a:pt x="15429" y="-1295"/>
                  <a:pt x="8859" y="778"/>
                </a:cubicBezTo>
                <a:cubicBezTo>
                  <a:pt x="8836" y="780"/>
                  <a:pt x="8836" y="780"/>
                  <a:pt x="8836" y="783"/>
                </a:cubicBezTo>
                <a:cubicBezTo>
                  <a:pt x="2244" y="2819"/>
                  <a:pt x="-1462" y="9838"/>
                  <a:pt x="561" y="16461"/>
                </a:cubicBezTo>
                <a:cubicBezTo>
                  <a:pt x="584" y="16557"/>
                  <a:pt x="630" y="16653"/>
                  <a:pt x="652" y="16749"/>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
          <p:cNvSpPr/>
          <p:nvPr/>
        </p:nvSpPr>
        <p:spPr>
          <a:xfrm>
            <a:off x="4429052" y="6071308"/>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
          <p:cNvSpPr/>
          <p:nvPr/>
        </p:nvSpPr>
        <p:spPr>
          <a:xfrm>
            <a:off x="3677250" y="6228349"/>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
          <p:cNvSpPr/>
          <p:nvPr/>
        </p:nvSpPr>
        <p:spPr>
          <a:xfrm>
            <a:off x="5375591" y="5669357"/>
            <a:ext cx="45764" cy="46121"/>
          </a:xfrm>
          <a:custGeom>
            <a:avLst/>
            <a:gdLst/>
            <a:ahLst/>
            <a:cxnLst/>
            <a:rect l="l" t="t" r="r" b="b"/>
            <a:pathLst>
              <a:path w="29717" h="29949" extrusionOk="0">
                <a:moveTo>
                  <a:pt x="744" y="19840"/>
                </a:moveTo>
                <a:cubicBezTo>
                  <a:pt x="3222" y="27638"/>
                  <a:pt x="11543" y="31935"/>
                  <a:pt x="19318" y="29440"/>
                </a:cubicBezTo>
                <a:cubicBezTo>
                  <a:pt x="19340" y="29433"/>
                  <a:pt x="19363" y="29426"/>
                  <a:pt x="19386" y="29419"/>
                </a:cubicBezTo>
                <a:cubicBezTo>
                  <a:pt x="27070" y="27084"/>
                  <a:pt x="31435" y="18934"/>
                  <a:pt x="29093" y="11218"/>
                </a:cubicBezTo>
                <a:cubicBezTo>
                  <a:pt x="29048" y="11049"/>
                  <a:pt x="28980" y="10883"/>
                  <a:pt x="28934" y="10716"/>
                </a:cubicBezTo>
                <a:cubicBezTo>
                  <a:pt x="26570" y="2881"/>
                  <a:pt x="18295" y="-1536"/>
                  <a:pt x="10497" y="845"/>
                </a:cubicBezTo>
                <a:cubicBezTo>
                  <a:pt x="10429" y="865"/>
                  <a:pt x="10361" y="886"/>
                  <a:pt x="10293" y="909"/>
                </a:cubicBezTo>
                <a:cubicBezTo>
                  <a:pt x="2472" y="3513"/>
                  <a:pt x="-1802" y="11968"/>
                  <a:pt x="744" y="19840"/>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
          <p:cNvSpPr/>
          <p:nvPr/>
        </p:nvSpPr>
        <p:spPr>
          <a:xfrm>
            <a:off x="4724074" y="6010247"/>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
          <p:cNvSpPr/>
          <p:nvPr/>
        </p:nvSpPr>
        <p:spPr>
          <a:xfrm>
            <a:off x="5773197" y="6191162"/>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
          <p:cNvSpPr/>
          <p:nvPr/>
        </p:nvSpPr>
        <p:spPr>
          <a:xfrm>
            <a:off x="5470057" y="5882912"/>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
          <p:cNvSpPr/>
          <p:nvPr/>
        </p:nvSpPr>
        <p:spPr>
          <a:xfrm>
            <a:off x="4828109" y="6397717"/>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
          <p:cNvSpPr/>
          <p:nvPr/>
        </p:nvSpPr>
        <p:spPr>
          <a:xfrm>
            <a:off x="4560047" y="5654159"/>
            <a:ext cx="166905" cy="167441"/>
          </a:xfrm>
          <a:custGeom>
            <a:avLst/>
            <a:gdLst/>
            <a:ahLst/>
            <a:cxnLst/>
            <a:rect l="l" t="t" r="r" b="b"/>
            <a:pathLst>
              <a:path w="108380" h="108728" extrusionOk="0">
                <a:moveTo>
                  <a:pt x="2754" y="71442"/>
                </a:moveTo>
                <a:cubicBezTo>
                  <a:pt x="11756" y="99766"/>
                  <a:pt x="41947" y="115401"/>
                  <a:pt x="70182" y="106369"/>
                </a:cubicBezTo>
                <a:cubicBezTo>
                  <a:pt x="70433" y="106285"/>
                  <a:pt x="70705" y="106198"/>
                  <a:pt x="70955" y="106111"/>
                </a:cubicBezTo>
                <a:cubicBezTo>
                  <a:pt x="99100" y="97239"/>
                  <a:pt x="114763" y="67152"/>
                  <a:pt x="105920" y="38911"/>
                </a:cubicBezTo>
                <a:cubicBezTo>
                  <a:pt x="105783" y="38500"/>
                  <a:pt x="105647" y="38092"/>
                  <a:pt x="105511" y="37686"/>
                </a:cubicBezTo>
                <a:cubicBezTo>
                  <a:pt x="96508" y="9362"/>
                  <a:pt x="66318" y="-6273"/>
                  <a:pt x="38082" y="2759"/>
                </a:cubicBezTo>
                <a:cubicBezTo>
                  <a:pt x="37832" y="2843"/>
                  <a:pt x="37559" y="2930"/>
                  <a:pt x="37309" y="3017"/>
                </a:cubicBezTo>
                <a:cubicBezTo>
                  <a:pt x="9006" y="12211"/>
                  <a:pt x="-6522" y="42688"/>
                  <a:pt x="2640" y="71091"/>
                </a:cubicBezTo>
                <a:cubicBezTo>
                  <a:pt x="2686" y="71210"/>
                  <a:pt x="2708" y="71326"/>
                  <a:pt x="2754" y="7144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2"/>
          <p:cNvSpPr/>
          <p:nvPr/>
        </p:nvSpPr>
        <p:spPr>
          <a:xfrm>
            <a:off x="5491711" y="6319469"/>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2"/>
          <p:cNvSpPr/>
          <p:nvPr/>
        </p:nvSpPr>
        <p:spPr>
          <a:xfrm>
            <a:off x="5400137" y="5606101"/>
            <a:ext cx="50618" cy="50785"/>
          </a:xfrm>
          <a:custGeom>
            <a:avLst/>
            <a:gdLst/>
            <a:ahLst/>
            <a:cxnLst/>
            <a:rect l="l" t="t" r="r" b="b"/>
            <a:pathLst>
              <a:path w="32869" h="32977" extrusionOk="0">
                <a:moveTo>
                  <a:pt x="757" y="21707"/>
                </a:moveTo>
                <a:cubicBezTo>
                  <a:pt x="3576" y="30351"/>
                  <a:pt x="12783" y="35118"/>
                  <a:pt x="21445" y="32426"/>
                </a:cubicBezTo>
                <a:cubicBezTo>
                  <a:pt x="30061" y="29598"/>
                  <a:pt x="34812" y="20361"/>
                  <a:pt x="32130" y="11671"/>
                </a:cubicBezTo>
                <a:cubicBezTo>
                  <a:pt x="29311" y="3026"/>
                  <a:pt x="20103" y="-1741"/>
                  <a:pt x="11442" y="951"/>
                </a:cubicBezTo>
                <a:cubicBezTo>
                  <a:pt x="2826" y="3779"/>
                  <a:pt x="-1926" y="13016"/>
                  <a:pt x="757" y="21707"/>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2"/>
          <p:cNvSpPr/>
          <p:nvPr/>
        </p:nvSpPr>
        <p:spPr>
          <a:xfrm>
            <a:off x="817456" y="4330814"/>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
          <p:cNvSpPr/>
          <p:nvPr/>
        </p:nvSpPr>
        <p:spPr>
          <a:xfrm>
            <a:off x="1235310" y="4463290"/>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
          <p:cNvSpPr/>
          <p:nvPr/>
        </p:nvSpPr>
        <p:spPr>
          <a:xfrm>
            <a:off x="4282015" y="6291784"/>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
          <p:cNvSpPr/>
          <p:nvPr/>
        </p:nvSpPr>
        <p:spPr>
          <a:xfrm>
            <a:off x="5563807" y="6445847"/>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
          <p:cNvSpPr/>
          <p:nvPr/>
        </p:nvSpPr>
        <p:spPr>
          <a:xfrm>
            <a:off x="5207959" y="590958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
          <p:cNvSpPr/>
          <p:nvPr/>
        </p:nvSpPr>
        <p:spPr>
          <a:xfrm>
            <a:off x="4279301" y="6273112"/>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
          <p:cNvSpPr/>
          <p:nvPr/>
        </p:nvSpPr>
        <p:spPr>
          <a:xfrm>
            <a:off x="4099935" y="6438362"/>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
          <p:cNvSpPr/>
          <p:nvPr/>
        </p:nvSpPr>
        <p:spPr>
          <a:xfrm>
            <a:off x="5349390" y="6227325"/>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
          <p:cNvSpPr/>
          <p:nvPr/>
        </p:nvSpPr>
        <p:spPr>
          <a:xfrm>
            <a:off x="3399549" y="4293714"/>
            <a:ext cx="12810" cy="12630"/>
          </a:xfrm>
          <a:custGeom>
            <a:avLst/>
            <a:gdLst/>
            <a:ahLst/>
            <a:cxnLst/>
            <a:rect l="l" t="t" r="r" b="b"/>
            <a:pathLst>
              <a:path w="8318" h="8201" extrusionOk="0">
                <a:moveTo>
                  <a:pt x="159" y="5452"/>
                </a:moveTo>
                <a:cubicBezTo>
                  <a:pt x="795" y="7619"/>
                  <a:pt x="3069" y="8873"/>
                  <a:pt x="5228" y="8235"/>
                </a:cubicBezTo>
                <a:cubicBezTo>
                  <a:pt x="5296" y="8212"/>
                  <a:pt x="5342" y="8212"/>
                  <a:pt x="5387" y="8189"/>
                </a:cubicBezTo>
                <a:cubicBezTo>
                  <a:pt x="7547" y="7551"/>
                  <a:pt x="8798" y="5270"/>
                  <a:pt x="8161" y="3103"/>
                </a:cubicBezTo>
                <a:cubicBezTo>
                  <a:pt x="8138" y="3035"/>
                  <a:pt x="8138" y="2989"/>
                  <a:pt x="8116" y="2943"/>
                </a:cubicBezTo>
                <a:cubicBezTo>
                  <a:pt x="7365" y="799"/>
                  <a:pt x="5024" y="-318"/>
                  <a:pt x="2910" y="434"/>
                </a:cubicBezTo>
                <a:cubicBezTo>
                  <a:pt x="2887" y="434"/>
                  <a:pt x="2887" y="434"/>
                  <a:pt x="2887" y="434"/>
                </a:cubicBezTo>
                <a:cubicBezTo>
                  <a:pt x="773" y="1096"/>
                  <a:pt x="-432" y="3308"/>
                  <a:pt x="159" y="5452"/>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
          <p:cNvSpPr/>
          <p:nvPr/>
        </p:nvSpPr>
        <p:spPr>
          <a:xfrm>
            <a:off x="4503892" y="6035109"/>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2"/>
          <p:cNvSpPr/>
          <p:nvPr/>
        </p:nvSpPr>
        <p:spPr>
          <a:xfrm>
            <a:off x="5188236" y="6028142"/>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2"/>
          <p:cNvSpPr/>
          <p:nvPr/>
        </p:nvSpPr>
        <p:spPr>
          <a:xfrm>
            <a:off x="2739949" y="4393802"/>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
          <p:cNvSpPr/>
          <p:nvPr/>
        </p:nvSpPr>
        <p:spPr>
          <a:xfrm>
            <a:off x="200000" y="5470501"/>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
          <p:cNvSpPr/>
          <p:nvPr/>
        </p:nvSpPr>
        <p:spPr>
          <a:xfrm>
            <a:off x="483572" y="5113702"/>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
          <p:cNvSpPr/>
          <p:nvPr/>
        </p:nvSpPr>
        <p:spPr>
          <a:xfrm>
            <a:off x="2899577" y="4324980"/>
            <a:ext cx="46222" cy="46377"/>
          </a:xfrm>
          <a:custGeom>
            <a:avLst/>
            <a:gdLst/>
            <a:ahLst/>
            <a:cxnLst/>
            <a:rect l="l" t="t" r="r" b="b"/>
            <a:pathLst>
              <a:path w="30014" h="30115" extrusionOk="0">
                <a:moveTo>
                  <a:pt x="773" y="19997"/>
                </a:moveTo>
                <a:cubicBezTo>
                  <a:pt x="3365" y="27850"/>
                  <a:pt x="11799" y="32129"/>
                  <a:pt x="19642" y="29577"/>
                </a:cubicBezTo>
                <a:cubicBezTo>
                  <a:pt x="27531" y="27013"/>
                  <a:pt x="31850" y="18522"/>
                  <a:pt x="29281" y="10614"/>
                </a:cubicBezTo>
                <a:cubicBezTo>
                  <a:pt x="26735" y="2706"/>
                  <a:pt x="18278" y="-1627"/>
                  <a:pt x="10389" y="938"/>
                </a:cubicBezTo>
                <a:cubicBezTo>
                  <a:pt x="2501" y="3502"/>
                  <a:pt x="-1819" y="11991"/>
                  <a:pt x="750" y="19901"/>
                </a:cubicBezTo>
                <a:cubicBezTo>
                  <a:pt x="750" y="19933"/>
                  <a:pt x="773" y="19965"/>
                  <a:pt x="773" y="199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
          <p:cNvSpPr/>
          <p:nvPr/>
        </p:nvSpPr>
        <p:spPr>
          <a:xfrm>
            <a:off x="5615307" y="6165356"/>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
          <p:cNvSpPr/>
          <p:nvPr/>
        </p:nvSpPr>
        <p:spPr>
          <a:xfrm>
            <a:off x="4513128" y="6024054"/>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2"/>
          <p:cNvSpPr/>
          <p:nvPr/>
        </p:nvSpPr>
        <p:spPr>
          <a:xfrm>
            <a:off x="6016917" y="6372775"/>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2"/>
          <p:cNvSpPr/>
          <p:nvPr/>
        </p:nvSpPr>
        <p:spPr>
          <a:xfrm>
            <a:off x="2223585" y="4524985"/>
            <a:ext cx="105030" cy="101862"/>
          </a:xfrm>
          <a:custGeom>
            <a:avLst/>
            <a:gdLst/>
            <a:ahLst/>
            <a:cxnLst/>
            <a:rect l="l" t="t" r="r" b="b"/>
            <a:pathLst>
              <a:path w="68201" h="66144" extrusionOk="0">
                <a:moveTo>
                  <a:pt x="0" y="26686"/>
                </a:moveTo>
                <a:lnTo>
                  <a:pt x="23189" y="21896"/>
                </a:lnTo>
                <a:lnTo>
                  <a:pt x="32509" y="0"/>
                </a:lnTo>
                <a:lnTo>
                  <a:pt x="44331" y="20756"/>
                </a:lnTo>
                <a:lnTo>
                  <a:pt x="68201" y="22809"/>
                </a:lnTo>
                <a:lnTo>
                  <a:pt x="52060" y="40371"/>
                </a:lnTo>
                <a:lnTo>
                  <a:pt x="57289" y="63636"/>
                </a:lnTo>
                <a:lnTo>
                  <a:pt x="35692" y="53828"/>
                </a:lnTo>
                <a:lnTo>
                  <a:pt x="15232" y="66145"/>
                </a:lnTo>
                <a:lnTo>
                  <a:pt x="17960" y="42424"/>
                </a:lnTo>
                <a:lnTo>
                  <a:pt x="0" y="26686"/>
                </a:lnTo>
                <a:close/>
              </a:path>
            </a:pathLst>
          </a:custGeom>
          <a:solidFill>
            <a:srgbClr val="FFFFFF">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2"/>
          <p:cNvSpPr/>
          <p:nvPr/>
        </p:nvSpPr>
        <p:spPr>
          <a:xfrm>
            <a:off x="3045492" y="4725338"/>
            <a:ext cx="147392" cy="153496"/>
          </a:xfrm>
          <a:custGeom>
            <a:avLst/>
            <a:gdLst/>
            <a:ahLst/>
            <a:cxnLst/>
            <a:rect l="l" t="t" r="r" b="b"/>
            <a:pathLst>
              <a:path w="95709" h="99673" extrusionOk="0">
                <a:moveTo>
                  <a:pt x="95709" y="79146"/>
                </a:moveTo>
                <a:lnTo>
                  <a:pt x="61154" y="74128"/>
                </a:lnTo>
                <a:lnTo>
                  <a:pt x="37511" y="99673"/>
                </a:lnTo>
                <a:lnTo>
                  <a:pt x="31600" y="65232"/>
                </a:lnTo>
                <a:lnTo>
                  <a:pt x="0" y="50635"/>
                </a:lnTo>
                <a:lnTo>
                  <a:pt x="30691" y="34441"/>
                </a:lnTo>
                <a:lnTo>
                  <a:pt x="35010" y="0"/>
                </a:lnTo>
                <a:lnTo>
                  <a:pt x="59790" y="24177"/>
                </a:lnTo>
                <a:lnTo>
                  <a:pt x="93891" y="17563"/>
                </a:lnTo>
                <a:lnTo>
                  <a:pt x="78659" y="48582"/>
                </a:lnTo>
                <a:lnTo>
                  <a:pt x="95709" y="79146"/>
                </a:lnTo>
                <a:close/>
              </a:path>
            </a:pathLst>
          </a:custGeom>
          <a:solidFill>
            <a:srgbClr val="FFFFFF">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2"/>
          <p:cNvSpPr/>
          <p:nvPr/>
        </p:nvSpPr>
        <p:spPr>
          <a:xfrm>
            <a:off x="5914926" y="5607846"/>
            <a:ext cx="136188" cy="134177"/>
          </a:xfrm>
          <a:custGeom>
            <a:avLst/>
            <a:gdLst/>
            <a:ahLst/>
            <a:cxnLst/>
            <a:rect l="l" t="t" r="r" b="b"/>
            <a:pathLst>
              <a:path w="88434" h="87128" extrusionOk="0">
                <a:moveTo>
                  <a:pt x="77295" y="81198"/>
                </a:moveTo>
                <a:lnTo>
                  <a:pt x="48423" y="69794"/>
                </a:lnTo>
                <a:lnTo>
                  <a:pt x="22507" y="87128"/>
                </a:lnTo>
                <a:lnTo>
                  <a:pt x="24553" y="56109"/>
                </a:lnTo>
                <a:lnTo>
                  <a:pt x="0" y="36950"/>
                </a:lnTo>
                <a:lnTo>
                  <a:pt x="30008" y="29195"/>
                </a:lnTo>
                <a:lnTo>
                  <a:pt x="40693" y="0"/>
                </a:lnTo>
                <a:lnTo>
                  <a:pt x="57517" y="26230"/>
                </a:lnTo>
                <a:lnTo>
                  <a:pt x="88434" y="27370"/>
                </a:lnTo>
                <a:lnTo>
                  <a:pt x="68656" y="51319"/>
                </a:lnTo>
                <a:lnTo>
                  <a:pt x="77295" y="81198"/>
                </a:lnTo>
                <a:close/>
              </a:path>
            </a:pathLst>
          </a:custGeom>
          <a:solidFill>
            <a:srgbClr val="FFFFFF">
              <a:alpha val="6470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2"/>
          <p:cNvSpPr/>
          <p:nvPr/>
        </p:nvSpPr>
        <p:spPr>
          <a:xfrm>
            <a:off x="1345625" y="4521121"/>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2"/>
          <p:cNvSpPr/>
          <p:nvPr/>
        </p:nvSpPr>
        <p:spPr>
          <a:xfrm>
            <a:off x="1608030" y="50989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2"/>
          <p:cNvSpPr/>
          <p:nvPr/>
        </p:nvSpPr>
        <p:spPr>
          <a:xfrm>
            <a:off x="1271000" y="4438871"/>
            <a:ext cx="154043" cy="148578"/>
          </a:xfrm>
          <a:custGeom>
            <a:avLst/>
            <a:gdLst/>
            <a:ahLst/>
            <a:cxnLst/>
            <a:rect l="l" t="t" r="r" b="b"/>
            <a:pathLst>
              <a:path w="100028" h="96479" extrusionOk="0">
                <a:moveTo>
                  <a:pt x="48423" y="96480"/>
                </a:moveTo>
                <a:lnTo>
                  <a:pt x="34328" y="64548"/>
                </a:lnTo>
                <a:lnTo>
                  <a:pt x="0" y="57933"/>
                </a:lnTo>
                <a:lnTo>
                  <a:pt x="25917" y="34669"/>
                </a:lnTo>
                <a:lnTo>
                  <a:pt x="21597" y="0"/>
                </a:lnTo>
                <a:lnTo>
                  <a:pt x="51833" y="17563"/>
                </a:lnTo>
                <a:lnTo>
                  <a:pt x="83433" y="2509"/>
                </a:lnTo>
                <a:lnTo>
                  <a:pt x="76158" y="36722"/>
                </a:lnTo>
                <a:lnTo>
                  <a:pt x="100029" y="62267"/>
                </a:lnTo>
                <a:lnTo>
                  <a:pt x="65246" y="65689"/>
                </a:lnTo>
                <a:lnTo>
                  <a:pt x="48423" y="96480"/>
                </a:lnTo>
                <a:close/>
              </a:path>
            </a:pathLst>
          </a:custGeom>
          <a:solidFill>
            <a:srgbClr val="FFFFFF">
              <a:alpha val="6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2"/>
          <p:cNvSpPr/>
          <p:nvPr/>
        </p:nvSpPr>
        <p:spPr>
          <a:xfrm>
            <a:off x="2617328" y="4324558"/>
            <a:ext cx="53918" cy="31963"/>
          </a:xfrm>
          <a:custGeom>
            <a:avLst/>
            <a:gdLst/>
            <a:ahLst/>
            <a:cxnLst/>
            <a:rect l="l" t="t" r="r" b="b"/>
            <a:pathLst>
              <a:path w="35012" h="20755" extrusionOk="0">
                <a:moveTo>
                  <a:pt x="35019" y="8639"/>
                </a:moveTo>
                <a:lnTo>
                  <a:pt x="35019" y="8639"/>
                </a:lnTo>
                <a:lnTo>
                  <a:pt x="32518" y="8639"/>
                </a:lnTo>
                <a:lnTo>
                  <a:pt x="32518" y="8639"/>
                </a:lnTo>
                <a:cubicBezTo>
                  <a:pt x="32518" y="8639"/>
                  <a:pt x="32518" y="8639"/>
                  <a:pt x="32518" y="7270"/>
                </a:cubicBezTo>
                <a:cubicBezTo>
                  <a:pt x="32518" y="5902"/>
                  <a:pt x="32518" y="7270"/>
                  <a:pt x="32518" y="7270"/>
                </a:cubicBezTo>
                <a:lnTo>
                  <a:pt x="32518" y="7270"/>
                </a:lnTo>
                <a:lnTo>
                  <a:pt x="30472" y="8411"/>
                </a:lnTo>
                <a:lnTo>
                  <a:pt x="28199" y="8411"/>
                </a:lnTo>
                <a:lnTo>
                  <a:pt x="30245" y="7042"/>
                </a:lnTo>
                <a:cubicBezTo>
                  <a:pt x="30245" y="7042"/>
                  <a:pt x="30245" y="7042"/>
                  <a:pt x="30245" y="5902"/>
                </a:cubicBezTo>
                <a:lnTo>
                  <a:pt x="30245" y="5902"/>
                </a:lnTo>
                <a:lnTo>
                  <a:pt x="30245" y="5902"/>
                </a:lnTo>
                <a:lnTo>
                  <a:pt x="26380" y="8183"/>
                </a:lnTo>
                <a:lnTo>
                  <a:pt x="24334" y="8183"/>
                </a:lnTo>
                <a:lnTo>
                  <a:pt x="26380" y="7042"/>
                </a:lnTo>
                <a:lnTo>
                  <a:pt x="26380" y="7042"/>
                </a:lnTo>
                <a:lnTo>
                  <a:pt x="26380" y="7042"/>
                </a:lnTo>
                <a:lnTo>
                  <a:pt x="26380" y="7042"/>
                </a:lnTo>
                <a:lnTo>
                  <a:pt x="26380" y="7042"/>
                </a:lnTo>
                <a:lnTo>
                  <a:pt x="26380" y="7042"/>
                </a:lnTo>
                <a:lnTo>
                  <a:pt x="26380" y="7042"/>
                </a:lnTo>
                <a:cubicBezTo>
                  <a:pt x="26380" y="7042"/>
                  <a:pt x="26380" y="7042"/>
                  <a:pt x="26380" y="7042"/>
                </a:cubicBezTo>
                <a:lnTo>
                  <a:pt x="26380" y="7042"/>
                </a:lnTo>
                <a:lnTo>
                  <a:pt x="25016" y="7042"/>
                </a:lnTo>
                <a:lnTo>
                  <a:pt x="22288" y="7042"/>
                </a:lnTo>
                <a:lnTo>
                  <a:pt x="24106" y="5218"/>
                </a:lnTo>
                <a:lnTo>
                  <a:pt x="26380" y="5218"/>
                </a:lnTo>
                <a:lnTo>
                  <a:pt x="26380" y="5218"/>
                </a:lnTo>
                <a:cubicBezTo>
                  <a:pt x="26380" y="5218"/>
                  <a:pt x="26380" y="5218"/>
                  <a:pt x="26380" y="5218"/>
                </a:cubicBezTo>
                <a:lnTo>
                  <a:pt x="23879" y="5218"/>
                </a:lnTo>
                <a:lnTo>
                  <a:pt x="25471" y="3621"/>
                </a:lnTo>
                <a:lnTo>
                  <a:pt x="28653" y="3621"/>
                </a:lnTo>
                <a:lnTo>
                  <a:pt x="28653" y="3621"/>
                </a:lnTo>
                <a:cubicBezTo>
                  <a:pt x="28653" y="3621"/>
                  <a:pt x="28653" y="3621"/>
                  <a:pt x="28653" y="3621"/>
                </a:cubicBezTo>
                <a:lnTo>
                  <a:pt x="28653" y="3621"/>
                </a:lnTo>
                <a:lnTo>
                  <a:pt x="30472" y="1796"/>
                </a:lnTo>
                <a:lnTo>
                  <a:pt x="30472" y="428"/>
                </a:lnTo>
                <a:lnTo>
                  <a:pt x="30472" y="428"/>
                </a:lnTo>
                <a:cubicBezTo>
                  <a:pt x="30472" y="428"/>
                  <a:pt x="30472" y="428"/>
                  <a:pt x="30472" y="428"/>
                </a:cubicBezTo>
                <a:lnTo>
                  <a:pt x="28653" y="2253"/>
                </a:lnTo>
                <a:lnTo>
                  <a:pt x="28653" y="2253"/>
                </a:lnTo>
                <a:cubicBezTo>
                  <a:pt x="28653" y="2253"/>
                  <a:pt x="28653" y="2253"/>
                  <a:pt x="28653" y="2253"/>
                </a:cubicBezTo>
                <a:lnTo>
                  <a:pt x="28653" y="2253"/>
                </a:lnTo>
                <a:lnTo>
                  <a:pt x="28653" y="2253"/>
                </a:lnTo>
                <a:lnTo>
                  <a:pt x="28653" y="5218"/>
                </a:lnTo>
                <a:lnTo>
                  <a:pt x="27062" y="6814"/>
                </a:lnTo>
                <a:lnTo>
                  <a:pt x="27062" y="4533"/>
                </a:lnTo>
                <a:cubicBezTo>
                  <a:pt x="27062" y="4533"/>
                  <a:pt x="27062" y="4533"/>
                  <a:pt x="27062" y="4533"/>
                </a:cubicBezTo>
                <a:lnTo>
                  <a:pt x="27062" y="4533"/>
                </a:lnTo>
                <a:cubicBezTo>
                  <a:pt x="27062" y="4533"/>
                  <a:pt x="27062" y="4533"/>
                  <a:pt x="27062" y="4533"/>
                </a:cubicBezTo>
                <a:lnTo>
                  <a:pt x="27062" y="4533"/>
                </a:lnTo>
                <a:lnTo>
                  <a:pt x="27062" y="8867"/>
                </a:lnTo>
                <a:lnTo>
                  <a:pt x="25698" y="10236"/>
                </a:lnTo>
                <a:lnTo>
                  <a:pt x="25698" y="7955"/>
                </a:lnTo>
                <a:lnTo>
                  <a:pt x="25698" y="7955"/>
                </a:lnTo>
                <a:lnTo>
                  <a:pt x="25698" y="6586"/>
                </a:lnTo>
                <a:lnTo>
                  <a:pt x="25698" y="6586"/>
                </a:lnTo>
                <a:lnTo>
                  <a:pt x="25698" y="6586"/>
                </a:lnTo>
                <a:lnTo>
                  <a:pt x="25698" y="6586"/>
                </a:lnTo>
                <a:lnTo>
                  <a:pt x="25698" y="6586"/>
                </a:lnTo>
                <a:lnTo>
                  <a:pt x="25698" y="8867"/>
                </a:lnTo>
                <a:lnTo>
                  <a:pt x="24334" y="11148"/>
                </a:lnTo>
                <a:lnTo>
                  <a:pt x="24334" y="8639"/>
                </a:lnTo>
                <a:lnTo>
                  <a:pt x="26380" y="4990"/>
                </a:lnTo>
                <a:lnTo>
                  <a:pt x="26380" y="4990"/>
                </a:lnTo>
                <a:lnTo>
                  <a:pt x="26380" y="4990"/>
                </a:lnTo>
                <a:lnTo>
                  <a:pt x="26380" y="4990"/>
                </a:lnTo>
                <a:lnTo>
                  <a:pt x="26380" y="4990"/>
                </a:lnTo>
                <a:lnTo>
                  <a:pt x="25243" y="4990"/>
                </a:lnTo>
                <a:lnTo>
                  <a:pt x="25243" y="7042"/>
                </a:lnTo>
                <a:lnTo>
                  <a:pt x="25243" y="4762"/>
                </a:lnTo>
                <a:lnTo>
                  <a:pt x="26607" y="2709"/>
                </a:lnTo>
                <a:lnTo>
                  <a:pt x="26607" y="2709"/>
                </a:lnTo>
                <a:cubicBezTo>
                  <a:pt x="26607" y="2709"/>
                  <a:pt x="26607" y="2709"/>
                  <a:pt x="26607" y="2709"/>
                </a:cubicBezTo>
                <a:lnTo>
                  <a:pt x="26607" y="2709"/>
                </a:lnTo>
                <a:cubicBezTo>
                  <a:pt x="26607" y="2709"/>
                  <a:pt x="26607" y="2709"/>
                  <a:pt x="26607" y="2709"/>
                </a:cubicBezTo>
                <a:lnTo>
                  <a:pt x="26607" y="2709"/>
                </a:lnTo>
                <a:lnTo>
                  <a:pt x="26607" y="200"/>
                </a:lnTo>
                <a:lnTo>
                  <a:pt x="26607" y="200"/>
                </a:lnTo>
                <a:lnTo>
                  <a:pt x="26607" y="200"/>
                </a:lnTo>
                <a:cubicBezTo>
                  <a:pt x="26403" y="553"/>
                  <a:pt x="26403" y="987"/>
                  <a:pt x="26607" y="1340"/>
                </a:cubicBezTo>
                <a:lnTo>
                  <a:pt x="26607" y="3849"/>
                </a:lnTo>
                <a:lnTo>
                  <a:pt x="26607" y="3849"/>
                </a:lnTo>
                <a:lnTo>
                  <a:pt x="26607" y="3849"/>
                </a:lnTo>
                <a:lnTo>
                  <a:pt x="26607" y="4990"/>
                </a:lnTo>
                <a:lnTo>
                  <a:pt x="26607" y="4990"/>
                </a:lnTo>
                <a:lnTo>
                  <a:pt x="28881" y="6358"/>
                </a:lnTo>
                <a:lnTo>
                  <a:pt x="28881" y="8411"/>
                </a:lnTo>
                <a:lnTo>
                  <a:pt x="26835" y="7270"/>
                </a:lnTo>
                <a:lnTo>
                  <a:pt x="26835" y="7270"/>
                </a:lnTo>
                <a:lnTo>
                  <a:pt x="25698" y="7270"/>
                </a:lnTo>
                <a:lnTo>
                  <a:pt x="25698" y="7270"/>
                </a:lnTo>
                <a:lnTo>
                  <a:pt x="25698" y="7270"/>
                </a:lnTo>
                <a:lnTo>
                  <a:pt x="29335" y="9551"/>
                </a:lnTo>
                <a:lnTo>
                  <a:pt x="29335" y="11604"/>
                </a:lnTo>
                <a:lnTo>
                  <a:pt x="27517" y="11604"/>
                </a:lnTo>
                <a:lnTo>
                  <a:pt x="27517" y="10236"/>
                </a:lnTo>
                <a:lnTo>
                  <a:pt x="27517" y="10236"/>
                </a:lnTo>
                <a:lnTo>
                  <a:pt x="27517" y="10236"/>
                </a:lnTo>
                <a:lnTo>
                  <a:pt x="27517" y="10236"/>
                </a:lnTo>
                <a:lnTo>
                  <a:pt x="27517" y="10236"/>
                </a:lnTo>
                <a:lnTo>
                  <a:pt x="27517" y="10236"/>
                </a:lnTo>
                <a:lnTo>
                  <a:pt x="28881" y="10236"/>
                </a:lnTo>
                <a:lnTo>
                  <a:pt x="28881" y="12744"/>
                </a:lnTo>
                <a:lnTo>
                  <a:pt x="26607" y="12744"/>
                </a:lnTo>
                <a:lnTo>
                  <a:pt x="24561" y="9095"/>
                </a:lnTo>
                <a:lnTo>
                  <a:pt x="24561" y="9095"/>
                </a:lnTo>
                <a:lnTo>
                  <a:pt x="24561" y="9095"/>
                </a:lnTo>
                <a:lnTo>
                  <a:pt x="24561" y="9095"/>
                </a:lnTo>
                <a:cubicBezTo>
                  <a:pt x="24561" y="9095"/>
                  <a:pt x="24561" y="9095"/>
                  <a:pt x="24561" y="10464"/>
                </a:cubicBezTo>
                <a:lnTo>
                  <a:pt x="25698" y="12516"/>
                </a:lnTo>
                <a:lnTo>
                  <a:pt x="23424" y="12516"/>
                </a:lnTo>
                <a:lnTo>
                  <a:pt x="22288" y="10464"/>
                </a:lnTo>
                <a:lnTo>
                  <a:pt x="3646" y="10464"/>
                </a:lnTo>
                <a:lnTo>
                  <a:pt x="3646" y="11832"/>
                </a:lnTo>
                <a:lnTo>
                  <a:pt x="3646" y="11832"/>
                </a:lnTo>
                <a:lnTo>
                  <a:pt x="1145" y="11832"/>
                </a:lnTo>
                <a:cubicBezTo>
                  <a:pt x="804" y="11629"/>
                  <a:pt x="350" y="11629"/>
                  <a:pt x="9" y="11832"/>
                </a:cubicBezTo>
                <a:lnTo>
                  <a:pt x="9" y="11832"/>
                </a:lnTo>
                <a:lnTo>
                  <a:pt x="9" y="11832"/>
                </a:lnTo>
                <a:lnTo>
                  <a:pt x="2509" y="11832"/>
                </a:lnTo>
                <a:lnTo>
                  <a:pt x="2509" y="11832"/>
                </a:lnTo>
                <a:lnTo>
                  <a:pt x="2509" y="13201"/>
                </a:lnTo>
                <a:lnTo>
                  <a:pt x="3646" y="13201"/>
                </a:lnTo>
                <a:lnTo>
                  <a:pt x="5920" y="11832"/>
                </a:lnTo>
                <a:lnTo>
                  <a:pt x="8193" y="11832"/>
                </a:lnTo>
                <a:lnTo>
                  <a:pt x="6147" y="12973"/>
                </a:lnTo>
                <a:lnTo>
                  <a:pt x="6147" y="14341"/>
                </a:lnTo>
                <a:lnTo>
                  <a:pt x="6147" y="14341"/>
                </a:lnTo>
                <a:lnTo>
                  <a:pt x="6147" y="14341"/>
                </a:lnTo>
                <a:lnTo>
                  <a:pt x="9784" y="12288"/>
                </a:lnTo>
                <a:lnTo>
                  <a:pt x="11830" y="12288"/>
                </a:lnTo>
                <a:lnTo>
                  <a:pt x="9784" y="12288"/>
                </a:lnTo>
                <a:lnTo>
                  <a:pt x="8420" y="12288"/>
                </a:lnTo>
                <a:lnTo>
                  <a:pt x="8420" y="12288"/>
                </a:lnTo>
                <a:lnTo>
                  <a:pt x="8420" y="12288"/>
                </a:lnTo>
                <a:lnTo>
                  <a:pt x="8420" y="12288"/>
                </a:lnTo>
                <a:lnTo>
                  <a:pt x="8420" y="12288"/>
                </a:lnTo>
                <a:lnTo>
                  <a:pt x="8420" y="12288"/>
                </a:lnTo>
                <a:lnTo>
                  <a:pt x="8420" y="12288"/>
                </a:lnTo>
                <a:lnTo>
                  <a:pt x="8420" y="12288"/>
                </a:lnTo>
                <a:lnTo>
                  <a:pt x="9784" y="12288"/>
                </a:lnTo>
                <a:lnTo>
                  <a:pt x="12739" y="12288"/>
                </a:lnTo>
                <a:lnTo>
                  <a:pt x="10921" y="13885"/>
                </a:lnTo>
                <a:lnTo>
                  <a:pt x="6147" y="13885"/>
                </a:lnTo>
                <a:lnTo>
                  <a:pt x="6147" y="13885"/>
                </a:lnTo>
                <a:lnTo>
                  <a:pt x="6147" y="13885"/>
                </a:lnTo>
                <a:lnTo>
                  <a:pt x="8875" y="13885"/>
                </a:lnTo>
                <a:lnTo>
                  <a:pt x="7284" y="15482"/>
                </a:lnTo>
                <a:lnTo>
                  <a:pt x="4555" y="15482"/>
                </a:lnTo>
                <a:lnTo>
                  <a:pt x="4555" y="15482"/>
                </a:lnTo>
                <a:cubicBezTo>
                  <a:pt x="4555" y="15482"/>
                  <a:pt x="4555" y="15482"/>
                  <a:pt x="4555" y="15482"/>
                </a:cubicBezTo>
                <a:lnTo>
                  <a:pt x="4555" y="15482"/>
                </a:lnTo>
                <a:lnTo>
                  <a:pt x="2737" y="17306"/>
                </a:lnTo>
                <a:cubicBezTo>
                  <a:pt x="2487" y="17730"/>
                  <a:pt x="2487" y="18250"/>
                  <a:pt x="2737" y="18675"/>
                </a:cubicBezTo>
                <a:lnTo>
                  <a:pt x="4101" y="18675"/>
                </a:lnTo>
                <a:lnTo>
                  <a:pt x="5920" y="16850"/>
                </a:lnTo>
                <a:lnTo>
                  <a:pt x="5920" y="16850"/>
                </a:lnTo>
                <a:lnTo>
                  <a:pt x="5920" y="16850"/>
                </a:lnTo>
                <a:lnTo>
                  <a:pt x="5920" y="16850"/>
                </a:lnTo>
                <a:lnTo>
                  <a:pt x="5920" y="16850"/>
                </a:lnTo>
                <a:lnTo>
                  <a:pt x="5920" y="13885"/>
                </a:lnTo>
                <a:lnTo>
                  <a:pt x="7511" y="12060"/>
                </a:lnTo>
                <a:lnTo>
                  <a:pt x="7511" y="14569"/>
                </a:lnTo>
                <a:cubicBezTo>
                  <a:pt x="7511" y="14569"/>
                  <a:pt x="7511" y="14569"/>
                  <a:pt x="7511" y="14569"/>
                </a:cubicBezTo>
                <a:lnTo>
                  <a:pt x="7511" y="14569"/>
                </a:lnTo>
                <a:lnTo>
                  <a:pt x="7511" y="14569"/>
                </a:lnTo>
                <a:lnTo>
                  <a:pt x="7511" y="9779"/>
                </a:lnTo>
                <a:lnTo>
                  <a:pt x="9102" y="8411"/>
                </a:lnTo>
                <a:lnTo>
                  <a:pt x="9102" y="10692"/>
                </a:lnTo>
                <a:lnTo>
                  <a:pt x="9102" y="10692"/>
                </a:lnTo>
                <a:lnTo>
                  <a:pt x="9102" y="12060"/>
                </a:lnTo>
                <a:lnTo>
                  <a:pt x="9102" y="12060"/>
                </a:lnTo>
                <a:cubicBezTo>
                  <a:pt x="9102" y="12060"/>
                  <a:pt x="9102" y="12060"/>
                  <a:pt x="9102" y="12060"/>
                </a:cubicBezTo>
                <a:lnTo>
                  <a:pt x="9102" y="12060"/>
                </a:lnTo>
                <a:cubicBezTo>
                  <a:pt x="9102" y="12060"/>
                  <a:pt x="9102" y="12060"/>
                  <a:pt x="9102" y="12060"/>
                </a:cubicBezTo>
                <a:lnTo>
                  <a:pt x="9102" y="10007"/>
                </a:lnTo>
                <a:lnTo>
                  <a:pt x="10693" y="7727"/>
                </a:lnTo>
                <a:lnTo>
                  <a:pt x="10693" y="10007"/>
                </a:lnTo>
                <a:lnTo>
                  <a:pt x="8420" y="13657"/>
                </a:lnTo>
                <a:lnTo>
                  <a:pt x="8420" y="13657"/>
                </a:lnTo>
                <a:lnTo>
                  <a:pt x="8420" y="15025"/>
                </a:lnTo>
                <a:lnTo>
                  <a:pt x="8420" y="15025"/>
                </a:lnTo>
                <a:lnTo>
                  <a:pt x="8420" y="15025"/>
                </a:lnTo>
                <a:lnTo>
                  <a:pt x="9557" y="12973"/>
                </a:lnTo>
                <a:lnTo>
                  <a:pt x="9557" y="15025"/>
                </a:lnTo>
                <a:lnTo>
                  <a:pt x="9557" y="17306"/>
                </a:lnTo>
                <a:lnTo>
                  <a:pt x="9557" y="17306"/>
                </a:lnTo>
                <a:cubicBezTo>
                  <a:pt x="9557" y="17306"/>
                  <a:pt x="9557" y="17306"/>
                  <a:pt x="9557" y="18675"/>
                </a:cubicBezTo>
                <a:lnTo>
                  <a:pt x="9557" y="18675"/>
                </a:lnTo>
                <a:lnTo>
                  <a:pt x="10693" y="18675"/>
                </a:lnTo>
                <a:lnTo>
                  <a:pt x="10693" y="18675"/>
                </a:lnTo>
                <a:lnTo>
                  <a:pt x="10693" y="20956"/>
                </a:lnTo>
                <a:lnTo>
                  <a:pt x="10693" y="20956"/>
                </a:lnTo>
                <a:lnTo>
                  <a:pt x="10693" y="20956"/>
                </a:lnTo>
                <a:lnTo>
                  <a:pt x="10693" y="20956"/>
                </a:lnTo>
                <a:lnTo>
                  <a:pt x="10693" y="18447"/>
                </a:lnTo>
                <a:lnTo>
                  <a:pt x="10693" y="18447"/>
                </a:lnTo>
                <a:lnTo>
                  <a:pt x="10693" y="18447"/>
                </a:lnTo>
                <a:lnTo>
                  <a:pt x="11830" y="18447"/>
                </a:lnTo>
                <a:cubicBezTo>
                  <a:pt x="11830" y="18447"/>
                  <a:pt x="11830" y="18447"/>
                  <a:pt x="11830" y="18447"/>
                </a:cubicBezTo>
                <a:lnTo>
                  <a:pt x="11830" y="18447"/>
                </a:lnTo>
                <a:lnTo>
                  <a:pt x="9557" y="17078"/>
                </a:lnTo>
                <a:lnTo>
                  <a:pt x="9557" y="14797"/>
                </a:lnTo>
                <a:lnTo>
                  <a:pt x="11603" y="16166"/>
                </a:lnTo>
                <a:lnTo>
                  <a:pt x="11603" y="16166"/>
                </a:lnTo>
                <a:cubicBezTo>
                  <a:pt x="11603" y="16166"/>
                  <a:pt x="11603" y="16166"/>
                  <a:pt x="11603" y="16166"/>
                </a:cubicBezTo>
                <a:lnTo>
                  <a:pt x="11603" y="16166"/>
                </a:lnTo>
                <a:lnTo>
                  <a:pt x="7966" y="14113"/>
                </a:lnTo>
                <a:lnTo>
                  <a:pt x="7966" y="12060"/>
                </a:lnTo>
                <a:lnTo>
                  <a:pt x="10012" y="13201"/>
                </a:lnTo>
                <a:lnTo>
                  <a:pt x="10012" y="14569"/>
                </a:lnTo>
                <a:cubicBezTo>
                  <a:pt x="10012" y="14569"/>
                  <a:pt x="10012" y="14569"/>
                  <a:pt x="10012" y="14569"/>
                </a:cubicBezTo>
                <a:lnTo>
                  <a:pt x="10012" y="14569"/>
                </a:lnTo>
                <a:lnTo>
                  <a:pt x="10012" y="14569"/>
                </a:lnTo>
                <a:cubicBezTo>
                  <a:pt x="10012" y="14569"/>
                  <a:pt x="10012" y="14569"/>
                  <a:pt x="10012" y="14569"/>
                </a:cubicBezTo>
                <a:lnTo>
                  <a:pt x="10012" y="14569"/>
                </a:lnTo>
                <a:lnTo>
                  <a:pt x="10012" y="14569"/>
                </a:lnTo>
                <a:lnTo>
                  <a:pt x="10012" y="14569"/>
                </a:lnTo>
                <a:lnTo>
                  <a:pt x="8420" y="14569"/>
                </a:lnTo>
                <a:lnTo>
                  <a:pt x="8420" y="12060"/>
                </a:lnTo>
                <a:lnTo>
                  <a:pt x="10693" y="12060"/>
                </a:lnTo>
                <a:lnTo>
                  <a:pt x="12967" y="15710"/>
                </a:lnTo>
                <a:lnTo>
                  <a:pt x="12967" y="15710"/>
                </a:lnTo>
                <a:lnTo>
                  <a:pt x="12967" y="15710"/>
                </a:lnTo>
                <a:lnTo>
                  <a:pt x="12967" y="15710"/>
                </a:lnTo>
                <a:lnTo>
                  <a:pt x="12967" y="15710"/>
                </a:lnTo>
                <a:lnTo>
                  <a:pt x="12967" y="13657"/>
                </a:lnTo>
                <a:lnTo>
                  <a:pt x="15240" y="13657"/>
                </a:lnTo>
                <a:lnTo>
                  <a:pt x="15240" y="15938"/>
                </a:lnTo>
                <a:lnTo>
                  <a:pt x="15240" y="15938"/>
                </a:lnTo>
                <a:lnTo>
                  <a:pt x="15240" y="15938"/>
                </a:lnTo>
                <a:lnTo>
                  <a:pt x="15240" y="15938"/>
                </a:lnTo>
                <a:cubicBezTo>
                  <a:pt x="15240" y="15938"/>
                  <a:pt x="15240" y="15938"/>
                  <a:pt x="15240" y="14569"/>
                </a:cubicBezTo>
                <a:lnTo>
                  <a:pt x="15240" y="14569"/>
                </a:lnTo>
                <a:lnTo>
                  <a:pt x="17741" y="14569"/>
                </a:lnTo>
                <a:cubicBezTo>
                  <a:pt x="17741" y="14569"/>
                  <a:pt x="35246" y="8639"/>
                  <a:pt x="35019" y="8639"/>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2"/>
          <p:cNvSpPr/>
          <p:nvPr/>
        </p:nvSpPr>
        <p:spPr>
          <a:xfrm>
            <a:off x="2551971" y="5728504"/>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2"/>
          <p:cNvSpPr/>
          <p:nvPr/>
        </p:nvSpPr>
        <p:spPr>
          <a:xfrm>
            <a:off x="7842485" y="0"/>
            <a:ext cx="2299859" cy="2170548"/>
          </a:xfrm>
          <a:custGeom>
            <a:avLst/>
            <a:gdLst/>
            <a:ahLst/>
            <a:cxnLst/>
            <a:rect l="l" t="t" r="r" b="b"/>
            <a:pathLst>
              <a:path w="1577948" h="1489227" extrusionOk="0">
                <a:moveTo>
                  <a:pt x="1577883" y="620257"/>
                </a:moveTo>
                <a:cubicBezTo>
                  <a:pt x="1574453" y="597924"/>
                  <a:pt x="1553597" y="582582"/>
                  <a:pt x="1531255" y="585954"/>
                </a:cubicBezTo>
                <a:lnTo>
                  <a:pt x="1421666" y="602140"/>
                </a:lnTo>
                <a:lnTo>
                  <a:pt x="1439782" y="577490"/>
                </a:lnTo>
                <a:cubicBezTo>
                  <a:pt x="1441857" y="574573"/>
                  <a:pt x="1443598" y="571436"/>
                  <a:pt x="1444979" y="568135"/>
                </a:cubicBezTo>
                <a:cubicBezTo>
                  <a:pt x="1451351" y="550804"/>
                  <a:pt x="1445254" y="531355"/>
                  <a:pt x="1430130" y="520764"/>
                </a:cubicBezTo>
                <a:cubicBezTo>
                  <a:pt x="1417765" y="511697"/>
                  <a:pt x="1401363" y="510321"/>
                  <a:pt x="1387660" y="517200"/>
                </a:cubicBezTo>
                <a:cubicBezTo>
                  <a:pt x="1381829" y="520179"/>
                  <a:pt x="1376751" y="524446"/>
                  <a:pt x="1372810" y="529674"/>
                </a:cubicBezTo>
                <a:lnTo>
                  <a:pt x="1307472" y="618772"/>
                </a:lnTo>
                <a:lnTo>
                  <a:pt x="1209317" y="633621"/>
                </a:lnTo>
                <a:lnTo>
                  <a:pt x="1269754" y="550761"/>
                </a:lnTo>
                <a:cubicBezTo>
                  <a:pt x="1271937" y="547969"/>
                  <a:pt x="1273688" y="544865"/>
                  <a:pt x="1274952" y="541554"/>
                </a:cubicBezTo>
                <a:cubicBezTo>
                  <a:pt x="1281379" y="524224"/>
                  <a:pt x="1275271" y="504742"/>
                  <a:pt x="1260102" y="494184"/>
                </a:cubicBezTo>
                <a:cubicBezTo>
                  <a:pt x="1247750" y="485084"/>
                  <a:pt x="1231328" y="483706"/>
                  <a:pt x="1217632" y="490620"/>
                </a:cubicBezTo>
                <a:cubicBezTo>
                  <a:pt x="1211746" y="493515"/>
                  <a:pt x="1206651" y="497795"/>
                  <a:pt x="1202783" y="503093"/>
                </a:cubicBezTo>
                <a:lnTo>
                  <a:pt x="1096757" y="650698"/>
                </a:lnTo>
                <a:lnTo>
                  <a:pt x="1006768" y="664063"/>
                </a:lnTo>
                <a:lnTo>
                  <a:pt x="1064088" y="585657"/>
                </a:lnTo>
                <a:lnTo>
                  <a:pt x="1121704" y="565610"/>
                </a:lnTo>
                <a:cubicBezTo>
                  <a:pt x="1133045" y="561583"/>
                  <a:pt x="1142052" y="552792"/>
                  <a:pt x="1146354" y="541554"/>
                </a:cubicBezTo>
                <a:cubicBezTo>
                  <a:pt x="1149624" y="532586"/>
                  <a:pt x="1149624" y="522753"/>
                  <a:pt x="1146354" y="513785"/>
                </a:cubicBezTo>
                <a:cubicBezTo>
                  <a:pt x="1145050" y="510401"/>
                  <a:pt x="1143303" y="507205"/>
                  <a:pt x="1141157" y="504281"/>
                </a:cubicBezTo>
                <a:cubicBezTo>
                  <a:pt x="1137283" y="498915"/>
                  <a:pt x="1132194" y="494538"/>
                  <a:pt x="1126307" y="491511"/>
                </a:cubicBezTo>
                <a:cubicBezTo>
                  <a:pt x="1128810" y="476311"/>
                  <a:pt x="1122481" y="461004"/>
                  <a:pt x="1109973" y="452011"/>
                </a:cubicBezTo>
                <a:lnTo>
                  <a:pt x="1108488" y="450971"/>
                </a:lnTo>
                <a:cubicBezTo>
                  <a:pt x="1096270" y="442999"/>
                  <a:pt x="1080759" y="442039"/>
                  <a:pt x="1067652" y="448447"/>
                </a:cubicBezTo>
                <a:cubicBezTo>
                  <a:pt x="1061779" y="451427"/>
                  <a:pt x="1056690" y="455753"/>
                  <a:pt x="1052802" y="461069"/>
                </a:cubicBezTo>
                <a:lnTo>
                  <a:pt x="1011817" y="517200"/>
                </a:lnTo>
                <a:lnTo>
                  <a:pt x="898663" y="556700"/>
                </a:lnTo>
                <a:lnTo>
                  <a:pt x="936678" y="460475"/>
                </a:lnTo>
                <a:lnTo>
                  <a:pt x="1103142" y="389940"/>
                </a:lnTo>
                <a:lnTo>
                  <a:pt x="1104775" y="389049"/>
                </a:lnTo>
                <a:cubicBezTo>
                  <a:pt x="1114771" y="384710"/>
                  <a:pt x="1122589" y="376517"/>
                  <a:pt x="1126456" y="366329"/>
                </a:cubicBezTo>
                <a:cubicBezTo>
                  <a:pt x="1130198" y="356782"/>
                  <a:pt x="1130198" y="346176"/>
                  <a:pt x="1126456" y="336630"/>
                </a:cubicBezTo>
                <a:cubicBezTo>
                  <a:pt x="1117542" y="315938"/>
                  <a:pt x="1093598" y="306322"/>
                  <a:pt x="1072849" y="315098"/>
                </a:cubicBezTo>
                <a:lnTo>
                  <a:pt x="980484" y="354152"/>
                </a:lnTo>
                <a:lnTo>
                  <a:pt x="1016420" y="262827"/>
                </a:lnTo>
                <a:lnTo>
                  <a:pt x="1116358" y="220357"/>
                </a:lnTo>
                <a:lnTo>
                  <a:pt x="1118289" y="220357"/>
                </a:lnTo>
                <a:cubicBezTo>
                  <a:pt x="1127693" y="215794"/>
                  <a:pt x="1135017" y="207835"/>
                  <a:pt x="1138781" y="198083"/>
                </a:cubicBezTo>
                <a:cubicBezTo>
                  <a:pt x="1142639" y="188251"/>
                  <a:pt x="1142639" y="177325"/>
                  <a:pt x="1138781" y="167493"/>
                </a:cubicBezTo>
                <a:cubicBezTo>
                  <a:pt x="1129629" y="146963"/>
                  <a:pt x="1105778" y="137476"/>
                  <a:pt x="1085026" y="146109"/>
                </a:cubicBezTo>
                <a:lnTo>
                  <a:pt x="1059039" y="157098"/>
                </a:lnTo>
                <a:lnTo>
                  <a:pt x="1096757" y="55527"/>
                </a:lnTo>
                <a:cubicBezTo>
                  <a:pt x="1104624" y="34659"/>
                  <a:pt x="1094226" y="11347"/>
                  <a:pt x="1073443" y="3256"/>
                </a:cubicBezTo>
                <a:cubicBezTo>
                  <a:pt x="1063427" y="-976"/>
                  <a:pt x="1052126" y="-976"/>
                  <a:pt x="1042110" y="3256"/>
                </a:cubicBezTo>
                <a:cubicBezTo>
                  <a:pt x="1032087" y="7451"/>
                  <a:pt x="1024202" y="15547"/>
                  <a:pt x="1020281" y="25679"/>
                </a:cubicBezTo>
                <a:lnTo>
                  <a:pt x="980187" y="128735"/>
                </a:lnTo>
                <a:lnTo>
                  <a:pt x="967565" y="100670"/>
                </a:lnTo>
                <a:cubicBezTo>
                  <a:pt x="958195" y="80197"/>
                  <a:pt x="934109" y="71063"/>
                  <a:pt x="913513" y="80177"/>
                </a:cubicBezTo>
                <a:cubicBezTo>
                  <a:pt x="903549" y="84506"/>
                  <a:pt x="895768" y="92710"/>
                  <a:pt x="891981" y="102897"/>
                </a:cubicBezTo>
                <a:cubicBezTo>
                  <a:pt x="890422" y="106730"/>
                  <a:pt x="889531" y="110796"/>
                  <a:pt x="889308" y="114925"/>
                </a:cubicBezTo>
                <a:cubicBezTo>
                  <a:pt x="888877" y="121444"/>
                  <a:pt x="890050" y="127969"/>
                  <a:pt x="892723" y="133933"/>
                </a:cubicBezTo>
                <a:lnTo>
                  <a:pt x="938312" y="235058"/>
                </a:lnTo>
                <a:lnTo>
                  <a:pt x="902227" y="326829"/>
                </a:lnTo>
                <a:lnTo>
                  <a:pt x="860054" y="232682"/>
                </a:lnTo>
                <a:cubicBezTo>
                  <a:pt x="850625" y="212353"/>
                  <a:pt x="826702" y="203258"/>
                  <a:pt x="806150" y="212190"/>
                </a:cubicBezTo>
                <a:cubicBezTo>
                  <a:pt x="796290" y="216722"/>
                  <a:pt x="788643" y="225008"/>
                  <a:pt x="784915" y="235207"/>
                </a:cubicBezTo>
                <a:cubicBezTo>
                  <a:pt x="783490" y="239022"/>
                  <a:pt x="782643" y="243024"/>
                  <a:pt x="782391" y="247087"/>
                </a:cubicBezTo>
                <a:cubicBezTo>
                  <a:pt x="781960" y="253655"/>
                  <a:pt x="783133" y="260227"/>
                  <a:pt x="785806" y="266242"/>
                </a:cubicBezTo>
                <a:lnTo>
                  <a:pt x="860054" y="433003"/>
                </a:lnTo>
                <a:lnTo>
                  <a:pt x="827088" y="516903"/>
                </a:lnTo>
                <a:lnTo>
                  <a:pt x="786994" y="427806"/>
                </a:lnTo>
                <a:lnTo>
                  <a:pt x="798132" y="368408"/>
                </a:lnTo>
                <a:cubicBezTo>
                  <a:pt x="800225" y="357787"/>
                  <a:pt x="797968" y="346773"/>
                  <a:pt x="791895" y="337818"/>
                </a:cubicBezTo>
                <a:cubicBezTo>
                  <a:pt x="785569" y="329303"/>
                  <a:pt x="776214" y="323557"/>
                  <a:pt x="765759" y="321780"/>
                </a:cubicBezTo>
                <a:cubicBezTo>
                  <a:pt x="762507" y="321357"/>
                  <a:pt x="759211" y="321357"/>
                  <a:pt x="755959" y="321780"/>
                </a:cubicBezTo>
                <a:lnTo>
                  <a:pt x="755959" y="321780"/>
                </a:lnTo>
                <a:cubicBezTo>
                  <a:pt x="749469" y="322199"/>
                  <a:pt x="743158" y="324132"/>
                  <a:pt x="737545" y="327423"/>
                </a:cubicBezTo>
                <a:cubicBezTo>
                  <a:pt x="725517" y="317710"/>
                  <a:pt x="709064" y="315531"/>
                  <a:pt x="694927" y="321780"/>
                </a:cubicBezTo>
                <a:lnTo>
                  <a:pt x="693145" y="322671"/>
                </a:lnTo>
                <a:cubicBezTo>
                  <a:pt x="680285" y="329263"/>
                  <a:pt x="671836" y="342113"/>
                  <a:pt x="670871" y="356528"/>
                </a:cubicBezTo>
                <a:cubicBezTo>
                  <a:pt x="670425" y="363097"/>
                  <a:pt x="671598" y="369676"/>
                  <a:pt x="674286" y="375684"/>
                </a:cubicBezTo>
                <a:lnTo>
                  <a:pt x="702946" y="439092"/>
                </a:lnTo>
                <a:lnTo>
                  <a:pt x="680968" y="555364"/>
                </a:lnTo>
                <a:lnTo>
                  <a:pt x="615779" y="474137"/>
                </a:lnTo>
                <a:lnTo>
                  <a:pt x="637162" y="295942"/>
                </a:lnTo>
                <a:cubicBezTo>
                  <a:pt x="637221" y="295499"/>
                  <a:pt x="637221" y="295048"/>
                  <a:pt x="637162" y="294605"/>
                </a:cubicBezTo>
                <a:cubicBezTo>
                  <a:pt x="639419" y="272416"/>
                  <a:pt x="623397" y="252547"/>
                  <a:pt x="601226" y="250056"/>
                </a:cubicBezTo>
                <a:cubicBezTo>
                  <a:pt x="582605" y="247802"/>
                  <a:pt x="564845" y="258519"/>
                  <a:pt x="558162" y="276043"/>
                </a:cubicBezTo>
                <a:cubicBezTo>
                  <a:pt x="556930" y="279138"/>
                  <a:pt x="556143" y="282385"/>
                  <a:pt x="555786" y="285695"/>
                </a:cubicBezTo>
                <a:lnTo>
                  <a:pt x="543907" y="384742"/>
                </a:lnTo>
                <a:lnTo>
                  <a:pt x="481984" y="307673"/>
                </a:lnTo>
                <a:lnTo>
                  <a:pt x="494903" y="200459"/>
                </a:lnTo>
                <a:cubicBezTo>
                  <a:pt x="494962" y="199866"/>
                  <a:pt x="494962" y="199269"/>
                  <a:pt x="494903" y="198677"/>
                </a:cubicBezTo>
                <a:cubicBezTo>
                  <a:pt x="495690" y="188523"/>
                  <a:pt x="492616" y="178446"/>
                  <a:pt x="486290" y="170463"/>
                </a:cubicBezTo>
                <a:cubicBezTo>
                  <a:pt x="479534" y="162052"/>
                  <a:pt x="469703" y="156702"/>
                  <a:pt x="458967" y="155613"/>
                </a:cubicBezTo>
                <a:cubicBezTo>
                  <a:pt x="440361" y="153227"/>
                  <a:pt x="422556" y="163914"/>
                  <a:pt x="415903" y="181451"/>
                </a:cubicBezTo>
                <a:cubicBezTo>
                  <a:pt x="414611" y="184524"/>
                  <a:pt x="413810" y="187782"/>
                  <a:pt x="413527" y="191104"/>
                </a:cubicBezTo>
                <a:lnTo>
                  <a:pt x="410112" y="218872"/>
                </a:lnTo>
                <a:lnTo>
                  <a:pt x="342398" y="134378"/>
                </a:lnTo>
                <a:cubicBezTo>
                  <a:pt x="328216" y="116874"/>
                  <a:pt x="302601" y="114027"/>
                  <a:pt x="284930" y="127993"/>
                </a:cubicBezTo>
                <a:cubicBezTo>
                  <a:pt x="279168" y="132515"/>
                  <a:pt x="274758" y="138521"/>
                  <a:pt x="272159" y="145367"/>
                </a:cubicBezTo>
                <a:cubicBezTo>
                  <a:pt x="267036" y="158800"/>
                  <a:pt x="269412" y="173942"/>
                  <a:pt x="278396" y="185164"/>
                </a:cubicBezTo>
                <a:lnTo>
                  <a:pt x="347595" y="271291"/>
                </a:lnTo>
                <a:lnTo>
                  <a:pt x="317005" y="268024"/>
                </a:lnTo>
                <a:cubicBezTo>
                  <a:pt x="298592" y="266057"/>
                  <a:pt x="281158" y="276722"/>
                  <a:pt x="274535" y="294011"/>
                </a:cubicBezTo>
                <a:cubicBezTo>
                  <a:pt x="273258" y="297305"/>
                  <a:pt x="272412" y="300748"/>
                  <a:pt x="272011" y="304257"/>
                </a:cubicBezTo>
                <a:cubicBezTo>
                  <a:pt x="270333" y="319425"/>
                  <a:pt x="277342" y="334246"/>
                  <a:pt x="290127" y="342569"/>
                </a:cubicBezTo>
                <a:cubicBezTo>
                  <a:pt x="295636" y="346112"/>
                  <a:pt x="301888" y="348347"/>
                  <a:pt x="308392" y="349103"/>
                </a:cubicBezTo>
                <a:lnTo>
                  <a:pt x="419319" y="360686"/>
                </a:lnTo>
                <a:lnTo>
                  <a:pt x="481093" y="437755"/>
                </a:lnTo>
                <a:lnTo>
                  <a:pt x="378631" y="427063"/>
                </a:lnTo>
                <a:cubicBezTo>
                  <a:pt x="360277" y="425167"/>
                  <a:pt x="342918" y="435819"/>
                  <a:pt x="336309" y="453050"/>
                </a:cubicBezTo>
                <a:cubicBezTo>
                  <a:pt x="335092" y="456304"/>
                  <a:pt x="334305" y="459695"/>
                  <a:pt x="333934" y="463148"/>
                </a:cubicBezTo>
                <a:cubicBezTo>
                  <a:pt x="332107" y="478302"/>
                  <a:pt x="339086" y="493171"/>
                  <a:pt x="351902" y="501460"/>
                </a:cubicBezTo>
                <a:cubicBezTo>
                  <a:pt x="357396" y="505151"/>
                  <a:pt x="363722" y="507398"/>
                  <a:pt x="370315" y="507994"/>
                </a:cubicBezTo>
                <a:lnTo>
                  <a:pt x="553113" y="527150"/>
                </a:lnTo>
                <a:lnTo>
                  <a:pt x="609690" y="597685"/>
                </a:lnTo>
                <a:lnTo>
                  <a:pt x="512574" y="587587"/>
                </a:lnTo>
                <a:lnTo>
                  <a:pt x="466243" y="547939"/>
                </a:lnTo>
                <a:cubicBezTo>
                  <a:pt x="448884" y="533496"/>
                  <a:pt x="423180" y="535540"/>
                  <a:pt x="408330" y="552542"/>
                </a:cubicBezTo>
                <a:cubicBezTo>
                  <a:pt x="406340" y="555036"/>
                  <a:pt x="404692" y="557781"/>
                  <a:pt x="403430" y="560710"/>
                </a:cubicBezTo>
                <a:lnTo>
                  <a:pt x="403430" y="560710"/>
                </a:lnTo>
                <a:cubicBezTo>
                  <a:pt x="400712" y="566571"/>
                  <a:pt x="399346" y="572962"/>
                  <a:pt x="399420" y="579420"/>
                </a:cubicBezTo>
                <a:cubicBezTo>
                  <a:pt x="384927" y="584855"/>
                  <a:pt x="374740" y="598024"/>
                  <a:pt x="373137" y="613426"/>
                </a:cubicBezTo>
                <a:cubicBezTo>
                  <a:pt x="373137" y="613426"/>
                  <a:pt x="373137" y="614465"/>
                  <a:pt x="373137" y="614762"/>
                </a:cubicBezTo>
                <a:cubicBezTo>
                  <a:pt x="372305" y="629435"/>
                  <a:pt x="379314" y="643449"/>
                  <a:pt x="391550" y="651589"/>
                </a:cubicBezTo>
                <a:cubicBezTo>
                  <a:pt x="397044" y="655129"/>
                  <a:pt x="403311" y="657318"/>
                  <a:pt x="409815" y="657974"/>
                </a:cubicBezTo>
                <a:lnTo>
                  <a:pt x="479459" y="665251"/>
                </a:lnTo>
                <a:lnTo>
                  <a:pt x="570636" y="742766"/>
                </a:lnTo>
                <a:lnTo>
                  <a:pt x="467580" y="757615"/>
                </a:lnTo>
                <a:lnTo>
                  <a:pt x="322648" y="649362"/>
                </a:lnTo>
                <a:lnTo>
                  <a:pt x="321163" y="648471"/>
                </a:lnTo>
                <a:cubicBezTo>
                  <a:pt x="312491" y="642518"/>
                  <a:pt x="301873" y="640076"/>
                  <a:pt x="291464" y="641640"/>
                </a:cubicBezTo>
                <a:cubicBezTo>
                  <a:pt x="280802" y="643573"/>
                  <a:pt x="271343" y="649663"/>
                  <a:pt x="265180" y="658568"/>
                </a:cubicBezTo>
                <a:cubicBezTo>
                  <a:pt x="262849" y="661552"/>
                  <a:pt x="260948" y="664853"/>
                  <a:pt x="259537" y="668369"/>
                </a:cubicBezTo>
                <a:cubicBezTo>
                  <a:pt x="253196" y="685402"/>
                  <a:pt x="258750" y="704572"/>
                  <a:pt x="273199" y="715591"/>
                </a:cubicBezTo>
                <a:lnTo>
                  <a:pt x="353535" y="774989"/>
                </a:lnTo>
                <a:lnTo>
                  <a:pt x="255973" y="789839"/>
                </a:lnTo>
                <a:lnTo>
                  <a:pt x="168955" y="724946"/>
                </a:lnTo>
                <a:cubicBezTo>
                  <a:pt x="168376" y="724419"/>
                  <a:pt x="167722" y="723969"/>
                  <a:pt x="167024" y="723610"/>
                </a:cubicBezTo>
                <a:cubicBezTo>
                  <a:pt x="148923" y="711656"/>
                  <a:pt x="124673" y="715742"/>
                  <a:pt x="111487" y="732965"/>
                </a:cubicBezTo>
                <a:cubicBezTo>
                  <a:pt x="109170" y="736043"/>
                  <a:pt x="107314" y="739445"/>
                  <a:pt x="105992" y="743063"/>
                </a:cubicBezTo>
                <a:cubicBezTo>
                  <a:pt x="99637" y="760034"/>
                  <a:pt x="105265" y="779168"/>
                  <a:pt x="119803" y="789987"/>
                </a:cubicBezTo>
                <a:lnTo>
                  <a:pt x="142077" y="806767"/>
                </a:lnTo>
                <a:lnTo>
                  <a:pt x="35012" y="822805"/>
                </a:lnTo>
                <a:cubicBezTo>
                  <a:pt x="20429" y="824952"/>
                  <a:pt x="8134" y="834762"/>
                  <a:pt x="2788" y="848495"/>
                </a:cubicBezTo>
                <a:cubicBezTo>
                  <a:pt x="397" y="855046"/>
                  <a:pt x="-316" y="862090"/>
                  <a:pt x="709" y="868987"/>
                </a:cubicBezTo>
                <a:cubicBezTo>
                  <a:pt x="4139" y="891319"/>
                  <a:pt x="25003" y="906662"/>
                  <a:pt x="47337" y="903290"/>
                </a:cubicBezTo>
                <a:lnTo>
                  <a:pt x="156778" y="886955"/>
                </a:lnTo>
                <a:lnTo>
                  <a:pt x="138810" y="911605"/>
                </a:lnTo>
                <a:cubicBezTo>
                  <a:pt x="136672" y="914538"/>
                  <a:pt x="134934" y="917732"/>
                  <a:pt x="133613" y="921109"/>
                </a:cubicBezTo>
                <a:cubicBezTo>
                  <a:pt x="127183" y="938438"/>
                  <a:pt x="133286" y="957920"/>
                  <a:pt x="148462" y="968479"/>
                </a:cubicBezTo>
                <a:cubicBezTo>
                  <a:pt x="160832" y="977406"/>
                  <a:pt x="177137" y="978722"/>
                  <a:pt x="190784" y="971895"/>
                </a:cubicBezTo>
                <a:cubicBezTo>
                  <a:pt x="196723" y="969149"/>
                  <a:pt x="201847" y="964901"/>
                  <a:pt x="205633" y="959569"/>
                </a:cubicBezTo>
                <a:lnTo>
                  <a:pt x="270971" y="870472"/>
                </a:lnTo>
                <a:lnTo>
                  <a:pt x="369127" y="855622"/>
                </a:lnTo>
                <a:lnTo>
                  <a:pt x="308689" y="938335"/>
                </a:lnTo>
                <a:cubicBezTo>
                  <a:pt x="306655" y="941306"/>
                  <a:pt x="304962" y="944494"/>
                  <a:pt x="303640" y="947838"/>
                </a:cubicBezTo>
                <a:cubicBezTo>
                  <a:pt x="297003" y="964998"/>
                  <a:pt x="302809" y="984474"/>
                  <a:pt x="317747" y="995208"/>
                </a:cubicBezTo>
                <a:cubicBezTo>
                  <a:pt x="330177" y="1004269"/>
                  <a:pt x="346615" y="1005643"/>
                  <a:pt x="360366" y="998772"/>
                </a:cubicBezTo>
                <a:cubicBezTo>
                  <a:pt x="366246" y="995867"/>
                  <a:pt x="371340" y="991589"/>
                  <a:pt x="375215" y="986299"/>
                </a:cubicBezTo>
                <a:lnTo>
                  <a:pt x="483023" y="838694"/>
                </a:lnTo>
                <a:lnTo>
                  <a:pt x="572121" y="825329"/>
                </a:lnTo>
                <a:lnTo>
                  <a:pt x="515099" y="903735"/>
                </a:lnTo>
                <a:lnTo>
                  <a:pt x="457482" y="923782"/>
                </a:lnTo>
                <a:cubicBezTo>
                  <a:pt x="446122" y="927706"/>
                  <a:pt x="437094" y="936462"/>
                  <a:pt x="432832" y="947690"/>
                </a:cubicBezTo>
                <a:cubicBezTo>
                  <a:pt x="429491" y="956646"/>
                  <a:pt x="429491" y="966502"/>
                  <a:pt x="432832" y="975459"/>
                </a:cubicBezTo>
                <a:cubicBezTo>
                  <a:pt x="433990" y="978684"/>
                  <a:pt x="435579" y="981733"/>
                  <a:pt x="437584" y="984517"/>
                </a:cubicBezTo>
                <a:lnTo>
                  <a:pt x="437584" y="984517"/>
                </a:lnTo>
                <a:cubicBezTo>
                  <a:pt x="441459" y="989927"/>
                  <a:pt x="446538" y="994352"/>
                  <a:pt x="452433" y="997436"/>
                </a:cubicBezTo>
                <a:cubicBezTo>
                  <a:pt x="449968" y="1012666"/>
                  <a:pt x="456353" y="1027979"/>
                  <a:pt x="468916" y="1036936"/>
                </a:cubicBezTo>
                <a:lnTo>
                  <a:pt x="470401" y="1037975"/>
                </a:lnTo>
                <a:cubicBezTo>
                  <a:pt x="482637" y="1045930"/>
                  <a:pt x="498155" y="1046833"/>
                  <a:pt x="511238" y="1040351"/>
                </a:cubicBezTo>
                <a:cubicBezTo>
                  <a:pt x="517103" y="1037417"/>
                  <a:pt x="522182" y="1033144"/>
                  <a:pt x="526087" y="1027878"/>
                </a:cubicBezTo>
                <a:lnTo>
                  <a:pt x="567221" y="971746"/>
                </a:lnTo>
                <a:lnTo>
                  <a:pt x="680226" y="932098"/>
                </a:lnTo>
                <a:lnTo>
                  <a:pt x="642359" y="1028472"/>
                </a:lnTo>
                <a:lnTo>
                  <a:pt x="476044" y="1099007"/>
                </a:lnTo>
                <a:lnTo>
                  <a:pt x="474411" y="1099007"/>
                </a:lnTo>
                <a:cubicBezTo>
                  <a:pt x="464952" y="1103611"/>
                  <a:pt x="457571" y="1111620"/>
                  <a:pt x="453770" y="1121430"/>
                </a:cubicBezTo>
                <a:cubicBezTo>
                  <a:pt x="449924" y="1130956"/>
                  <a:pt x="449924" y="1141603"/>
                  <a:pt x="453770" y="1151129"/>
                </a:cubicBezTo>
                <a:cubicBezTo>
                  <a:pt x="462620" y="1171878"/>
                  <a:pt x="486587" y="1181568"/>
                  <a:pt x="507377" y="1172810"/>
                </a:cubicBezTo>
                <a:lnTo>
                  <a:pt x="599890" y="1133607"/>
                </a:lnTo>
                <a:lnTo>
                  <a:pt x="562172" y="1226713"/>
                </a:lnTo>
                <a:lnTo>
                  <a:pt x="462085" y="1269035"/>
                </a:lnTo>
                <a:lnTo>
                  <a:pt x="460155" y="1270074"/>
                </a:lnTo>
                <a:cubicBezTo>
                  <a:pt x="450844" y="1274572"/>
                  <a:pt x="443583" y="1282422"/>
                  <a:pt x="439811" y="1292052"/>
                </a:cubicBezTo>
                <a:cubicBezTo>
                  <a:pt x="436039" y="1301952"/>
                  <a:pt x="436307" y="1312938"/>
                  <a:pt x="440554" y="1322642"/>
                </a:cubicBezTo>
                <a:cubicBezTo>
                  <a:pt x="449582" y="1343213"/>
                  <a:pt x="473445" y="1352733"/>
                  <a:pt x="494161" y="1344025"/>
                </a:cubicBezTo>
                <a:lnTo>
                  <a:pt x="520147" y="1333036"/>
                </a:lnTo>
                <a:lnTo>
                  <a:pt x="480499" y="1433865"/>
                </a:lnTo>
                <a:cubicBezTo>
                  <a:pt x="472629" y="1454733"/>
                  <a:pt x="483023" y="1478046"/>
                  <a:pt x="503813" y="1486136"/>
                </a:cubicBezTo>
                <a:cubicBezTo>
                  <a:pt x="513821" y="1490368"/>
                  <a:pt x="525137" y="1490368"/>
                  <a:pt x="535145" y="1486136"/>
                </a:cubicBezTo>
                <a:cubicBezTo>
                  <a:pt x="545095" y="1481880"/>
                  <a:pt x="552906" y="1473797"/>
                  <a:pt x="556826" y="1463713"/>
                </a:cubicBezTo>
                <a:lnTo>
                  <a:pt x="597217" y="1361399"/>
                </a:lnTo>
                <a:lnTo>
                  <a:pt x="609690" y="1389316"/>
                </a:lnTo>
                <a:cubicBezTo>
                  <a:pt x="619001" y="1409847"/>
                  <a:pt x="643117" y="1419053"/>
                  <a:pt x="663743" y="1409957"/>
                </a:cubicBezTo>
                <a:cubicBezTo>
                  <a:pt x="673692" y="1405550"/>
                  <a:pt x="681488" y="1397380"/>
                  <a:pt x="685423" y="1387237"/>
                </a:cubicBezTo>
                <a:cubicBezTo>
                  <a:pt x="686908" y="1383341"/>
                  <a:pt x="687769" y="1379229"/>
                  <a:pt x="687948" y="1375061"/>
                </a:cubicBezTo>
                <a:cubicBezTo>
                  <a:pt x="688363" y="1368589"/>
                  <a:pt x="687190" y="1362116"/>
                  <a:pt x="684532" y="1356202"/>
                </a:cubicBezTo>
                <a:lnTo>
                  <a:pt x="639093" y="1255076"/>
                </a:lnTo>
                <a:lnTo>
                  <a:pt x="675177" y="1163306"/>
                </a:lnTo>
                <a:lnTo>
                  <a:pt x="717350" y="1257007"/>
                </a:lnTo>
                <a:cubicBezTo>
                  <a:pt x="726601" y="1277435"/>
                  <a:pt x="750553" y="1286633"/>
                  <a:pt x="771105" y="1277648"/>
                </a:cubicBezTo>
                <a:cubicBezTo>
                  <a:pt x="781203" y="1273322"/>
                  <a:pt x="789088" y="1265061"/>
                  <a:pt x="792934" y="1254779"/>
                </a:cubicBezTo>
                <a:cubicBezTo>
                  <a:pt x="794538" y="1251015"/>
                  <a:pt x="795444" y="1246989"/>
                  <a:pt x="795607" y="1242900"/>
                </a:cubicBezTo>
                <a:cubicBezTo>
                  <a:pt x="795993" y="1236271"/>
                  <a:pt x="794776" y="1229648"/>
                  <a:pt x="792043" y="1223595"/>
                </a:cubicBezTo>
                <a:lnTo>
                  <a:pt x="717795" y="1056983"/>
                </a:lnTo>
                <a:lnTo>
                  <a:pt x="750761" y="972934"/>
                </a:lnTo>
                <a:lnTo>
                  <a:pt x="790558" y="1062032"/>
                </a:lnTo>
                <a:lnTo>
                  <a:pt x="779570" y="1121430"/>
                </a:lnTo>
                <a:cubicBezTo>
                  <a:pt x="775367" y="1143421"/>
                  <a:pt x="789786" y="1164657"/>
                  <a:pt x="811778" y="1168862"/>
                </a:cubicBezTo>
                <a:cubicBezTo>
                  <a:pt x="811927" y="1168892"/>
                  <a:pt x="812090" y="1168920"/>
                  <a:pt x="812239" y="1168949"/>
                </a:cubicBezTo>
                <a:cubicBezTo>
                  <a:pt x="815728" y="1169525"/>
                  <a:pt x="819292" y="1169525"/>
                  <a:pt x="822782" y="1168949"/>
                </a:cubicBezTo>
                <a:cubicBezTo>
                  <a:pt x="829227" y="1168528"/>
                  <a:pt x="835493" y="1166595"/>
                  <a:pt x="841047" y="1163306"/>
                </a:cubicBezTo>
                <a:cubicBezTo>
                  <a:pt x="853120" y="1172922"/>
                  <a:pt x="869513" y="1175093"/>
                  <a:pt x="883665" y="1168949"/>
                </a:cubicBezTo>
                <a:lnTo>
                  <a:pt x="885299" y="1168949"/>
                </a:lnTo>
                <a:cubicBezTo>
                  <a:pt x="898440" y="1162404"/>
                  <a:pt x="907053" y="1149307"/>
                  <a:pt x="907870" y="1134646"/>
                </a:cubicBezTo>
                <a:cubicBezTo>
                  <a:pt x="908241" y="1127717"/>
                  <a:pt x="906816" y="1120809"/>
                  <a:pt x="903712" y="1114599"/>
                </a:cubicBezTo>
                <a:lnTo>
                  <a:pt x="875201" y="1051191"/>
                </a:lnTo>
                <a:lnTo>
                  <a:pt x="897030" y="934177"/>
                </a:lnTo>
                <a:lnTo>
                  <a:pt x="963110" y="1015255"/>
                </a:lnTo>
                <a:lnTo>
                  <a:pt x="941579" y="1193450"/>
                </a:lnTo>
                <a:cubicBezTo>
                  <a:pt x="941579" y="1193450"/>
                  <a:pt x="941579" y="1194490"/>
                  <a:pt x="941579" y="1194935"/>
                </a:cubicBezTo>
                <a:cubicBezTo>
                  <a:pt x="940717" y="1205143"/>
                  <a:pt x="943806" y="1215291"/>
                  <a:pt x="950191" y="1223298"/>
                </a:cubicBezTo>
                <a:cubicBezTo>
                  <a:pt x="956978" y="1231658"/>
                  <a:pt x="966808" y="1236995"/>
                  <a:pt x="977515" y="1238148"/>
                </a:cubicBezTo>
                <a:cubicBezTo>
                  <a:pt x="995839" y="1240325"/>
                  <a:pt x="1013332" y="1229902"/>
                  <a:pt x="1020133" y="1212755"/>
                </a:cubicBezTo>
                <a:cubicBezTo>
                  <a:pt x="1021380" y="1209717"/>
                  <a:pt x="1022182" y="1206517"/>
                  <a:pt x="1022509" y="1203251"/>
                </a:cubicBezTo>
                <a:lnTo>
                  <a:pt x="1034388" y="1104204"/>
                </a:lnTo>
                <a:lnTo>
                  <a:pt x="1096757" y="1181422"/>
                </a:lnTo>
                <a:lnTo>
                  <a:pt x="1083689" y="1288785"/>
                </a:lnTo>
                <a:cubicBezTo>
                  <a:pt x="1083689" y="1289527"/>
                  <a:pt x="1083689" y="1290121"/>
                  <a:pt x="1083689" y="1290567"/>
                </a:cubicBezTo>
                <a:cubicBezTo>
                  <a:pt x="1082192" y="1312372"/>
                  <a:pt x="1098068" y="1331514"/>
                  <a:pt x="1119774" y="1334076"/>
                </a:cubicBezTo>
                <a:cubicBezTo>
                  <a:pt x="1138392" y="1336330"/>
                  <a:pt x="1156154" y="1325613"/>
                  <a:pt x="1162837" y="1308089"/>
                </a:cubicBezTo>
                <a:cubicBezTo>
                  <a:pt x="1163993" y="1305024"/>
                  <a:pt x="1164790" y="1301835"/>
                  <a:pt x="1165213" y="1298585"/>
                </a:cubicBezTo>
                <a:lnTo>
                  <a:pt x="1168480" y="1270817"/>
                </a:lnTo>
                <a:lnTo>
                  <a:pt x="1236343" y="1355311"/>
                </a:lnTo>
                <a:cubicBezTo>
                  <a:pt x="1250520" y="1372816"/>
                  <a:pt x="1276138" y="1375662"/>
                  <a:pt x="1293811" y="1361696"/>
                </a:cubicBezTo>
                <a:cubicBezTo>
                  <a:pt x="1299537" y="1357143"/>
                  <a:pt x="1303945" y="1351146"/>
                  <a:pt x="1306581" y="1344322"/>
                </a:cubicBezTo>
                <a:cubicBezTo>
                  <a:pt x="1311661" y="1330814"/>
                  <a:pt x="1309233" y="1315628"/>
                  <a:pt x="1300196" y="1304377"/>
                </a:cubicBezTo>
                <a:lnTo>
                  <a:pt x="1230403" y="1218398"/>
                </a:lnTo>
                <a:lnTo>
                  <a:pt x="1260102" y="1221665"/>
                </a:lnTo>
                <a:cubicBezTo>
                  <a:pt x="1278605" y="1223683"/>
                  <a:pt x="1296130" y="1212935"/>
                  <a:pt x="1302720" y="1195529"/>
                </a:cubicBezTo>
                <a:cubicBezTo>
                  <a:pt x="1303963" y="1192234"/>
                  <a:pt x="1304762" y="1188789"/>
                  <a:pt x="1305096" y="1185283"/>
                </a:cubicBezTo>
                <a:cubicBezTo>
                  <a:pt x="1306757" y="1170160"/>
                  <a:pt x="1299748" y="1155394"/>
                  <a:pt x="1286980" y="1147120"/>
                </a:cubicBezTo>
                <a:cubicBezTo>
                  <a:pt x="1281480" y="1143557"/>
                  <a:pt x="1275226" y="1141320"/>
                  <a:pt x="1268715" y="1140586"/>
                </a:cubicBezTo>
                <a:lnTo>
                  <a:pt x="1157788" y="1128855"/>
                </a:lnTo>
                <a:lnTo>
                  <a:pt x="1096757" y="1051934"/>
                </a:lnTo>
                <a:lnTo>
                  <a:pt x="1199219" y="1062626"/>
                </a:lnTo>
                <a:cubicBezTo>
                  <a:pt x="1217589" y="1064576"/>
                  <a:pt x="1234968" y="1053904"/>
                  <a:pt x="1241540" y="1036639"/>
                </a:cubicBezTo>
                <a:cubicBezTo>
                  <a:pt x="1242884" y="1033367"/>
                  <a:pt x="1243733" y="1029914"/>
                  <a:pt x="1244065" y="1026393"/>
                </a:cubicBezTo>
                <a:cubicBezTo>
                  <a:pt x="1245679" y="1011237"/>
                  <a:pt x="1238686" y="996450"/>
                  <a:pt x="1225948" y="988081"/>
                </a:cubicBezTo>
                <a:cubicBezTo>
                  <a:pt x="1220460" y="984520"/>
                  <a:pt x="1214195" y="982330"/>
                  <a:pt x="1207683" y="981695"/>
                </a:cubicBezTo>
                <a:lnTo>
                  <a:pt x="1025033" y="962391"/>
                </a:lnTo>
                <a:lnTo>
                  <a:pt x="968308" y="891855"/>
                </a:lnTo>
                <a:lnTo>
                  <a:pt x="1065276" y="902102"/>
                </a:lnTo>
                <a:lnTo>
                  <a:pt x="1111606" y="941601"/>
                </a:lnTo>
                <a:cubicBezTo>
                  <a:pt x="1128642" y="956269"/>
                  <a:pt x="1154329" y="954411"/>
                  <a:pt x="1169074" y="937444"/>
                </a:cubicBezTo>
                <a:cubicBezTo>
                  <a:pt x="1171440" y="934725"/>
                  <a:pt x="1173391" y="931673"/>
                  <a:pt x="1174866" y="928385"/>
                </a:cubicBezTo>
                <a:cubicBezTo>
                  <a:pt x="1177648" y="922549"/>
                  <a:pt x="1179022" y="916140"/>
                  <a:pt x="1178875" y="909675"/>
                </a:cubicBezTo>
                <a:cubicBezTo>
                  <a:pt x="1193209" y="904134"/>
                  <a:pt x="1203280" y="891089"/>
                  <a:pt x="1205010" y="875818"/>
                </a:cubicBezTo>
                <a:cubicBezTo>
                  <a:pt x="1205074" y="875176"/>
                  <a:pt x="1205074" y="874529"/>
                  <a:pt x="1205010" y="873887"/>
                </a:cubicBezTo>
                <a:cubicBezTo>
                  <a:pt x="1205870" y="859370"/>
                  <a:pt x="1198831" y="845517"/>
                  <a:pt x="1186597" y="837654"/>
                </a:cubicBezTo>
                <a:cubicBezTo>
                  <a:pt x="1181248" y="833902"/>
                  <a:pt x="1174993" y="831646"/>
                  <a:pt x="1168480" y="831121"/>
                </a:cubicBezTo>
                <a:lnTo>
                  <a:pt x="1098836" y="823696"/>
                </a:lnTo>
                <a:lnTo>
                  <a:pt x="1007659" y="746330"/>
                </a:lnTo>
                <a:lnTo>
                  <a:pt x="1110567" y="731480"/>
                </a:lnTo>
                <a:lnTo>
                  <a:pt x="1255499" y="839585"/>
                </a:lnTo>
                <a:lnTo>
                  <a:pt x="1256687" y="840476"/>
                </a:lnTo>
                <a:cubicBezTo>
                  <a:pt x="1274771" y="852988"/>
                  <a:pt x="1299497" y="849063"/>
                  <a:pt x="1312818" y="831566"/>
                </a:cubicBezTo>
                <a:cubicBezTo>
                  <a:pt x="1315133" y="828488"/>
                  <a:pt x="1316985" y="825086"/>
                  <a:pt x="1318312" y="821468"/>
                </a:cubicBezTo>
                <a:cubicBezTo>
                  <a:pt x="1324977" y="804314"/>
                  <a:pt x="1319391" y="784821"/>
                  <a:pt x="1304651" y="773801"/>
                </a:cubicBezTo>
                <a:lnTo>
                  <a:pt x="1224315" y="714403"/>
                </a:lnTo>
                <a:lnTo>
                  <a:pt x="1322025" y="699553"/>
                </a:lnTo>
                <a:lnTo>
                  <a:pt x="1409043" y="764446"/>
                </a:lnTo>
                <a:lnTo>
                  <a:pt x="1410825" y="765634"/>
                </a:lnTo>
                <a:cubicBezTo>
                  <a:pt x="1428934" y="777760"/>
                  <a:pt x="1453359" y="773657"/>
                  <a:pt x="1466511" y="756279"/>
                </a:cubicBezTo>
                <a:cubicBezTo>
                  <a:pt x="1468754" y="753232"/>
                  <a:pt x="1470553" y="749882"/>
                  <a:pt x="1471857" y="746330"/>
                </a:cubicBezTo>
                <a:cubicBezTo>
                  <a:pt x="1478326" y="729348"/>
                  <a:pt x="1472750" y="710137"/>
                  <a:pt x="1458195" y="699256"/>
                </a:cubicBezTo>
                <a:lnTo>
                  <a:pt x="1435773" y="682625"/>
                </a:lnTo>
                <a:lnTo>
                  <a:pt x="1542838" y="666736"/>
                </a:lnTo>
                <a:cubicBezTo>
                  <a:pt x="1557486" y="664534"/>
                  <a:pt x="1569806" y="654598"/>
                  <a:pt x="1575062" y="640749"/>
                </a:cubicBezTo>
                <a:cubicBezTo>
                  <a:pt x="1577798" y="634288"/>
                  <a:pt x="1578773" y="627217"/>
                  <a:pt x="1577883" y="620257"/>
                </a:cubicBezTo>
                <a:close/>
                <a:moveTo>
                  <a:pt x="1451810" y="707869"/>
                </a:moveTo>
                <a:cubicBezTo>
                  <a:pt x="1462079" y="715766"/>
                  <a:pt x="1466045" y="729407"/>
                  <a:pt x="1461611" y="741578"/>
                </a:cubicBezTo>
                <a:cubicBezTo>
                  <a:pt x="1460704" y="744065"/>
                  <a:pt x="1459455" y="746414"/>
                  <a:pt x="1457899" y="748557"/>
                </a:cubicBezTo>
                <a:cubicBezTo>
                  <a:pt x="1448334" y="761051"/>
                  <a:pt x="1430684" y="763917"/>
                  <a:pt x="1417656" y="755091"/>
                </a:cubicBezTo>
                <a:cubicBezTo>
                  <a:pt x="1417656" y="755091"/>
                  <a:pt x="1417656" y="755091"/>
                  <a:pt x="1416617" y="755091"/>
                </a:cubicBezTo>
                <a:lnTo>
                  <a:pt x="1325589" y="687228"/>
                </a:lnTo>
                <a:lnTo>
                  <a:pt x="1195655" y="706681"/>
                </a:lnTo>
                <a:lnTo>
                  <a:pt x="1298266" y="783008"/>
                </a:lnTo>
                <a:cubicBezTo>
                  <a:pt x="1308534" y="790905"/>
                  <a:pt x="1312500" y="804546"/>
                  <a:pt x="1308066" y="816717"/>
                </a:cubicBezTo>
                <a:cubicBezTo>
                  <a:pt x="1307141" y="819271"/>
                  <a:pt x="1305840" y="821673"/>
                  <a:pt x="1304205" y="823844"/>
                </a:cubicBezTo>
                <a:cubicBezTo>
                  <a:pt x="1294528" y="836419"/>
                  <a:pt x="1276676" y="839166"/>
                  <a:pt x="1263666" y="830081"/>
                </a:cubicBezTo>
                <a:lnTo>
                  <a:pt x="1263666" y="830081"/>
                </a:lnTo>
                <a:lnTo>
                  <a:pt x="1115170" y="719006"/>
                </a:lnTo>
                <a:lnTo>
                  <a:pt x="981524" y="738756"/>
                </a:lnTo>
                <a:lnTo>
                  <a:pt x="1094826" y="835130"/>
                </a:lnTo>
                <a:lnTo>
                  <a:pt x="1168035" y="842852"/>
                </a:lnTo>
                <a:cubicBezTo>
                  <a:pt x="1172684" y="843372"/>
                  <a:pt x="1177154" y="844946"/>
                  <a:pt x="1181102" y="847455"/>
                </a:cubicBezTo>
                <a:cubicBezTo>
                  <a:pt x="1189786" y="853301"/>
                  <a:pt x="1194751" y="863287"/>
                  <a:pt x="1194170" y="873739"/>
                </a:cubicBezTo>
                <a:cubicBezTo>
                  <a:pt x="1194255" y="874130"/>
                  <a:pt x="1194255" y="874535"/>
                  <a:pt x="1194170" y="874927"/>
                </a:cubicBezTo>
                <a:cubicBezTo>
                  <a:pt x="1192736" y="887062"/>
                  <a:pt x="1184014" y="897079"/>
                  <a:pt x="1172193" y="900171"/>
                </a:cubicBezTo>
                <a:lnTo>
                  <a:pt x="1166550" y="900914"/>
                </a:lnTo>
                <a:lnTo>
                  <a:pt x="1166550" y="906111"/>
                </a:lnTo>
                <a:cubicBezTo>
                  <a:pt x="1167217" y="911120"/>
                  <a:pt x="1166655" y="916216"/>
                  <a:pt x="1164916" y="920961"/>
                </a:cubicBezTo>
                <a:cubicBezTo>
                  <a:pt x="1164456" y="921750"/>
                  <a:pt x="1164105" y="922600"/>
                  <a:pt x="1163877" y="923485"/>
                </a:cubicBezTo>
                <a:cubicBezTo>
                  <a:pt x="1162870" y="925759"/>
                  <a:pt x="1161519" y="927863"/>
                  <a:pt x="1159867" y="929722"/>
                </a:cubicBezTo>
                <a:cubicBezTo>
                  <a:pt x="1149232" y="941667"/>
                  <a:pt x="1131049" y="943046"/>
                  <a:pt x="1118734" y="932840"/>
                </a:cubicBezTo>
                <a:lnTo>
                  <a:pt x="1069434" y="890964"/>
                </a:lnTo>
                <a:lnTo>
                  <a:pt x="941282" y="877451"/>
                </a:lnTo>
                <a:lnTo>
                  <a:pt x="1018202" y="973528"/>
                </a:lnTo>
                <a:lnTo>
                  <a:pt x="1206495" y="993130"/>
                </a:lnTo>
                <a:cubicBezTo>
                  <a:pt x="1211204" y="993589"/>
                  <a:pt x="1215736" y="995168"/>
                  <a:pt x="1219711" y="997733"/>
                </a:cubicBezTo>
                <a:cubicBezTo>
                  <a:pt x="1228775" y="1003858"/>
                  <a:pt x="1233740" y="1014470"/>
                  <a:pt x="1232630" y="1025353"/>
                </a:cubicBezTo>
                <a:cubicBezTo>
                  <a:pt x="1232390" y="1027804"/>
                  <a:pt x="1231788" y="1030205"/>
                  <a:pt x="1230848" y="1032481"/>
                </a:cubicBezTo>
                <a:cubicBezTo>
                  <a:pt x="1226039" y="1044468"/>
                  <a:pt x="1214033" y="1051972"/>
                  <a:pt x="1201149" y="1051043"/>
                </a:cubicBezTo>
                <a:lnTo>
                  <a:pt x="1070918" y="1037530"/>
                </a:lnTo>
                <a:lnTo>
                  <a:pt x="1153334" y="1139992"/>
                </a:lnTo>
                <a:lnTo>
                  <a:pt x="1269012" y="1152169"/>
                </a:lnTo>
                <a:cubicBezTo>
                  <a:pt x="1273670" y="1152651"/>
                  <a:pt x="1278147" y="1154228"/>
                  <a:pt x="1282080" y="1156772"/>
                </a:cubicBezTo>
                <a:cubicBezTo>
                  <a:pt x="1291228" y="1162685"/>
                  <a:pt x="1296234" y="1173273"/>
                  <a:pt x="1294999" y="1184095"/>
                </a:cubicBezTo>
                <a:cubicBezTo>
                  <a:pt x="1294700" y="1186569"/>
                  <a:pt x="1294152" y="1189007"/>
                  <a:pt x="1293365" y="1191371"/>
                </a:cubicBezTo>
                <a:cubicBezTo>
                  <a:pt x="1288604" y="1203417"/>
                  <a:pt x="1276587" y="1210989"/>
                  <a:pt x="1263666" y="1210082"/>
                </a:cubicBezTo>
                <a:lnTo>
                  <a:pt x="1205456" y="1203994"/>
                </a:lnTo>
                <a:lnTo>
                  <a:pt x="1291880" y="1311653"/>
                </a:lnTo>
                <a:cubicBezTo>
                  <a:pt x="1298243" y="1319721"/>
                  <a:pt x="1299985" y="1330505"/>
                  <a:pt x="1296484" y="1340164"/>
                </a:cubicBezTo>
                <a:cubicBezTo>
                  <a:pt x="1294532" y="1345081"/>
                  <a:pt x="1291303" y="1349387"/>
                  <a:pt x="1287128" y="1352638"/>
                </a:cubicBezTo>
                <a:cubicBezTo>
                  <a:pt x="1274331" y="1362899"/>
                  <a:pt x="1255640" y="1360842"/>
                  <a:pt x="1245379" y="1348045"/>
                </a:cubicBezTo>
                <a:cubicBezTo>
                  <a:pt x="1245337" y="1347993"/>
                  <a:pt x="1245294" y="1347940"/>
                  <a:pt x="1245253" y="1347886"/>
                </a:cubicBezTo>
                <a:lnTo>
                  <a:pt x="1159719" y="1242454"/>
                </a:lnTo>
                <a:lnTo>
                  <a:pt x="1153037" y="1297694"/>
                </a:lnTo>
                <a:cubicBezTo>
                  <a:pt x="1152722" y="1300020"/>
                  <a:pt x="1152174" y="1302308"/>
                  <a:pt x="1151403" y="1304525"/>
                </a:cubicBezTo>
                <a:cubicBezTo>
                  <a:pt x="1146314" y="1316790"/>
                  <a:pt x="1133704" y="1324186"/>
                  <a:pt x="1120516" y="1322642"/>
                </a:cubicBezTo>
                <a:cubicBezTo>
                  <a:pt x="1104991" y="1320564"/>
                  <a:pt x="1093748" y="1306787"/>
                  <a:pt x="1094826" y="1291161"/>
                </a:cubicBezTo>
                <a:cubicBezTo>
                  <a:pt x="1094749" y="1290819"/>
                  <a:pt x="1094749" y="1290463"/>
                  <a:pt x="1094826" y="1290121"/>
                </a:cubicBezTo>
                <a:lnTo>
                  <a:pt x="1108339" y="1178007"/>
                </a:lnTo>
                <a:lnTo>
                  <a:pt x="1026221" y="1075693"/>
                </a:lnTo>
                <a:lnTo>
                  <a:pt x="1011372" y="1202063"/>
                </a:lnTo>
                <a:cubicBezTo>
                  <a:pt x="1011075" y="1204392"/>
                  <a:pt x="1010525" y="1206681"/>
                  <a:pt x="1009738" y="1208894"/>
                </a:cubicBezTo>
                <a:cubicBezTo>
                  <a:pt x="1004763" y="1221748"/>
                  <a:pt x="991607" y="1229496"/>
                  <a:pt x="977960" y="1227604"/>
                </a:cubicBezTo>
                <a:cubicBezTo>
                  <a:pt x="970238" y="1226650"/>
                  <a:pt x="963199" y="1222704"/>
                  <a:pt x="958359" y="1216616"/>
                </a:cubicBezTo>
                <a:cubicBezTo>
                  <a:pt x="953874" y="1210718"/>
                  <a:pt x="951750" y="1203355"/>
                  <a:pt x="952419" y="1195975"/>
                </a:cubicBezTo>
                <a:lnTo>
                  <a:pt x="952419" y="1195084"/>
                </a:lnTo>
                <a:lnTo>
                  <a:pt x="974842" y="1011692"/>
                </a:lnTo>
                <a:lnTo>
                  <a:pt x="890644" y="907744"/>
                </a:lnTo>
                <a:lnTo>
                  <a:pt x="863618" y="1053419"/>
                </a:lnTo>
                <a:lnTo>
                  <a:pt x="893317" y="1120242"/>
                </a:lnTo>
                <a:cubicBezTo>
                  <a:pt x="895159" y="1124396"/>
                  <a:pt x="896020" y="1128918"/>
                  <a:pt x="895842" y="1133458"/>
                </a:cubicBezTo>
                <a:cubicBezTo>
                  <a:pt x="895129" y="1144026"/>
                  <a:pt x="888863" y="1153419"/>
                  <a:pt x="879359" y="1158108"/>
                </a:cubicBezTo>
                <a:cubicBezTo>
                  <a:pt x="879062" y="1158178"/>
                  <a:pt x="878765" y="1158178"/>
                  <a:pt x="878468" y="1158108"/>
                </a:cubicBezTo>
                <a:cubicBezTo>
                  <a:pt x="867138" y="1163024"/>
                  <a:pt x="853966" y="1160423"/>
                  <a:pt x="845353" y="1151575"/>
                </a:cubicBezTo>
                <a:lnTo>
                  <a:pt x="841641" y="1147862"/>
                </a:lnTo>
                <a:lnTo>
                  <a:pt x="837631" y="1150981"/>
                </a:lnTo>
                <a:cubicBezTo>
                  <a:pt x="832939" y="1154533"/>
                  <a:pt x="827311" y="1156647"/>
                  <a:pt x="821445" y="1157069"/>
                </a:cubicBezTo>
                <a:lnTo>
                  <a:pt x="821445" y="1157069"/>
                </a:lnTo>
                <a:cubicBezTo>
                  <a:pt x="819129" y="1157359"/>
                  <a:pt x="816783" y="1157359"/>
                  <a:pt x="814466" y="1157069"/>
                </a:cubicBezTo>
                <a:cubicBezTo>
                  <a:pt x="798963" y="1153992"/>
                  <a:pt x="788583" y="1139304"/>
                  <a:pt x="790855" y="1123657"/>
                </a:cubicBezTo>
                <a:lnTo>
                  <a:pt x="802586" y="1060547"/>
                </a:lnTo>
                <a:lnTo>
                  <a:pt x="750019" y="943235"/>
                </a:lnTo>
                <a:lnTo>
                  <a:pt x="705470" y="1057428"/>
                </a:lnTo>
                <a:lnTo>
                  <a:pt x="781797" y="1227604"/>
                </a:lnTo>
                <a:cubicBezTo>
                  <a:pt x="783817" y="1231860"/>
                  <a:pt x="784678" y="1236571"/>
                  <a:pt x="784321" y="1241266"/>
                </a:cubicBezTo>
                <a:cubicBezTo>
                  <a:pt x="784262" y="1244174"/>
                  <a:pt x="783653" y="1247044"/>
                  <a:pt x="782539" y="1249730"/>
                </a:cubicBezTo>
                <a:cubicBezTo>
                  <a:pt x="779911" y="1256937"/>
                  <a:pt x="774580" y="1262844"/>
                  <a:pt x="767690" y="1266213"/>
                </a:cubicBezTo>
                <a:cubicBezTo>
                  <a:pt x="752959" y="1272418"/>
                  <a:pt x="735971" y="1265855"/>
                  <a:pt x="729229" y="1251364"/>
                </a:cubicBezTo>
                <a:lnTo>
                  <a:pt x="675771" y="1132567"/>
                </a:lnTo>
                <a:lnTo>
                  <a:pt x="627658" y="1254482"/>
                </a:lnTo>
                <a:lnTo>
                  <a:pt x="675177" y="1359914"/>
                </a:lnTo>
                <a:cubicBezTo>
                  <a:pt x="677018" y="1364224"/>
                  <a:pt x="677894" y="1368891"/>
                  <a:pt x="677701" y="1373576"/>
                </a:cubicBezTo>
                <a:cubicBezTo>
                  <a:pt x="677434" y="1376518"/>
                  <a:pt x="676781" y="1379412"/>
                  <a:pt x="675771" y="1382189"/>
                </a:cubicBezTo>
                <a:cubicBezTo>
                  <a:pt x="673187" y="1389351"/>
                  <a:pt x="667841" y="1395179"/>
                  <a:pt x="660921" y="1398375"/>
                </a:cubicBezTo>
                <a:cubicBezTo>
                  <a:pt x="646116" y="1404772"/>
                  <a:pt x="628906" y="1398179"/>
                  <a:pt x="622164" y="1383525"/>
                </a:cubicBezTo>
                <a:lnTo>
                  <a:pt x="596920" y="1331552"/>
                </a:lnTo>
                <a:lnTo>
                  <a:pt x="547322" y="1458961"/>
                </a:lnTo>
                <a:cubicBezTo>
                  <a:pt x="544382" y="1466161"/>
                  <a:pt x="538724" y="1471920"/>
                  <a:pt x="531582" y="1474998"/>
                </a:cubicBezTo>
                <a:cubicBezTo>
                  <a:pt x="524424" y="1478044"/>
                  <a:pt x="516316" y="1478044"/>
                  <a:pt x="509159" y="1474998"/>
                </a:cubicBezTo>
                <a:cubicBezTo>
                  <a:pt x="494606" y="1468955"/>
                  <a:pt x="487300" y="1452595"/>
                  <a:pt x="492527" y="1437726"/>
                </a:cubicBezTo>
                <a:lnTo>
                  <a:pt x="542273" y="1311356"/>
                </a:lnTo>
                <a:lnTo>
                  <a:pt x="490894" y="1333036"/>
                </a:lnTo>
                <a:cubicBezTo>
                  <a:pt x="476133" y="1339336"/>
                  <a:pt x="459026" y="1332759"/>
                  <a:pt x="452285" y="1318187"/>
                </a:cubicBezTo>
                <a:cubicBezTo>
                  <a:pt x="449389" y="1311199"/>
                  <a:pt x="449389" y="1303346"/>
                  <a:pt x="452285" y="1296358"/>
                </a:cubicBezTo>
                <a:cubicBezTo>
                  <a:pt x="455047" y="1289374"/>
                  <a:pt x="460348" y="1283697"/>
                  <a:pt x="467134" y="1280469"/>
                </a:cubicBezTo>
                <a:lnTo>
                  <a:pt x="468322" y="1280469"/>
                </a:lnTo>
                <a:lnTo>
                  <a:pt x="572269" y="1235920"/>
                </a:lnTo>
                <a:lnTo>
                  <a:pt x="620234" y="1114302"/>
                </a:lnTo>
                <a:lnTo>
                  <a:pt x="502328" y="1164197"/>
                </a:lnTo>
                <a:cubicBezTo>
                  <a:pt x="487597" y="1170401"/>
                  <a:pt x="470609" y="1163839"/>
                  <a:pt x="463868" y="1149347"/>
                </a:cubicBezTo>
                <a:cubicBezTo>
                  <a:pt x="461046" y="1142396"/>
                  <a:pt x="461046" y="1134618"/>
                  <a:pt x="463868" y="1127667"/>
                </a:cubicBezTo>
                <a:cubicBezTo>
                  <a:pt x="466570" y="1120572"/>
                  <a:pt x="471886" y="1114780"/>
                  <a:pt x="478717" y="1111481"/>
                </a:cubicBezTo>
                <a:lnTo>
                  <a:pt x="479459" y="1111481"/>
                </a:lnTo>
                <a:lnTo>
                  <a:pt x="650378" y="1039015"/>
                </a:lnTo>
                <a:lnTo>
                  <a:pt x="699382" y="914575"/>
                </a:lnTo>
                <a:lnTo>
                  <a:pt x="558756" y="963727"/>
                </a:lnTo>
                <a:lnTo>
                  <a:pt x="515692" y="1023126"/>
                </a:lnTo>
                <a:cubicBezTo>
                  <a:pt x="512916" y="1026819"/>
                  <a:pt x="509367" y="1029860"/>
                  <a:pt x="505298" y="1032035"/>
                </a:cubicBezTo>
                <a:cubicBezTo>
                  <a:pt x="495794" y="1036801"/>
                  <a:pt x="484464" y="1036121"/>
                  <a:pt x="475599" y="1030253"/>
                </a:cubicBezTo>
                <a:lnTo>
                  <a:pt x="474856" y="1030253"/>
                </a:lnTo>
                <a:cubicBezTo>
                  <a:pt x="464966" y="1022954"/>
                  <a:pt x="460601" y="1010321"/>
                  <a:pt x="463868" y="998475"/>
                </a:cubicBezTo>
                <a:lnTo>
                  <a:pt x="465352" y="993427"/>
                </a:lnTo>
                <a:lnTo>
                  <a:pt x="460452" y="991496"/>
                </a:lnTo>
                <a:cubicBezTo>
                  <a:pt x="454973" y="989306"/>
                  <a:pt x="450265" y="985532"/>
                  <a:pt x="446939" y="980656"/>
                </a:cubicBezTo>
                <a:lnTo>
                  <a:pt x="446939" y="980656"/>
                </a:lnTo>
                <a:cubicBezTo>
                  <a:pt x="445543" y="978809"/>
                  <a:pt x="444444" y="976755"/>
                  <a:pt x="443672" y="974568"/>
                </a:cubicBezTo>
                <a:cubicBezTo>
                  <a:pt x="441385" y="968132"/>
                  <a:pt x="441385" y="961105"/>
                  <a:pt x="443672" y="954669"/>
                </a:cubicBezTo>
                <a:cubicBezTo>
                  <a:pt x="446790" y="946723"/>
                  <a:pt x="453176" y="940502"/>
                  <a:pt x="461194" y="937592"/>
                </a:cubicBezTo>
                <a:lnTo>
                  <a:pt x="522226" y="916209"/>
                </a:lnTo>
                <a:lnTo>
                  <a:pt x="597959" y="812262"/>
                </a:lnTo>
                <a:lnTo>
                  <a:pt x="475747" y="830378"/>
                </a:lnTo>
                <a:lnTo>
                  <a:pt x="365266" y="981992"/>
                </a:lnTo>
                <a:cubicBezTo>
                  <a:pt x="362549" y="985794"/>
                  <a:pt x="358926" y="988856"/>
                  <a:pt x="354723" y="990902"/>
                </a:cubicBezTo>
                <a:cubicBezTo>
                  <a:pt x="344863" y="995700"/>
                  <a:pt x="333161" y="994673"/>
                  <a:pt x="324281" y="988229"/>
                </a:cubicBezTo>
                <a:cubicBezTo>
                  <a:pt x="313530" y="980607"/>
                  <a:pt x="309372" y="966637"/>
                  <a:pt x="314184" y="954372"/>
                </a:cubicBezTo>
                <a:cubicBezTo>
                  <a:pt x="315089" y="952024"/>
                  <a:pt x="316352" y="949823"/>
                  <a:pt x="317896" y="947838"/>
                </a:cubicBezTo>
                <a:lnTo>
                  <a:pt x="394520" y="842555"/>
                </a:lnTo>
                <a:lnTo>
                  <a:pt x="264140" y="862008"/>
                </a:lnTo>
                <a:lnTo>
                  <a:pt x="195981" y="955412"/>
                </a:lnTo>
                <a:cubicBezTo>
                  <a:pt x="193189" y="959150"/>
                  <a:pt x="189581" y="962198"/>
                  <a:pt x="185438" y="964321"/>
                </a:cubicBezTo>
                <a:cubicBezTo>
                  <a:pt x="175607" y="969163"/>
                  <a:pt x="163906" y="968192"/>
                  <a:pt x="154996" y="961797"/>
                </a:cubicBezTo>
                <a:cubicBezTo>
                  <a:pt x="144497" y="953998"/>
                  <a:pt x="140340" y="940251"/>
                  <a:pt x="144750" y="927940"/>
                </a:cubicBezTo>
                <a:cubicBezTo>
                  <a:pt x="145656" y="925499"/>
                  <a:pt x="146903" y="923200"/>
                  <a:pt x="148462" y="921109"/>
                </a:cubicBezTo>
                <a:lnTo>
                  <a:pt x="181874" y="871214"/>
                </a:lnTo>
                <a:lnTo>
                  <a:pt x="44812" y="891707"/>
                </a:lnTo>
                <a:cubicBezTo>
                  <a:pt x="28834" y="893933"/>
                  <a:pt x="13984" y="882987"/>
                  <a:pt x="11401" y="867057"/>
                </a:cubicBezTo>
                <a:cubicBezTo>
                  <a:pt x="10718" y="862048"/>
                  <a:pt x="11282" y="856947"/>
                  <a:pt x="13034" y="852207"/>
                </a:cubicBezTo>
                <a:cubicBezTo>
                  <a:pt x="16910" y="842426"/>
                  <a:pt x="25656" y="835423"/>
                  <a:pt x="36051" y="833794"/>
                </a:cubicBezTo>
                <a:lnTo>
                  <a:pt x="170737" y="813598"/>
                </a:lnTo>
                <a:lnTo>
                  <a:pt x="126188" y="780335"/>
                </a:lnTo>
                <a:cubicBezTo>
                  <a:pt x="115868" y="772478"/>
                  <a:pt x="111843" y="758830"/>
                  <a:pt x="116239" y="746626"/>
                </a:cubicBezTo>
                <a:cubicBezTo>
                  <a:pt x="117234" y="744077"/>
                  <a:pt x="118585" y="741679"/>
                  <a:pt x="120248" y="739499"/>
                </a:cubicBezTo>
                <a:cubicBezTo>
                  <a:pt x="129782" y="727179"/>
                  <a:pt x="147230" y="724327"/>
                  <a:pt x="160193" y="732965"/>
                </a:cubicBezTo>
                <a:lnTo>
                  <a:pt x="161233" y="733707"/>
                </a:lnTo>
                <a:lnTo>
                  <a:pt x="252261" y="801570"/>
                </a:lnTo>
                <a:lnTo>
                  <a:pt x="382195" y="782265"/>
                </a:lnTo>
                <a:lnTo>
                  <a:pt x="279733" y="705642"/>
                </a:lnTo>
                <a:cubicBezTo>
                  <a:pt x="269412" y="697785"/>
                  <a:pt x="265388" y="684136"/>
                  <a:pt x="269783" y="671933"/>
                </a:cubicBezTo>
                <a:cubicBezTo>
                  <a:pt x="270823" y="669403"/>
                  <a:pt x="272174" y="667009"/>
                  <a:pt x="273793" y="664805"/>
                </a:cubicBezTo>
                <a:cubicBezTo>
                  <a:pt x="278515" y="658672"/>
                  <a:pt x="285435" y="654623"/>
                  <a:pt x="293097" y="653520"/>
                </a:cubicBezTo>
                <a:cubicBezTo>
                  <a:pt x="300448" y="652480"/>
                  <a:pt x="307917" y="654228"/>
                  <a:pt x="314035" y="658420"/>
                </a:cubicBezTo>
                <a:lnTo>
                  <a:pt x="314778" y="659162"/>
                </a:lnTo>
                <a:lnTo>
                  <a:pt x="463273" y="770089"/>
                </a:lnTo>
                <a:lnTo>
                  <a:pt x="596920" y="750190"/>
                </a:lnTo>
                <a:lnTo>
                  <a:pt x="483617" y="653817"/>
                </a:lnTo>
                <a:lnTo>
                  <a:pt x="410409" y="646243"/>
                </a:lnTo>
                <a:cubicBezTo>
                  <a:pt x="405776" y="645657"/>
                  <a:pt x="401321" y="644087"/>
                  <a:pt x="397341" y="641640"/>
                </a:cubicBezTo>
                <a:cubicBezTo>
                  <a:pt x="388565" y="635739"/>
                  <a:pt x="383591" y="625614"/>
                  <a:pt x="384274" y="615059"/>
                </a:cubicBezTo>
                <a:lnTo>
                  <a:pt x="384274" y="614168"/>
                </a:lnTo>
                <a:cubicBezTo>
                  <a:pt x="385759" y="601951"/>
                  <a:pt x="394609" y="591912"/>
                  <a:pt x="406548" y="588924"/>
                </a:cubicBezTo>
                <a:lnTo>
                  <a:pt x="411597" y="587736"/>
                </a:lnTo>
                <a:lnTo>
                  <a:pt x="410854" y="582390"/>
                </a:lnTo>
                <a:cubicBezTo>
                  <a:pt x="409963" y="576606"/>
                  <a:pt x="410899" y="570690"/>
                  <a:pt x="413527" y="565462"/>
                </a:cubicBezTo>
                <a:lnTo>
                  <a:pt x="413527" y="564719"/>
                </a:lnTo>
                <a:cubicBezTo>
                  <a:pt x="414389" y="562760"/>
                  <a:pt x="415487" y="560916"/>
                  <a:pt x="416794" y="559225"/>
                </a:cubicBezTo>
                <a:cubicBezTo>
                  <a:pt x="427426" y="546950"/>
                  <a:pt x="445959" y="545495"/>
                  <a:pt x="458373" y="555958"/>
                </a:cubicBezTo>
                <a:lnTo>
                  <a:pt x="507525" y="597834"/>
                </a:lnTo>
                <a:lnTo>
                  <a:pt x="635826" y="611347"/>
                </a:lnTo>
                <a:lnTo>
                  <a:pt x="558756" y="515270"/>
                </a:lnTo>
                <a:lnTo>
                  <a:pt x="371206" y="495669"/>
                </a:lnTo>
                <a:cubicBezTo>
                  <a:pt x="366514" y="495238"/>
                  <a:pt x="362014" y="493602"/>
                  <a:pt x="358138" y="490917"/>
                </a:cubicBezTo>
                <a:cubicBezTo>
                  <a:pt x="349110" y="484882"/>
                  <a:pt x="344106" y="474405"/>
                  <a:pt x="345071" y="463593"/>
                </a:cubicBezTo>
                <a:cubicBezTo>
                  <a:pt x="345383" y="461059"/>
                  <a:pt x="345977" y="458568"/>
                  <a:pt x="346853" y="456169"/>
                </a:cubicBezTo>
                <a:cubicBezTo>
                  <a:pt x="351738" y="443901"/>
                  <a:pt x="364152" y="436337"/>
                  <a:pt x="377294" y="437607"/>
                </a:cubicBezTo>
                <a:lnTo>
                  <a:pt x="507377" y="451268"/>
                </a:lnTo>
                <a:lnTo>
                  <a:pt x="425110" y="348806"/>
                </a:lnTo>
                <a:lnTo>
                  <a:pt x="309729" y="336630"/>
                </a:lnTo>
                <a:cubicBezTo>
                  <a:pt x="305007" y="336125"/>
                  <a:pt x="300477" y="334496"/>
                  <a:pt x="296513" y="331878"/>
                </a:cubicBezTo>
                <a:cubicBezTo>
                  <a:pt x="287603" y="325832"/>
                  <a:pt x="282658" y="315433"/>
                  <a:pt x="283594" y="304703"/>
                </a:cubicBezTo>
                <a:cubicBezTo>
                  <a:pt x="283876" y="302213"/>
                  <a:pt x="284470" y="299767"/>
                  <a:pt x="285375" y="297427"/>
                </a:cubicBezTo>
                <a:cubicBezTo>
                  <a:pt x="290083" y="285323"/>
                  <a:pt x="302111" y="277683"/>
                  <a:pt x="315075" y="278568"/>
                </a:cubicBezTo>
                <a:lnTo>
                  <a:pt x="373285" y="284804"/>
                </a:lnTo>
                <a:lnTo>
                  <a:pt x="286861" y="177145"/>
                </a:lnTo>
                <a:cubicBezTo>
                  <a:pt x="280490" y="169077"/>
                  <a:pt x="278753" y="158294"/>
                  <a:pt x="282257" y="148634"/>
                </a:cubicBezTo>
                <a:cubicBezTo>
                  <a:pt x="284143" y="143680"/>
                  <a:pt x="287321" y="139322"/>
                  <a:pt x="291464" y="136012"/>
                </a:cubicBezTo>
                <a:cubicBezTo>
                  <a:pt x="304175" y="126299"/>
                  <a:pt x="322291" y="128400"/>
                  <a:pt x="332449" y="140764"/>
                </a:cubicBezTo>
                <a:lnTo>
                  <a:pt x="418131" y="247532"/>
                </a:lnTo>
                <a:lnTo>
                  <a:pt x="424813" y="192440"/>
                </a:lnTo>
                <a:cubicBezTo>
                  <a:pt x="424991" y="190042"/>
                  <a:pt x="425541" y="187687"/>
                  <a:pt x="426447" y="185461"/>
                </a:cubicBezTo>
                <a:cubicBezTo>
                  <a:pt x="431362" y="173079"/>
                  <a:pt x="443939" y="165490"/>
                  <a:pt x="457185" y="166899"/>
                </a:cubicBezTo>
                <a:cubicBezTo>
                  <a:pt x="464907" y="167854"/>
                  <a:pt x="471946" y="171799"/>
                  <a:pt x="476787" y="177888"/>
                </a:cubicBezTo>
                <a:cubicBezTo>
                  <a:pt x="481375" y="183744"/>
                  <a:pt x="483603" y="191110"/>
                  <a:pt x="483023" y="198528"/>
                </a:cubicBezTo>
                <a:cubicBezTo>
                  <a:pt x="482994" y="198825"/>
                  <a:pt x="482994" y="199122"/>
                  <a:pt x="483023" y="199419"/>
                </a:cubicBezTo>
                <a:lnTo>
                  <a:pt x="469659" y="311534"/>
                </a:lnTo>
                <a:lnTo>
                  <a:pt x="551777" y="413847"/>
                </a:lnTo>
                <a:lnTo>
                  <a:pt x="566627" y="287329"/>
                </a:lnTo>
                <a:cubicBezTo>
                  <a:pt x="566805" y="284978"/>
                  <a:pt x="567354" y="282672"/>
                  <a:pt x="568260" y="280498"/>
                </a:cubicBezTo>
                <a:cubicBezTo>
                  <a:pt x="573383" y="268117"/>
                  <a:pt x="586154" y="260695"/>
                  <a:pt x="599444" y="262382"/>
                </a:cubicBezTo>
                <a:cubicBezTo>
                  <a:pt x="615036" y="264462"/>
                  <a:pt x="626292" y="278330"/>
                  <a:pt x="625134" y="294011"/>
                </a:cubicBezTo>
                <a:lnTo>
                  <a:pt x="603008" y="478146"/>
                </a:lnTo>
                <a:lnTo>
                  <a:pt x="687057" y="582093"/>
                </a:lnTo>
                <a:lnTo>
                  <a:pt x="714231" y="436567"/>
                </a:lnTo>
                <a:lnTo>
                  <a:pt x="684532" y="369744"/>
                </a:lnTo>
                <a:cubicBezTo>
                  <a:pt x="682691" y="365487"/>
                  <a:pt x="681889" y="360860"/>
                  <a:pt x="682156" y="356231"/>
                </a:cubicBezTo>
                <a:cubicBezTo>
                  <a:pt x="682929" y="345804"/>
                  <a:pt x="689136" y="336554"/>
                  <a:pt x="698491" y="331878"/>
                </a:cubicBezTo>
                <a:lnTo>
                  <a:pt x="699382" y="331878"/>
                </a:lnTo>
                <a:cubicBezTo>
                  <a:pt x="710712" y="326962"/>
                  <a:pt x="723884" y="329563"/>
                  <a:pt x="732496" y="338411"/>
                </a:cubicBezTo>
                <a:lnTo>
                  <a:pt x="736209" y="342272"/>
                </a:lnTo>
                <a:lnTo>
                  <a:pt x="740367" y="339005"/>
                </a:lnTo>
                <a:cubicBezTo>
                  <a:pt x="745015" y="335361"/>
                  <a:pt x="750657" y="333190"/>
                  <a:pt x="756553" y="332769"/>
                </a:cubicBezTo>
                <a:lnTo>
                  <a:pt x="756553" y="332769"/>
                </a:lnTo>
                <a:cubicBezTo>
                  <a:pt x="758765" y="332403"/>
                  <a:pt x="761022" y="332403"/>
                  <a:pt x="763235" y="332769"/>
                </a:cubicBezTo>
                <a:cubicBezTo>
                  <a:pt x="770823" y="334240"/>
                  <a:pt x="777535" y="338608"/>
                  <a:pt x="781946" y="344945"/>
                </a:cubicBezTo>
                <a:cubicBezTo>
                  <a:pt x="786311" y="351326"/>
                  <a:pt x="788019" y="359156"/>
                  <a:pt x="786697" y="366774"/>
                </a:cubicBezTo>
                <a:lnTo>
                  <a:pt x="774966" y="430033"/>
                </a:lnTo>
                <a:lnTo>
                  <a:pt x="827534" y="547048"/>
                </a:lnTo>
                <a:lnTo>
                  <a:pt x="872083" y="432855"/>
                </a:lnTo>
                <a:lnTo>
                  <a:pt x="795162" y="261788"/>
                </a:lnTo>
                <a:cubicBezTo>
                  <a:pt x="793246" y="257498"/>
                  <a:pt x="792385" y="252816"/>
                  <a:pt x="792637" y="248126"/>
                </a:cubicBezTo>
                <a:cubicBezTo>
                  <a:pt x="792845" y="245236"/>
                  <a:pt x="793439" y="242388"/>
                  <a:pt x="794419" y="239662"/>
                </a:cubicBezTo>
                <a:cubicBezTo>
                  <a:pt x="796988" y="232452"/>
                  <a:pt x="802334" y="226570"/>
                  <a:pt x="809269" y="223327"/>
                </a:cubicBezTo>
                <a:cubicBezTo>
                  <a:pt x="824044" y="217028"/>
                  <a:pt x="841136" y="223605"/>
                  <a:pt x="847878" y="238177"/>
                </a:cubicBezTo>
                <a:lnTo>
                  <a:pt x="901336" y="356973"/>
                </a:lnTo>
                <a:lnTo>
                  <a:pt x="949449" y="235058"/>
                </a:lnTo>
                <a:lnTo>
                  <a:pt x="903712" y="128735"/>
                </a:lnTo>
                <a:cubicBezTo>
                  <a:pt x="901797" y="124445"/>
                  <a:pt x="900935" y="119763"/>
                  <a:pt x="901188" y="115074"/>
                </a:cubicBezTo>
                <a:cubicBezTo>
                  <a:pt x="901366" y="112119"/>
                  <a:pt x="902019" y="109211"/>
                  <a:pt x="903118" y="106461"/>
                </a:cubicBezTo>
                <a:cubicBezTo>
                  <a:pt x="905657" y="99234"/>
                  <a:pt x="911018" y="93343"/>
                  <a:pt x="917968" y="90127"/>
                </a:cubicBezTo>
                <a:cubicBezTo>
                  <a:pt x="932728" y="83827"/>
                  <a:pt x="949835" y="90404"/>
                  <a:pt x="956577" y="104976"/>
                </a:cubicBezTo>
                <a:lnTo>
                  <a:pt x="980484" y="158286"/>
                </a:lnTo>
                <a:lnTo>
                  <a:pt x="1031122" y="30134"/>
                </a:lnTo>
                <a:cubicBezTo>
                  <a:pt x="1033720" y="23011"/>
                  <a:pt x="1039067" y="17230"/>
                  <a:pt x="1045971" y="14097"/>
                </a:cubicBezTo>
                <a:cubicBezTo>
                  <a:pt x="1053158" y="11167"/>
                  <a:pt x="1061207" y="11167"/>
                  <a:pt x="1068394" y="14097"/>
                </a:cubicBezTo>
                <a:cubicBezTo>
                  <a:pt x="1083085" y="20087"/>
                  <a:pt x="1090474" y="36564"/>
                  <a:pt x="1085174" y="51518"/>
                </a:cubicBezTo>
                <a:lnTo>
                  <a:pt x="1035428" y="177888"/>
                </a:lnTo>
                <a:lnTo>
                  <a:pt x="1086807" y="156059"/>
                </a:lnTo>
                <a:cubicBezTo>
                  <a:pt x="1101535" y="149854"/>
                  <a:pt x="1118531" y="156417"/>
                  <a:pt x="1125268" y="170908"/>
                </a:cubicBezTo>
                <a:cubicBezTo>
                  <a:pt x="1128077" y="177965"/>
                  <a:pt x="1128077" y="185829"/>
                  <a:pt x="1125268" y="192886"/>
                </a:cubicBezTo>
                <a:cubicBezTo>
                  <a:pt x="1122537" y="199924"/>
                  <a:pt x="1117227" y="205659"/>
                  <a:pt x="1110418" y="208923"/>
                </a:cubicBezTo>
                <a:lnTo>
                  <a:pt x="1109527" y="208923"/>
                </a:lnTo>
                <a:lnTo>
                  <a:pt x="1005580" y="253472"/>
                </a:lnTo>
                <a:lnTo>
                  <a:pt x="957616" y="375090"/>
                </a:lnTo>
                <a:lnTo>
                  <a:pt x="1076413" y="325195"/>
                </a:lnTo>
                <a:cubicBezTo>
                  <a:pt x="1091099" y="319086"/>
                  <a:pt x="1107990" y="325635"/>
                  <a:pt x="1114725" y="340045"/>
                </a:cubicBezTo>
                <a:cubicBezTo>
                  <a:pt x="1117629" y="346980"/>
                  <a:pt x="1117629" y="354791"/>
                  <a:pt x="1114725" y="361725"/>
                </a:cubicBezTo>
                <a:cubicBezTo>
                  <a:pt x="1111994" y="368764"/>
                  <a:pt x="1106684" y="374499"/>
                  <a:pt x="1099875" y="377763"/>
                </a:cubicBezTo>
                <a:lnTo>
                  <a:pt x="1098984" y="377763"/>
                </a:lnTo>
                <a:lnTo>
                  <a:pt x="928065" y="450229"/>
                </a:lnTo>
                <a:lnTo>
                  <a:pt x="879062" y="574668"/>
                </a:lnTo>
                <a:lnTo>
                  <a:pt x="1019539" y="525516"/>
                </a:lnTo>
                <a:lnTo>
                  <a:pt x="1062751" y="466118"/>
                </a:lnTo>
                <a:cubicBezTo>
                  <a:pt x="1065455" y="462266"/>
                  <a:pt x="1069080" y="459152"/>
                  <a:pt x="1073294" y="457060"/>
                </a:cubicBezTo>
                <a:cubicBezTo>
                  <a:pt x="1082852" y="452382"/>
                  <a:pt x="1094180" y="453175"/>
                  <a:pt x="1102993" y="459139"/>
                </a:cubicBezTo>
                <a:lnTo>
                  <a:pt x="1103885" y="459139"/>
                </a:lnTo>
                <a:cubicBezTo>
                  <a:pt x="1113768" y="466439"/>
                  <a:pt x="1118137" y="479071"/>
                  <a:pt x="1114873" y="490917"/>
                </a:cubicBezTo>
                <a:lnTo>
                  <a:pt x="1113388" y="495966"/>
                </a:lnTo>
                <a:lnTo>
                  <a:pt x="1118289" y="497896"/>
                </a:lnTo>
                <a:cubicBezTo>
                  <a:pt x="1123731" y="500153"/>
                  <a:pt x="1128418" y="503913"/>
                  <a:pt x="1131802" y="508736"/>
                </a:cubicBezTo>
                <a:cubicBezTo>
                  <a:pt x="1133373" y="510738"/>
                  <a:pt x="1134579" y="513000"/>
                  <a:pt x="1135366" y="515419"/>
                </a:cubicBezTo>
                <a:cubicBezTo>
                  <a:pt x="1137810" y="521826"/>
                  <a:pt x="1137810" y="528909"/>
                  <a:pt x="1135366" y="535317"/>
                </a:cubicBezTo>
                <a:cubicBezTo>
                  <a:pt x="1132250" y="543263"/>
                  <a:pt x="1125866" y="549483"/>
                  <a:pt x="1117843" y="552394"/>
                </a:cubicBezTo>
                <a:lnTo>
                  <a:pt x="1056811" y="573629"/>
                </a:lnTo>
                <a:lnTo>
                  <a:pt x="981078" y="677576"/>
                </a:lnTo>
                <a:lnTo>
                  <a:pt x="1103291" y="659459"/>
                </a:lnTo>
                <a:lnTo>
                  <a:pt x="1213771" y="507994"/>
                </a:lnTo>
                <a:cubicBezTo>
                  <a:pt x="1216557" y="504256"/>
                  <a:pt x="1220164" y="501207"/>
                  <a:pt x="1224315" y="499084"/>
                </a:cubicBezTo>
                <a:cubicBezTo>
                  <a:pt x="1234149" y="494243"/>
                  <a:pt x="1245852" y="495213"/>
                  <a:pt x="1254756" y="501608"/>
                </a:cubicBezTo>
                <a:cubicBezTo>
                  <a:pt x="1265320" y="509428"/>
                  <a:pt x="1269487" y="523261"/>
                  <a:pt x="1265002" y="535614"/>
                </a:cubicBezTo>
                <a:cubicBezTo>
                  <a:pt x="1264049" y="537959"/>
                  <a:pt x="1262855" y="540198"/>
                  <a:pt x="1261438" y="542296"/>
                </a:cubicBezTo>
                <a:lnTo>
                  <a:pt x="1184666" y="647283"/>
                </a:lnTo>
                <a:lnTo>
                  <a:pt x="1315045" y="627978"/>
                </a:lnTo>
                <a:lnTo>
                  <a:pt x="1383057" y="534723"/>
                </a:lnTo>
                <a:cubicBezTo>
                  <a:pt x="1385847" y="530893"/>
                  <a:pt x="1389513" y="527788"/>
                  <a:pt x="1393748" y="525665"/>
                </a:cubicBezTo>
                <a:cubicBezTo>
                  <a:pt x="1403646" y="521542"/>
                  <a:pt x="1414997" y="523075"/>
                  <a:pt x="1423447" y="529674"/>
                </a:cubicBezTo>
                <a:cubicBezTo>
                  <a:pt x="1433890" y="537513"/>
                  <a:pt x="1437988" y="551254"/>
                  <a:pt x="1433545" y="563531"/>
                </a:cubicBezTo>
                <a:cubicBezTo>
                  <a:pt x="1432694" y="565952"/>
                  <a:pt x="1431440" y="568212"/>
                  <a:pt x="1429833" y="570213"/>
                </a:cubicBezTo>
                <a:lnTo>
                  <a:pt x="1395530" y="617435"/>
                </a:lnTo>
                <a:lnTo>
                  <a:pt x="1532592" y="596943"/>
                </a:lnTo>
                <a:cubicBezTo>
                  <a:pt x="1548527" y="594709"/>
                  <a:pt x="1563342" y="605575"/>
                  <a:pt x="1566003" y="621445"/>
                </a:cubicBezTo>
                <a:cubicBezTo>
                  <a:pt x="1566796" y="626452"/>
                  <a:pt x="1566232" y="631579"/>
                  <a:pt x="1564370" y="636294"/>
                </a:cubicBezTo>
                <a:cubicBezTo>
                  <a:pt x="1560744" y="645949"/>
                  <a:pt x="1552369" y="653033"/>
                  <a:pt x="1542244" y="655005"/>
                </a:cubicBezTo>
                <a:lnTo>
                  <a:pt x="1407558" y="675052"/>
                </a:lnTo>
                <a:close/>
                <a:moveTo>
                  <a:pt x="904603" y="749299"/>
                </a:moveTo>
                <a:lnTo>
                  <a:pt x="846393" y="758061"/>
                </a:lnTo>
                <a:lnTo>
                  <a:pt x="890941" y="812856"/>
                </a:lnTo>
                <a:lnTo>
                  <a:pt x="992216" y="823547"/>
                </a:lnTo>
                <a:close/>
                <a:moveTo>
                  <a:pt x="868222" y="767267"/>
                </a:moveTo>
                <a:lnTo>
                  <a:pt x="901039" y="762367"/>
                </a:lnTo>
                <a:lnTo>
                  <a:pt x="955686" y="808995"/>
                </a:lnTo>
                <a:lnTo>
                  <a:pt x="896287" y="802758"/>
                </a:lnTo>
                <a:close/>
                <a:moveTo>
                  <a:pt x="851145" y="648471"/>
                </a:moveTo>
                <a:lnTo>
                  <a:pt x="829464" y="702078"/>
                </a:lnTo>
                <a:lnTo>
                  <a:pt x="899406" y="691683"/>
                </a:lnTo>
                <a:lnTo>
                  <a:pt x="958804" y="610010"/>
                </a:lnTo>
                <a:close/>
                <a:moveTo>
                  <a:pt x="847878" y="688416"/>
                </a:moveTo>
                <a:lnTo>
                  <a:pt x="859906" y="657678"/>
                </a:lnTo>
                <a:lnTo>
                  <a:pt x="927917" y="633918"/>
                </a:lnTo>
                <a:lnTo>
                  <a:pt x="893020" y="681585"/>
                </a:lnTo>
                <a:close/>
                <a:moveTo>
                  <a:pt x="842383" y="847604"/>
                </a:moveTo>
                <a:lnTo>
                  <a:pt x="805705" y="801867"/>
                </a:lnTo>
                <a:lnTo>
                  <a:pt x="779867" y="867205"/>
                </a:lnTo>
                <a:lnTo>
                  <a:pt x="821445" y="959718"/>
                </a:lnTo>
                <a:close/>
                <a:moveTo>
                  <a:pt x="809120" y="824735"/>
                </a:moveTo>
                <a:lnTo>
                  <a:pt x="830058" y="850722"/>
                </a:lnTo>
                <a:lnTo>
                  <a:pt x="816842" y="920961"/>
                </a:lnTo>
                <a:lnTo>
                  <a:pt x="792489" y="866908"/>
                </a:lnTo>
                <a:close/>
                <a:moveTo>
                  <a:pt x="678295" y="798452"/>
                </a:moveTo>
                <a:lnTo>
                  <a:pt x="618897" y="880124"/>
                </a:lnTo>
                <a:lnTo>
                  <a:pt x="727151" y="842258"/>
                </a:lnTo>
                <a:lnTo>
                  <a:pt x="748534" y="788057"/>
                </a:lnTo>
                <a:close/>
                <a:moveTo>
                  <a:pt x="649784" y="856365"/>
                </a:moveTo>
                <a:lnTo>
                  <a:pt x="684681" y="808549"/>
                </a:lnTo>
                <a:lnTo>
                  <a:pt x="729229" y="801718"/>
                </a:lnTo>
                <a:lnTo>
                  <a:pt x="717201" y="832606"/>
                </a:lnTo>
                <a:close/>
                <a:moveTo>
                  <a:pt x="756404" y="530565"/>
                </a:moveTo>
                <a:lnTo>
                  <a:pt x="735318" y="642679"/>
                </a:lnTo>
                <a:lnTo>
                  <a:pt x="772145" y="688416"/>
                </a:lnTo>
                <a:lnTo>
                  <a:pt x="797983" y="623078"/>
                </a:lnTo>
                <a:close/>
                <a:moveTo>
                  <a:pt x="747791" y="639561"/>
                </a:moveTo>
                <a:lnTo>
                  <a:pt x="761008" y="569174"/>
                </a:lnTo>
                <a:lnTo>
                  <a:pt x="784915" y="623226"/>
                </a:lnTo>
                <a:lnTo>
                  <a:pt x="768284" y="665399"/>
                </a:lnTo>
                <a:close/>
                <a:moveTo>
                  <a:pt x="687205" y="676091"/>
                </a:moveTo>
                <a:lnTo>
                  <a:pt x="586080" y="665399"/>
                </a:lnTo>
                <a:lnTo>
                  <a:pt x="673247" y="739647"/>
                </a:lnTo>
                <a:lnTo>
                  <a:pt x="731308" y="730886"/>
                </a:lnTo>
                <a:close/>
                <a:moveTo>
                  <a:pt x="622164" y="680843"/>
                </a:moveTo>
                <a:lnTo>
                  <a:pt x="681562" y="686931"/>
                </a:lnTo>
                <a:lnTo>
                  <a:pt x="709925" y="722570"/>
                </a:lnTo>
                <a:lnTo>
                  <a:pt x="677107" y="727322"/>
                </a:lnTo>
                <a:close/>
              </a:path>
            </a:pathLst>
          </a:custGeom>
          <a:solidFill>
            <a:srgbClr val="FFFFFF">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2"/>
          <p:cNvSpPr/>
          <p:nvPr/>
        </p:nvSpPr>
        <p:spPr>
          <a:xfrm>
            <a:off x="9376695" y="661206"/>
            <a:ext cx="645273" cy="589633"/>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2"/>
          <p:cNvSpPr/>
          <p:nvPr/>
        </p:nvSpPr>
        <p:spPr>
          <a:xfrm>
            <a:off x="10229020" y="164167"/>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2"/>
          <p:cNvSpPr/>
          <p:nvPr/>
        </p:nvSpPr>
        <p:spPr>
          <a:xfrm>
            <a:off x="8490107" y="1617133"/>
            <a:ext cx="1312289" cy="1329112"/>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2"/>
          <p:cNvSpPr/>
          <p:nvPr/>
        </p:nvSpPr>
        <p:spPr>
          <a:xfrm flipH="1">
            <a:off x="-185480" y="5111530"/>
            <a:ext cx="12422322"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CBED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4" name="Google Shape;284;p2"/>
          <p:cNvGrpSpPr/>
          <p:nvPr/>
        </p:nvGrpSpPr>
        <p:grpSpPr>
          <a:xfrm>
            <a:off x="623845" y="1267116"/>
            <a:ext cx="3189111" cy="4759726"/>
            <a:chOff x="7064615" y="575606"/>
            <a:chExt cx="3189111" cy="4759726"/>
          </a:xfrm>
        </p:grpSpPr>
        <p:sp>
          <p:nvSpPr>
            <p:cNvPr id="285" name="Google Shape;285;p2"/>
            <p:cNvSpPr/>
            <p:nvPr/>
          </p:nvSpPr>
          <p:spPr>
            <a:xfrm>
              <a:off x="7775579" y="760857"/>
              <a:ext cx="424969" cy="612457"/>
            </a:xfrm>
            <a:custGeom>
              <a:avLst/>
              <a:gdLst/>
              <a:ahLst/>
              <a:cxnLst/>
              <a:rect l="l" t="t" r="r" b="b"/>
              <a:pathLst>
                <a:path w="424969" h="612457" extrusionOk="0">
                  <a:moveTo>
                    <a:pt x="-24" y="49477"/>
                  </a:moveTo>
                  <a:cubicBezTo>
                    <a:pt x="-1547" y="79385"/>
                    <a:pt x="27123" y="117581"/>
                    <a:pt x="44553" y="160539"/>
                  </a:cubicBezTo>
                  <a:cubicBezTo>
                    <a:pt x="59889" y="198639"/>
                    <a:pt x="108657" y="331989"/>
                    <a:pt x="122849" y="371232"/>
                  </a:cubicBezTo>
                  <a:cubicBezTo>
                    <a:pt x="141899" y="424476"/>
                    <a:pt x="172093" y="502486"/>
                    <a:pt x="220004" y="611833"/>
                  </a:cubicBezTo>
                  <a:lnTo>
                    <a:pt x="424887" y="496200"/>
                  </a:lnTo>
                  <a:cubicBezTo>
                    <a:pt x="382129" y="445260"/>
                    <a:pt x="348610" y="387234"/>
                    <a:pt x="325827" y="324750"/>
                  </a:cubicBezTo>
                  <a:cubicBezTo>
                    <a:pt x="309444" y="279506"/>
                    <a:pt x="286679" y="214545"/>
                    <a:pt x="293632" y="129201"/>
                  </a:cubicBezTo>
                  <a:cubicBezTo>
                    <a:pt x="297404" y="84358"/>
                    <a:pt x="308711" y="40466"/>
                    <a:pt x="327065" y="-624"/>
                  </a:cubicBezTo>
                  <a:close/>
                </a:path>
              </a:pathLst>
            </a:custGeom>
            <a:solidFill>
              <a:srgbClr val="3F0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
            <p:cNvSpPr/>
            <p:nvPr/>
          </p:nvSpPr>
          <p:spPr>
            <a:xfrm>
              <a:off x="7772780" y="635603"/>
              <a:ext cx="475107" cy="205424"/>
            </a:xfrm>
            <a:custGeom>
              <a:avLst/>
              <a:gdLst/>
              <a:ahLst/>
              <a:cxnLst/>
              <a:rect l="l" t="t" r="r" b="b"/>
              <a:pathLst>
                <a:path w="475107" h="205424" extrusionOk="0">
                  <a:moveTo>
                    <a:pt x="-82" y="176827"/>
                  </a:moveTo>
                  <a:cubicBezTo>
                    <a:pt x="48467" y="192838"/>
                    <a:pt x="99035" y="201877"/>
                    <a:pt x="150128" y="203687"/>
                  </a:cubicBezTo>
                  <a:cubicBezTo>
                    <a:pt x="223184" y="206354"/>
                    <a:pt x="328531" y="210069"/>
                    <a:pt x="403874" y="138250"/>
                  </a:cubicBezTo>
                  <a:cubicBezTo>
                    <a:pt x="422352" y="120629"/>
                    <a:pt x="460166" y="78338"/>
                    <a:pt x="475025" y="-624"/>
                  </a:cubicBezTo>
                  <a:close/>
                </a:path>
              </a:pathLst>
            </a:custGeom>
            <a:solidFill>
              <a:srgbClr val="371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2"/>
            <p:cNvSpPr/>
            <p:nvPr/>
          </p:nvSpPr>
          <p:spPr>
            <a:xfrm rot="-1212217">
              <a:off x="7723884" y="667828"/>
              <a:ext cx="544647" cy="59374"/>
            </a:xfrm>
            <a:custGeom>
              <a:avLst/>
              <a:gdLst/>
              <a:ahLst/>
              <a:cxnLst/>
              <a:rect l="l" t="t" r="r" b="b"/>
              <a:pathLst>
                <a:path w="545211" h="59436" extrusionOk="0">
                  <a:moveTo>
                    <a:pt x="521221" y="-624"/>
                  </a:moveTo>
                  <a:cubicBezTo>
                    <a:pt x="534425" y="-624"/>
                    <a:pt x="545129" y="-624"/>
                    <a:pt x="545129" y="-624"/>
                  </a:cubicBezTo>
                  <a:lnTo>
                    <a:pt x="545129" y="58812"/>
                  </a:lnTo>
                  <a:cubicBezTo>
                    <a:pt x="545129" y="58812"/>
                    <a:pt x="534425" y="58812"/>
                    <a:pt x="521221" y="58812"/>
                  </a:cubicBezTo>
                  <a:lnTo>
                    <a:pt x="23826" y="58812"/>
                  </a:lnTo>
                  <a:cubicBezTo>
                    <a:pt x="10622" y="58812"/>
                    <a:pt x="-82" y="58812"/>
                    <a:pt x="-82" y="58812"/>
                  </a:cubicBezTo>
                  <a:lnTo>
                    <a:pt x="-82" y="-624"/>
                  </a:lnTo>
                  <a:cubicBezTo>
                    <a:pt x="-82" y="-624"/>
                    <a:pt x="10622" y="-624"/>
                    <a:pt x="23826" y="-624"/>
                  </a:cubicBezTo>
                  <a:close/>
                </a:path>
              </a:pathLst>
            </a:custGeom>
            <a:solidFill>
              <a:srgbClr val="A889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2"/>
            <p:cNvSpPr/>
            <p:nvPr/>
          </p:nvSpPr>
          <p:spPr>
            <a:xfrm>
              <a:off x="8572976" y="800004"/>
              <a:ext cx="529780" cy="614171"/>
            </a:xfrm>
            <a:custGeom>
              <a:avLst/>
              <a:gdLst/>
              <a:ahLst/>
              <a:cxnLst/>
              <a:rect l="l" t="t" r="r" b="b"/>
              <a:pathLst>
                <a:path w="529780" h="614171" extrusionOk="0">
                  <a:moveTo>
                    <a:pt x="253950" y="-624"/>
                  </a:moveTo>
                  <a:cubicBezTo>
                    <a:pt x="277381" y="18426"/>
                    <a:pt x="287097" y="64812"/>
                    <a:pt x="307671" y="106341"/>
                  </a:cubicBezTo>
                  <a:cubicBezTo>
                    <a:pt x="325769" y="142632"/>
                    <a:pt x="393396" y="267695"/>
                    <a:pt x="413779" y="304557"/>
                  </a:cubicBezTo>
                  <a:cubicBezTo>
                    <a:pt x="440926" y="354182"/>
                    <a:pt x="479502" y="428382"/>
                    <a:pt x="529699" y="536585"/>
                  </a:cubicBezTo>
                  <a:lnTo>
                    <a:pt x="307385" y="613548"/>
                  </a:lnTo>
                  <a:cubicBezTo>
                    <a:pt x="297574" y="547816"/>
                    <a:pt x="276334" y="484312"/>
                    <a:pt x="244615" y="425905"/>
                  </a:cubicBezTo>
                  <a:cubicBezTo>
                    <a:pt x="221565" y="383614"/>
                    <a:pt x="187465" y="323511"/>
                    <a:pt x="119361" y="272267"/>
                  </a:cubicBezTo>
                  <a:cubicBezTo>
                    <a:pt x="83262" y="245368"/>
                    <a:pt x="42876" y="224766"/>
                    <a:pt x="-82" y="211307"/>
                  </a:cubicBezTo>
                  <a:close/>
                </a:path>
              </a:pathLst>
            </a:custGeom>
            <a:solidFill>
              <a:srgbClr val="3F0A1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2"/>
            <p:cNvSpPr/>
            <p:nvPr/>
          </p:nvSpPr>
          <p:spPr>
            <a:xfrm>
              <a:off x="8394954" y="800671"/>
              <a:ext cx="437483" cy="290387"/>
            </a:xfrm>
            <a:custGeom>
              <a:avLst/>
              <a:gdLst/>
              <a:ahLst/>
              <a:cxnLst/>
              <a:rect l="l" t="t" r="r" b="b"/>
              <a:pathLst>
                <a:path w="437483" h="290387" extrusionOk="0">
                  <a:moveTo>
                    <a:pt x="437401" y="-624"/>
                  </a:moveTo>
                  <a:cubicBezTo>
                    <a:pt x="419133" y="47086"/>
                    <a:pt x="394215" y="91978"/>
                    <a:pt x="363392" y="132726"/>
                  </a:cubicBezTo>
                  <a:cubicBezTo>
                    <a:pt x="319196" y="191019"/>
                    <a:pt x="255569" y="275029"/>
                    <a:pt x="152318" y="288079"/>
                  </a:cubicBezTo>
                  <a:cubicBezTo>
                    <a:pt x="126982" y="291317"/>
                    <a:pt x="70403" y="293889"/>
                    <a:pt x="-82" y="255503"/>
                  </a:cubicBezTo>
                  <a:close/>
                </a:path>
              </a:pathLst>
            </a:custGeom>
            <a:solidFill>
              <a:srgbClr val="371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2"/>
            <p:cNvSpPr/>
            <p:nvPr/>
          </p:nvSpPr>
          <p:spPr>
            <a:xfrm rot="-1820957">
              <a:off x="8327665" y="870801"/>
              <a:ext cx="544920" cy="59404"/>
            </a:xfrm>
            <a:custGeom>
              <a:avLst/>
              <a:gdLst/>
              <a:ahLst/>
              <a:cxnLst/>
              <a:rect l="l" t="t" r="r" b="b"/>
              <a:pathLst>
                <a:path w="545211" h="59436" extrusionOk="0">
                  <a:moveTo>
                    <a:pt x="521221" y="-624"/>
                  </a:moveTo>
                  <a:cubicBezTo>
                    <a:pt x="534425" y="-624"/>
                    <a:pt x="545129" y="-624"/>
                    <a:pt x="545129" y="-624"/>
                  </a:cubicBezTo>
                  <a:lnTo>
                    <a:pt x="545129" y="58812"/>
                  </a:lnTo>
                  <a:cubicBezTo>
                    <a:pt x="545129" y="58812"/>
                    <a:pt x="534425" y="58812"/>
                    <a:pt x="521221" y="58812"/>
                  </a:cubicBezTo>
                  <a:lnTo>
                    <a:pt x="23826" y="58812"/>
                  </a:lnTo>
                  <a:cubicBezTo>
                    <a:pt x="10622" y="58812"/>
                    <a:pt x="-82" y="58812"/>
                    <a:pt x="-82" y="58812"/>
                  </a:cubicBezTo>
                  <a:lnTo>
                    <a:pt x="-82" y="-624"/>
                  </a:lnTo>
                  <a:cubicBezTo>
                    <a:pt x="-82" y="-624"/>
                    <a:pt x="10622" y="-624"/>
                    <a:pt x="23826" y="-624"/>
                  </a:cubicBezTo>
                  <a:close/>
                </a:path>
              </a:pathLst>
            </a:custGeom>
            <a:solidFill>
              <a:srgbClr val="A889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2"/>
            <p:cNvSpPr/>
            <p:nvPr/>
          </p:nvSpPr>
          <p:spPr>
            <a:xfrm>
              <a:off x="7074431" y="1618676"/>
              <a:ext cx="3128874" cy="839821"/>
            </a:xfrm>
            <a:custGeom>
              <a:avLst/>
              <a:gdLst/>
              <a:ahLst/>
              <a:cxnLst/>
              <a:rect l="l" t="t" r="r" b="b"/>
              <a:pathLst>
                <a:path w="3128874" h="839821" extrusionOk="0">
                  <a:moveTo>
                    <a:pt x="66093" y="839197"/>
                  </a:moveTo>
                  <a:cubicBezTo>
                    <a:pt x="35328" y="784714"/>
                    <a:pt x="-8202" y="687369"/>
                    <a:pt x="1228" y="569735"/>
                  </a:cubicBezTo>
                  <a:cubicBezTo>
                    <a:pt x="20278" y="329229"/>
                    <a:pt x="246021" y="192736"/>
                    <a:pt x="320125" y="147873"/>
                  </a:cubicBezTo>
                  <a:cubicBezTo>
                    <a:pt x="492623" y="43098"/>
                    <a:pt x="630259" y="47575"/>
                    <a:pt x="968778" y="36525"/>
                  </a:cubicBezTo>
                  <a:cubicBezTo>
                    <a:pt x="1525704" y="18428"/>
                    <a:pt x="1630098" y="-8147"/>
                    <a:pt x="2125589" y="1378"/>
                  </a:cubicBezTo>
                  <a:cubicBezTo>
                    <a:pt x="2272084" y="4235"/>
                    <a:pt x="2480395" y="10903"/>
                    <a:pt x="2720139" y="112725"/>
                  </a:cubicBezTo>
                  <a:cubicBezTo>
                    <a:pt x="2923403" y="199117"/>
                    <a:pt x="2994078" y="288176"/>
                    <a:pt x="3022844" y="329514"/>
                  </a:cubicBezTo>
                  <a:cubicBezTo>
                    <a:pt x="3140097" y="498012"/>
                    <a:pt x="3132095" y="695275"/>
                    <a:pt x="3125619" y="768903"/>
                  </a:cubicBezTo>
                  <a:cubicBezTo>
                    <a:pt x="2803293" y="810746"/>
                    <a:pt x="2475633" y="776666"/>
                    <a:pt x="2168833" y="669366"/>
                  </a:cubicBezTo>
                  <a:cubicBezTo>
                    <a:pt x="1933450" y="586213"/>
                    <a:pt x="1714061" y="463341"/>
                    <a:pt x="1520180" y="306083"/>
                  </a:cubicBezTo>
                  <a:cubicBezTo>
                    <a:pt x="1402803" y="404209"/>
                    <a:pt x="1276045" y="490544"/>
                    <a:pt x="1141752" y="563829"/>
                  </a:cubicBezTo>
                  <a:cubicBezTo>
                    <a:pt x="811368" y="742842"/>
                    <a:pt x="441855" y="837435"/>
                    <a:pt x="66093" y="839197"/>
                  </a:cubicBezTo>
                  <a:close/>
                </a:path>
              </a:pathLst>
            </a:custGeom>
            <a:solidFill>
              <a:srgbClr val="E2DC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2"/>
            <p:cNvSpPr/>
            <p:nvPr/>
          </p:nvSpPr>
          <p:spPr>
            <a:xfrm>
              <a:off x="7240143" y="3314033"/>
              <a:ext cx="2864739" cy="1006125"/>
            </a:xfrm>
            <a:custGeom>
              <a:avLst/>
              <a:gdLst/>
              <a:ahLst/>
              <a:cxnLst/>
              <a:rect l="l" t="t" r="r" b="b"/>
              <a:pathLst>
                <a:path w="2864739" h="1006125" extrusionOk="0">
                  <a:moveTo>
                    <a:pt x="2864657" y="46810"/>
                  </a:moveTo>
                  <a:cubicBezTo>
                    <a:pt x="2862085" y="262389"/>
                    <a:pt x="2859513" y="477912"/>
                    <a:pt x="2856846" y="693367"/>
                  </a:cubicBezTo>
                  <a:cubicBezTo>
                    <a:pt x="2855989" y="761880"/>
                    <a:pt x="2855132" y="830337"/>
                    <a:pt x="2854370" y="898726"/>
                  </a:cubicBezTo>
                  <a:cubicBezTo>
                    <a:pt x="2498897" y="961782"/>
                    <a:pt x="2139042" y="997120"/>
                    <a:pt x="1778045" y="1004453"/>
                  </a:cubicBezTo>
                  <a:lnTo>
                    <a:pt x="1749946" y="1004930"/>
                  </a:lnTo>
                  <a:lnTo>
                    <a:pt x="1708798" y="1005502"/>
                  </a:lnTo>
                  <a:cubicBezTo>
                    <a:pt x="1683271" y="1005502"/>
                    <a:pt x="1657459" y="1005502"/>
                    <a:pt x="1631551" y="1005502"/>
                  </a:cubicBezTo>
                  <a:cubicBezTo>
                    <a:pt x="1597385" y="1005502"/>
                    <a:pt x="1562942" y="1005216"/>
                    <a:pt x="1528205" y="1004644"/>
                  </a:cubicBezTo>
                  <a:cubicBezTo>
                    <a:pt x="1021741" y="996453"/>
                    <a:pt x="517649" y="933587"/>
                    <a:pt x="24683" y="817192"/>
                  </a:cubicBezTo>
                  <a:lnTo>
                    <a:pt x="18968" y="631074"/>
                  </a:lnTo>
                  <a:cubicBezTo>
                    <a:pt x="12615" y="420505"/>
                    <a:pt x="6271" y="209945"/>
                    <a:pt x="-82" y="-624"/>
                  </a:cubicBezTo>
                  <a:cubicBezTo>
                    <a:pt x="506648" y="4900"/>
                    <a:pt x="1013283" y="11977"/>
                    <a:pt x="1519822" y="20616"/>
                  </a:cubicBezTo>
                  <a:cubicBezTo>
                    <a:pt x="1967974" y="28046"/>
                    <a:pt x="2416315" y="36780"/>
                    <a:pt x="2864657" y="46810"/>
                  </a:cubicBezTo>
                  <a:close/>
                </a:path>
              </a:pathLst>
            </a:custGeom>
            <a:solidFill>
              <a:srgbClr val="A43E1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2"/>
            <p:cNvSpPr/>
            <p:nvPr/>
          </p:nvSpPr>
          <p:spPr>
            <a:xfrm>
              <a:off x="7463885" y="4156614"/>
              <a:ext cx="2416968" cy="1178718"/>
            </a:xfrm>
            <a:custGeom>
              <a:avLst/>
              <a:gdLst/>
              <a:ahLst/>
              <a:cxnLst/>
              <a:rect l="l" t="t" r="r" b="b"/>
              <a:pathLst>
                <a:path w="2416968" h="1178718" extrusionOk="0">
                  <a:moveTo>
                    <a:pt x="2386692" y="1035220"/>
                  </a:moveTo>
                  <a:cubicBezTo>
                    <a:pt x="2392027" y="1084846"/>
                    <a:pt x="2398218" y="1132471"/>
                    <a:pt x="2404981" y="1178095"/>
                  </a:cubicBezTo>
                  <a:lnTo>
                    <a:pt x="47543" y="1142376"/>
                  </a:lnTo>
                  <a:cubicBezTo>
                    <a:pt x="78632" y="760900"/>
                    <a:pt x="62640" y="376947"/>
                    <a:pt x="-82" y="-624"/>
                  </a:cubicBezTo>
                  <a:cubicBezTo>
                    <a:pt x="457909" y="58050"/>
                    <a:pt x="919319" y="85958"/>
                    <a:pt x="1381043" y="82720"/>
                  </a:cubicBezTo>
                  <a:cubicBezTo>
                    <a:pt x="1727087" y="80338"/>
                    <a:pt x="2072844" y="60431"/>
                    <a:pt x="2416887" y="23188"/>
                  </a:cubicBezTo>
                  <a:cubicBezTo>
                    <a:pt x="2402599" y="107390"/>
                    <a:pt x="2390312" y="197591"/>
                    <a:pt x="2381264" y="293508"/>
                  </a:cubicBezTo>
                  <a:cubicBezTo>
                    <a:pt x="2376120" y="348467"/>
                    <a:pt x="2372120" y="405141"/>
                    <a:pt x="2369262" y="463720"/>
                  </a:cubicBezTo>
                  <a:cubicBezTo>
                    <a:pt x="2360309" y="654410"/>
                    <a:pt x="2366119" y="845482"/>
                    <a:pt x="2386692" y="1035220"/>
                  </a:cubicBezTo>
                  <a:close/>
                </a:path>
              </a:pathLst>
            </a:custGeom>
            <a:solidFill>
              <a:srgbClr val="BC40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2"/>
            <p:cNvSpPr/>
            <p:nvPr/>
          </p:nvSpPr>
          <p:spPr>
            <a:xfrm>
              <a:off x="7852029" y="4394163"/>
              <a:ext cx="1998630" cy="810201"/>
            </a:xfrm>
            <a:custGeom>
              <a:avLst/>
              <a:gdLst/>
              <a:ahLst/>
              <a:cxnLst/>
              <a:rect l="l" t="t" r="r" b="b"/>
              <a:pathLst>
                <a:path w="1998630" h="810201" extrusionOk="0">
                  <a:moveTo>
                    <a:pt x="107074" y="809577"/>
                  </a:moveTo>
                  <a:cubicBezTo>
                    <a:pt x="115009" y="742140"/>
                    <a:pt x="122952" y="674703"/>
                    <a:pt x="130887" y="607171"/>
                  </a:cubicBezTo>
                  <a:lnTo>
                    <a:pt x="-82" y="595264"/>
                  </a:lnTo>
                  <a:lnTo>
                    <a:pt x="35637" y="297608"/>
                  </a:lnTo>
                  <a:lnTo>
                    <a:pt x="226137" y="273796"/>
                  </a:lnTo>
                  <a:cubicBezTo>
                    <a:pt x="222137" y="194453"/>
                    <a:pt x="218165" y="115109"/>
                    <a:pt x="214231" y="35671"/>
                  </a:cubicBezTo>
                  <a:cubicBezTo>
                    <a:pt x="429972" y="15859"/>
                    <a:pt x="660667" y="2810"/>
                    <a:pt x="904793" y="-48"/>
                  </a:cubicBezTo>
                  <a:cubicBezTo>
                    <a:pt x="1268362" y="-4239"/>
                    <a:pt x="1631836" y="14430"/>
                    <a:pt x="1993120" y="55959"/>
                  </a:cubicBezTo>
                  <a:cubicBezTo>
                    <a:pt x="1987976" y="110918"/>
                    <a:pt x="1983976" y="167592"/>
                    <a:pt x="1981118" y="226171"/>
                  </a:cubicBezTo>
                  <a:cubicBezTo>
                    <a:pt x="1972165" y="416861"/>
                    <a:pt x="1977975" y="607933"/>
                    <a:pt x="1998549" y="797671"/>
                  </a:cubicBezTo>
                  <a:close/>
                </a:path>
              </a:pathLst>
            </a:custGeom>
            <a:solidFill>
              <a:srgbClr val="EE6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
            <p:cNvSpPr/>
            <p:nvPr/>
          </p:nvSpPr>
          <p:spPr>
            <a:xfrm>
              <a:off x="9158477" y="4306628"/>
              <a:ext cx="609028" cy="342618"/>
            </a:xfrm>
            <a:custGeom>
              <a:avLst/>
              <a:gdLst/>
              <a:ahLst/>
              <a:cxnLst/>
              <a:rect l="l" t="t" r="r" b="b"/>
              <a:pathLst>
                <a:path w="609028" h="342618" extrusionOk="0">
                  <a:moveTo>
                    <a:pt x="-82" y="82534"/>
                  </a:moveTo>
                  <a:cubicBezTo>
                    <a:pt x="195657" y="15764"/>
                    <a:pt x="402635" y="-11192"/>
                    <a:pt x="608947" y="3095"/>
                  </a:cubicBezTo>
                  <a:lnTo>
                    <a:pt x="608947" y="257223"/>
                  </a:lnTo>
                  <a:cubicBezTo>
                    <a:pt x="514459" y="271700"/>
                    <a:pt x="419209" y="285798"/>
                    <a:pt x="323197" y="299609"/>
                  </a:cubicBezTo>
                  <a:cubicBezTo>
                    <a:pt x="219946" y="314373"/>
                    <a:pt x="117552" y="328565"/>
                    <a:pt x="16015" y="341994"/>
                  </a:cubicBezTo>
                  <a:cubicBezTo>
                    <a:pt x="10587" y="255508"/>
                    <a:pt x="5157" y="169021"/>
                    <a:pt x="-82" y="82534"/>
                  </a:cubicBezTo>
                  <a:close/>
                </a:path>
              </a:pathLst>
            </a:custGeom>
            <a:solidFill>
              <a:srgbClr val="A93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
            <p:cNvSpPr/>
            <p:nvPr/>
          </p:nvSpPr>
          <p:spPr>
            <a:xfrm>
              <a:off x="8851391" y="4686299"/>
              <a:ext cx="709422" cy="333661"/>
            </a:xfrm>
            <a:custGeom>
              <a:avLst/>
              <a:gdLst/>
              <a:ahLst/>
              <a:cxnLst/>
              <a:rect l="l" t="t" r="r" b="b"/>
              <a:pathLst>
                <a:path w="709422" h="333661" extrusionOk="0">
                  <a:moveTo>
                    <a:pt x="-82" y="36428"/>
                  </a:moveTo>
                  <a:cubicBezTo>
                    <a:pt x="107484" y="35095"/>
                    <a:pt x="218612" y="31570"/>
                    <a:pt x="333293" y="25856"/>
                  </a:cubicBezTo>
                  <a:cubicBezTo>
                    <a:pt x="459595" y="19473"/>
                    <a:pt x="581419" y="10711"/>
                    <a:pt x="698673" y="-624"/>
                  </a:cubicBezTo>
                  <a:cubicBezTo>
                    <a:pt x="702292" y="91197"/>
                    <a:pt x="705816" y="183018"/>
                    <a:pt x="709341" y="274744"/>
                  </a:cubicBezTo>
                  <a:cubicBezTo>
                    <a:pt x="598279" y="286173"/>
                    <a:pt x="485312" y="296747"/>
                    <a:pt x="370346" y="306557"/>
                  </a:cubicBezTo>
                  <a:cubicBezTo>
                    <a:pt x="250207" y="316654"/>
                    <a:pt x="131935" y="325512"/>
                    <a:pt x="15539" y="333037"/>
                  </a:cubicBezTo>
                  <a:cubicBezTo>
                    <a:pt x="10396" y="234167"/>
                    <a:pt x="5186" y="135298"/>
                    <a:pt x="-82" y="36428"/>
                  </a:cubicBezTo>
                  <a:close/>
                </a:path>
              </a:pathLst>
            </a:custGeom>
            <a:solidFill>
              <a:srgbClr val="A93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
            <p:cNvSpPr/>
            <p:nvPr/>
          </p:nvSpPr>
          <p:spPr>
            <a:xfrm>
              <a:off x="9613919" y="4633341"/>
              <a:ext cx="206596" cy="312419"/>
            </a:xfrm>
            <a:custGeom>
              <a:avLst/>
              <a:gdLst/>
              <a:ahLst/>
              <a:cxnLst/>
              <a:rect l="l" t="t" r="r" b="b"/>
              <a:pathLst>
                <a:path w="206596" h="312419" extrusionOk="0">
                  <a:moveTo>
                    <a:pt x="-82" y="25856"/>
                  </a:moveTo>
                  <a:lnTo>
                    <a:pt x="206515" y="-624"/>
                  </a:lnTo>
                  <a:cubicBezTo>
                    <a:pt x="204706" y="103579"/>
                    <a:pt x="202991" y="207688"/>
                    <a:pt x="201181" y="311795"/>
                  </a:cubicBezTo>
                  <a:lnTo>
                    <a:pt x="-82" y="301222"/>
                  </a:lnTo>
                  <a:close/>
                </a:path>
              </a:pathLst>
            </a:custGeom>
            <a:solidFill>
              <a:srgbClr val="A93D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2"/>
            <p:cNvSpPr/>
            <p:nvPr/>
          </p:nvSpPr>
          <p:spPr>
            <a:xfrm>
              <a:off x="7259193" y="3945731"/>
              <a:ext cx="2838354" cy="374427"/>
            </a:xfrm>
            <a:custGeom>
              <a:avLst/>
              <a:gdLst/>
              <a:ahLst/>
              <a:cxnLst/>
              <a:rect l="l" t="t" r="r" b="b"/>
              <a:pathLst>
                <a:path w="2838354" h="374427" extrusionOk="0">
                  <a:moveTo>
                    <a:pt x="2838273" y="61669"/>
                  </a:moveTo>
                  <a:cubicBezTo>
                    <a:pt x="2837416" y="130182"/>
                    <a:pt x="2836558" y="198639"/>
                    <a:pt x="2835796" y="267028"/>
                  </a:cubicBezTo>
                  <a:cubicBezTo>
                    <a:pt x="2480324" y="330084"/>
                    <a:pt x="2120469" y="365421"/>
                    <a:pt x="1759471" y="372755"/>
                  </a:cubicBezTo>
                  <a:lnTo>
                    <a:pt x="1731372" y="373232"/>
                  </a:lnTo>
                  <a:lnTo>
                    <a:pt x="1690224" y="373804"/>
                  </a:lnTo>
                  <a:cubicBezTo>
                    <a:pt x="1664697" y="373804"/>
                    <a:pt x="1638885" y="373804"/>
                    <a:pt x="1612977" y="373804"/>
                  </a:cubicBezTo>
                  <a:cubicBezTo>
                    <a:pt x="1578811" y="373804"/>
                    <a:pt x="1544368" y="373518"/>
                    <a:pt x="1509631" y="372946"/>
                  </a:cubicBezTo>
                  <a:cubicBezTo>
                    <a:pt x="1003005" y="364850"/>
                    <a:pt x="498752" y="301985"/>
                    <a:pt x="5633" y="185494"/>
                  </a:cubicBezTo>
                  <a:lnTo>
                    <a:pt x="-82" y="-624"/>
                  </a:lnTo>
                  <a:cubicBezTo>
                    <a:pt x="488188" y="94187"/>
                    <a:pt x="983907" y="145537"/>
                    <a:pt x="1481246" y="152823"/>
                  </a:cubicBezTo>
                  <a:cubicBezTo>
                    <a:pt x="1935303" y="159205"/>
                    <a:pt x="2389169" y="128725"/>
                    <a:pt x="2838273" y="61669"/>
                  </a:cubicBezTo>
                  <a:close/>
                </a:path>
              </a:pathLst>
            </a:custGeom>
            <a:solidFill>
              <a:srgbClr val="8622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2"/>
            <p:cNvSpPr/>
            <p:nvPr/>
          </p:nvSpPr>
          <p:spPr>
            <a:xfrm>
              <a:off x="7091411" y="3017424"/>
              <a:ext cx="3162315" cy="1037704"/>
            </a:xfrm>
            <a:custGeom>
              <a:avLst/>
              <a:gdLst/>
              <a:ahLst/>
              <a:cxnLst/>
              <a:rect l="l" t="t" r="r" b="b"/>
              <a:pathLst>
                <a:path w="3162315" h="1037704" extrusionOk="0">
                  <a:moveTo>
                    <a:pt x="239328" y="-624"/>
                  </a:moveTo>
                  <a:cubicBezTo>
                    <a:pt x="205038" y="5281"/>
                    <a:pt x="106454" y="27093"/>
                    <a:pt x="48828" y="112342"/>
                  </a:cubicBezTo>
                  <a:cubicBezTo>
                    <a:pt x="34635" y="133297"/>
                    <a:pt x="-15942" y="207592"/>
                    <a:pt x="17014" y="260646"/>
                  </a:cubicBezTo>
                  <a:cubicBezTo>
                    <a:pt x="38446" y="294841"/>
                    <a:pt x="83689" y="301414"/>
                    <a:pt x="98262" y="303033"/>
                  </a:cubicBezTo>
                  <a:cubicBezTo>
                    <a:pt x="86833" y="306938"/>
                    <a:pt x="16919" y="332179"/>
                    <a:pt x="3012" y="391234"/>
                  </a:cubicBezTo>
                  <a:cubicBezTo>
                    <a:pt x="1965" y="395616"/>
                    <a:pt x="-6513" y="431525"/>
                    <a:pt x="10061" y="444193"/>
                  </a:cubicBezTo>
                  <a:cubicBezTo>
                    <a:pt x="26635" y="456862"/>
                    <a:pt x="56162" y="441145"/>
                    <a:pt x="98358" y="419523"/>
                  </a:cubicBezTo>
                  <a:cubicBezTo>
                    <a:pt x="124247" y="406217"/>
                    <a:pt x="149021" y="390863"/>
                    <a:pt x="172462" y="373613"/>
                  </a:cubicBezTo>
                  <a:cubicBezTo>
                    <a:pt x="154146" y="434202"/>
                    <a:pt x="148155" y="497838"/>
                    <a:pt x="154841" y="560779"/>
                  </a:cubicBezTo>
                  <a:cubicBezTo>
                    <a:pt x="163033" y="635646"/>
                    <a:pt x="174368" y="739945"/>
                    <a:pt x="260759" y="793761"/>
                  </a:cubicBezTo>
                  <a:cubicBezTo>
                    <a:pt x="328482" y="835957"/>
                    <a:pt x="422684" y="834718"/>
                    <a:pt x="493741" y="790237"/>
                  </a:cubicBezTo>
                  <a:cubicBezTo>
                    <a:pt x="538813" y="761176"/>
                    <a:pt x="572455" y="717427"/>
                    <a:pt x="588991" y="666412"/>
                  </a:cubicBezTo>
                  <a:cubicBezTo>
                    <a:pt x="561845" y="726991"/>
                    <a:pt x="559368" y="784331"/>
                    <a:pt x="581942" y="800619"/>
                  </a:cubicBezTo>
                  <a:cubicBezTo>
                    <a:pt x="607184" y="818812"/>
                    <a:pt x="674049" y="792999"/>
                    <a:pt x="730151" y="719371"/>
                  </a:cubicBezTo>
                  <a:cubicBezTo>
                    <a:pt x="712244" y="760328"/>
                    <a:pt x="710530" y="803286"/>
                    <a:pt x="730151" y="821765"/>
                  </a:cubicBezTo>
                  <a:cubicBezTo>
                    <a:pt x="755678" y="845863"/>
                    <a:pt x="825401" y="836242"/>
                    <a:pt x="878455" y="772330"/>
                  </a:cubicBezTo>
                  <a:cubicBezTo>
                    <a:pt x="911002" y="840500"/>
                    <a:pt x="959446" y="899851"/>
                    <a:pt x="1019711" y="945399"/>
                  </a:cubicBezTo>
                  <a:cubicBezTo>
                    <a:pt x="1071241" y="983499"/>
                    <a:pt x="1173730" y="1060651"/>
                    <a:pt x="1295079" y="1030076"/>
                  </a:cubicBezTo>
                  <a:cubicBezTo>
                    <a:pt x="1416427" y="999501"/>
                    <a:pt x="1473196" y="880629"/>
                    <a:pt x="1482150" y="860626"/>
                  </a:cubicBezTo>
                  <a:cubicBezTo>
                    <a:pt x="1491675" y="920920"/>
                    <a:pt x="1527394" y="965401"/>
                    <a:pt x="1559874" y="966544"/>
                  </a:cubicBezTo>
                  <a:cubicBezTo>
                    <a:pt x="1598736" y="968449"/>
                    <a:pt x="1652076" y="910918"/>
                    <a:pt x="1648075" y="821765"/>
                  </a:cubicBezTo>
                  <a:cubicBezTo>
                    <a:pt x="1734724" y="867780"/>
                    <a:pt x="1829460" y="896564"/>
                    <a:pt x="1927062" y="906537"/>
                  </a:cubicBezTo>
                  <a:cubicBezTo>
                    <a:pt x="2020503" y="916062"/>
                    <a:pt x="2142995" y="927968"/>
                    <a:pt x="2255389" y="853578"/>
                  </a:cubicBezTo>
                  <a:cubicBezTo>
                    <a:pt x="2309396" y="816964"/>
                    <a:pt x="2353116" y="767120"/>
                    <a:pt x="2382453" y="708798"/>
                  </a:cubicBezTo>
                  <a:cubicBezTo>
                    <a:pt x="2407123" y="767757"/>
                    <a:pt x="2468178" y="793666"/>
                    <a:pt x="2513136" y="775473"/>
                  </a:cubicBezTo>
                  <a:cubicBezTo>
                    <a:pt x="2543711" y="763186"/>
                    <a:pt x="2564857" y="731182"/>
                    <a:pt x="2569620" y="694225"/>
                  </a:cubicBezTo>
                  <a:cubicBezTo>
                    <a:pt x="2633055" y="714770"/>
                    <a:pt x="2697921" y="730686"/>
                    <a:pt x="2763739" y="741850"/>
                  </a:cubicBezTo>
                  <a:cubicBezTo>
                    <a:pt x="2916139" y="767757"/>
                    <a:pt x="2949000" y="747469"/>
                    <a:pt x="2961477" y="738325"/>
                  </a:cubicBezTo>
                  <a:cubicBezTo>
                    <a:pt x="3011960" y="701368"/>
                    <a:pt x="3018056" y="628312"/>
                    <a:pt x="3017961" y="590117"/>
                  </a:cubicBezTo>
                  <a:cubicBezTo>
                    <a:pt x="3048156" y="650886"/>
                    <a:pt x="3101114" y="677270"/>
                    <a:pt x="3130927" y="664221"/>
                  </a:cubicBezTo>
                  <a:cubicBezTo>
                    <a:pt x="3162551" y="650315"/>
                    <a:pt x="3169027" y="591640"/>
                    <a:pt x="3155692" y="551254"/>
                  </a:cubicBezTo>
                  <a:cubicBezTo>
                    <a:pt x="3136071" y="491342"/>
                    <a:pt x="3074063" y="472006"/>
                    <a:pt x="3067395" y="470006"/>
                  </a:cubicBezTo>
                  <a:cubicBezTo>
                    <a:pt x="3084827" y="447079"/>
                    <a:pt x="3096924" y="420562"/>
                    <a:pt x="3102734" y="392377"/>
                  </a:cubicBezTo>
                  <a:cubicBezTo>
                    <a:pt x="3123593" y="288174"/>
                    <a:pt x="3045584" y="204925"/>
                    <a:pt x="3035582" y="194638"/>
                  </a:cubicBezTo>
                  <a:lnTo>
                    <a:pt x="2965001" y="122249"/>
                  </a:lnTo>
                  <a:close/>
                </a:path>
              </a:pathLst>
            </a:custGeom>
            <a:solidFill>
              <a:srgbClr val="E6F6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2"/>
            <p:cNvSpPr/>
            <p:nvPr/>
          </p:nvSpPr>
          <p:spPr>
            <a:xfrm>
              <a:off x="7139597" y="1289642"/>
              <a:ext cx="2979437" cy="2205399"/>
            </a:xfrm>
            <a:custGeom>
              <a:avLst/>
              <a:gdLst/>
              <a:ahLst/>
              <a:cxnLst/>
              <a:rect l="l" t="t" r="r" b="b"/>
              <a:pathLst>
                <a:path w="2979437" h="2205399" extrusionOk="0">
                  <a:moveTo>
                    <a:pt x="93606" y="1646005"/>
                  </a:moveTo>
                  <a:cubicBezTo>
                    <a:pt x="77414" y="1648577"/>
                    <a:pt x="18358" y="1659626"/>
                    <a:pt x="3595" y="1698964"/>
                  </a:cubicBezTo>
                  <a:cubicBezTo>
                    <a:pt x="-15455" y="1749161"/>
                    <a:pt x="44076" y="1821360"/>
                    <a:pt x="77699" y="1836600"/>
                  </a:cubicBezTo>
                  <a:cubicBezTo>
                    <a:pt x="165520" y="1876319"/>
                    <a:pt x="288201" y="1928135"/>
                    <a:pt x="437839" y="1979475"/>
                  </a:cubicBezTo>
                  <a:cubicBezTo>
                    <a:pt x="714064" y="2074725"/>
                    <a:pt x="1173265" y="2227697"/>
                    <a:pt x="1751146" y="2201884"/>
                  </a:cubicBezTo>
                  <a:cubicBezTo>
                    <a:pt x="2234445" y="2180358"/>
                    <a:pt x="2632494" y="2041197"/>
                    <a:pt x="2916244" y="1905371"/>
                  </a:cubicBezTo>
                  <a:cubicBezTo>
                    <a:pt x="2963869" y="1890702"/>
                    <a:pt x="2988634" y="1840601"/>
                    <a:pt x="2974442" y="1799453"/>
                  </a:cubicBezTo>
                  <a:cubicBezTo>
                    <a:pt x="2960345" y="1763029"/>
                    <a:pt x="2923102" y="1741083"/>
                    <a:pt x="2884431" y="1746494"/>
                  </a:cubicBezTo>
                  <a:cubicBezTo>
                    <a:pt x="2921388" y="1593122"/>
                    <a:pt x="2919673" y="1432941"/>
                    <a:pt x="2879192" y="1280435"/>
                  </a:cubicBezTo>
                  <a:cubicBezTo>
                    <a:pt x="2902434" y="1255051"/>
                    <a:pt x="2922055" y="1226553"/>
                    <a:pt x="2937390" y="1195758"/>
                  </a:cubicBezTo>
                  <a:cubicBezTo>
                    <a:pt x="3024067" y="1021356"/>
                    <a:pt x="2972252" y="768943"/>
                    <a:pt x="2820899" y="634355"/>
                  </a:cubicBezTo>
                  <a:cubicBezTo>
                    <a:pt x="2729555" y="553202"/>
                    <a:pt x="2627161" y="537200"/>
                    <a:pt x="2434280" y="507291"/>
                  </a:cubicBezTo>
                  <a:cubicBezTo>
                    <a:pt x="2322170" y="489879"/>
                    <a:pt x="2208632" y="484545"/>
                    <a:pt x="2095380" y="491385"/>
                  </a:cubicBezTo>
                  <a:cubicBezTo>
                    <a:pt x="2076235" y="461400"/>
                    <a:pt x="2060233" y="429472"/>
                    <a:pt x="2047755" y="396135"/>
                  </a:cubicBezTo>
                  <a:cubicBezTo>
                    <a:pt x="2017370" y="313229"/>
                    <a:pt x="2008226" y="224018"/>
                    <a:pt x="2021275" y="136674"/>
                  </a:cubicBezTo>
                  <a:lnTo>
                    <a:pt x="1724667" y="147246"/>
                  </a:lnTo>
                  <a:cubicBezTo>
                    <a:pt x="1738592" y="188204"/>
                    <a:pt x="1745765" y="231152"/>
                    <a:pt x="1745908" y="274405"/>
                  </a:cubicBezTo>
                  <a:cubicBezTo>
                    <a:pt x="1745908" y="308124"/>
                    <a:pt x="1745908" y="474430"/>
                    <a:pt x="1624083" y="560155"/>
                  </a:cubicBezTo>
                  <a:cubicBezTo>
                    <a:pt x="1504830" y="644070"/>
                    <a:pt x="1315854" y="618258"/>
                    <a:pt x="1263942" y="533676"/>
                  </a:cubicBezTo>
                  <a:cubicBezTo>
                    <a:pt x="1227462" y="474144"/>
                    <a:pt x="1286517" y="430615"/>
                    <a:pt x="1248036" y="343176"/>
                  </a:cubicBezTo>
                  <a:cubicBezTo>
                    <a:pt x="1211841" y="260689"/>
                    <a:pt x="1140594" y="256498"/>
                    <a:pt x="1099827" y="163153"/>
                  </a:cubicBezTo>
                  <a:cubicBezTo>
                    <a:pt x="1083482" y="124681"/>
                    <a:pt x="1076205" y="82962"/>
                    <a:pt x="1078586" y="41233"/>
                  </a:cubicBezTo>
                  <a:cubicBezTo>
                    <a:pt x="1003053" y="-14012"/>
                    <a:pt x="907803" y="-13345"/>
                    <a:pt x="850843" y="35994"/>
                  </a:cubicBezTo>
                  <a:cubicBezTo>
                    <a:pt x="801504" y="78761"/>
                    <a:pt x="798266" y="143151"/>
                    <a:pt x="797884" y="157724"/>
                  </a:cubicBezTo>
                  <a:cubicBezTo>
                    <a:pt x="892344" y="208778"/>
                    <a:pt x="935168" y="321297"/>
                    <a:pt x="898563" y="422233"/>
                  </a:cubicBezTo>
                  <a:cubicBezTo>
                    <a:pt x="804466" y="413879"/>
                    <a:pt x="709635" y="421062"/>
                    <a:pt x="617862" y="443474"/>
                  </a:cubicBezTo>
                  <a:cubicBezTo>
                    <a:pt x="582524" y="452142"/>
                    <a:pt x="413265" y="495956"/>
                    <a:pt x="241910" y="644642"/>
                  </a:cubicBezTo>
                  <a:cubicBezTo>
                    <a:pt x="143231" y="730367"/>
                    <a:pt x="-18599" y="870766"/>
                    <a:pt x="14167" y="1010116"/>
                  </a:cubicBezTo>
                  <a:cubicBezTo>
                    <a:pt x="24578" y="1049340"/>
                    <a:pt x="46752" y="1084440"/>
                    <a:pt x="77699" y="1110700"/>
                  </a:cubicBezTo>
                  <a:cubicBezTo>
                    <a:pt x="58401" y="1288894"/>
                    <a:pt x="63755" y="1468897"/>
                    <a:pt x="93606" y="1645624"/>
                  </a:cubicBezTo>
                  <a:close/>
                </a:path>
              </a:pathLst>
            </a:custGeom>
            <a:solidFill>
              <a:srgbClr val="CB201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2"/>
            <p:cNvSpPr/>
            <p:nvPr/>
          </p:nvSpPr>
          <p:spPr>
            <a:xfrm>
              <a:off x="7064615" y="1789963"/>
              <a:ext cx="3128987" cy="787730"/>
            </a:xfrm>
            <a:custGeom>
              <a:avLst/>
              <a:gdLst/>
              <a:ahLst/>
              <a:cxnLst/>
              <a:rect l="l" t="t" r="r" b="b"/>
              <a:pathLst>
                <a:path w="3128987" h="787730" extrusionOk="0">
                  <a:moveTo>
                    <a:pt x="20189" y="433977"/>
                  </a:moveTo>
                  <a:cubicBezTo>
                    <a:pt x="183257" y="506842"/>
                    <a:pt x="316797" y="518463"/>
                    <a:pt x="396140" y="518654"/>
                  </a:cubicBezTo>
                  <a:cubicBezTo>
                    <a:pt x="874200" y="520273"/>
                    <a:pt x="1322732" y="125938"/>
                    <a:pt x="1354641" y="84409"/>
                  </a:cubicBezTo>
                  <a:cubicBezTo>
                    <a:pt x="1360261" y="77265"/>
                    <a:pt x="1427317" y="-6745"/>
                    <a:pt x="1539998" y="-268"/>
                  </a:cubicBezTo>
                  <a:cubicBezTo>
                    <a:pt x="1598938" y="3742"/>
                    <a:pt x="1653831" y="31183"/>
                    <a:pt x="1692398" y="75932"/>
                  </a:cubicBezTo>
                  <a:cubicBezTo>
                    <a:pt x="1716400" y="102421"/>
                    <a:pt x="1744090" y="125319"/>
                    <a:pt x="1774598" y="143940"/>
                  </a:cubicBezTo>
                  <a:cubicBezTo>
                    <a:pt x="2163599" y="385894"/>
                    <a:pt x="2618513" y="500156"/>
                    <a:pt x="3075618" y="470743"/>
                  </a:cubicBezTo>
                  <a:cubicBezTo>
                    <a:pt x="3104193" y="499404"/>
                    <a:pt x="3122862" y="536561"/>
                    <a:pt x="3128577" y="576661"/>
                  </a:cubicBezTo>
                  <a:cubicBezTo>
                    <a:pt x="3128577" y="576661"/>
                    <a:pt x="3138102" y="660195"/>
                    <a:pt x="3054473" y="751445"/>
                  </a:cubicBezTo>
                  <a:cubicBezTo>
                    <a:pt x="2904263" y="915275"/>
                    <a:pt x="1749548" y="465695"/>
                    <a:pt x="1561047" y="391305"/>
                  </a:cubicBezTo>
                  <a:cubicBezTo>
                    <a:pt x="1104933" y="604436"/>
                    <a:pt x="608119" y="716440"/>
                    <a:pt x="104675" y="719631"/>
                  </a:cubicBezTo>
                  <a:cubicBezTo>
                    <a:pt x="9701" y="658405"/>
                    <a:pt x="-26284" y="536970"/>
                    <a:pt x="19998" y="433881"/>
                  </a:cubicBezTo>
                  <a:close/>
                </a:path>
              </a:pathLst>
            </a:custGeom>
            <a:solidFill>
              <a:srgbClr val="F4F4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2"/>
            <p:cNvSpPr/>
            <p:nvPr/>
          </p:nvSpPr>
          <p:spPr>
            <a:xfrm>
              <a:off x="7196042" y="2475957"/>
              <a:ext cx="2883407" cy="758024"/>
            </a:xfrm>
            <a:custGeom>
              <a:avLst/>
              <a:gdLst/>
              <a:ahLst/>
              <a:cxnLst/>
              <a:rect l="l" t="t" r="r" b="b"/>
              <a:pathLst>
                <a:path w="2883407" h="758024" extrusionOk="0">
                  <a:moveTo>
                    <a:pt x="-82" y="80024"/>
                  </a:moveTo>
                  <a:cubicBezTo>
                    <a:pt x="952751" y="-37600"/>
                    <a:pt x="1917072" y="-26513"/>
                    <a:pt x="2866943" y="112981"/>
                  </a:cubicBezTo>
                  <a:cubicBezTo>
                    <a:pt x="2872372" y="231567"/>
                    <a:pt x="2877897" y="453404"/>
                    <a:pt x="2883326" y="571990"/>
                  </a:cubicBezTo>
                  <a:cubicBezTo>
                    <a:pt x="2596147" y="668288"/>
                    <a:pt x="2119231" y="752965"/>
                    <a:pt x="1497153" y="757251"/>
                  </a:cubicBezTo>
                  <a:cubicBezTo>
                    <a:pt x="826497" y="762395"/>
                    <a:pt x="294050" y="633426"/>
                    <a:pt x="204" y="533224"/>
                  </a:cubicBezTo>
                  <a:close/>
                </a:path>
              </a:pathLst>
            </a:custGeom>
            <a:solidFill>
              <a:srgbClr val="8D221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
            <p:cNvSpPr/>
            <p:nvPr/>
          </p:nvSpPr>
          <p:spPr>
            <a:xfrm>
              <a:off x="7222712" y="2617279"/>
              <a:ext cx="32861" cy="5048"/>
            </a:xfrm>
            <a:custGeom>
              <a:avLst/>
              <a:gdLst/>
              <a:ahLst/>
              <a:cxnLst/>
              <a:rect l="l" t="t" r="r" b="b"/>
              <a:pathLst>
                <a:path w="32861" h="5048" extrusionOk="0">
                  <a:moveTo>
                    <a:pt x="-82" y="4424"/>
                  </a:moveTo>
                  <a:lnTo>
                    <a:pt x="32779" y="-624"/>
                  </a:lnTo>
                </a:path>
              </a:pathLst>
            </a:custGeom>
            <a:noFill/>
            <a:ln w="1905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2"/>
            <p:cNvSpPr/>
            <p:nvPr/>
          </p:nvSpPr>
          <p:spPr>
            <a:xfrm>
              <a:off x="7283672" y="2527175"/>
              <a:ext cx="2718625" cy="157922"/>
            </a:xfrm>
            <a:custGeom>
              <a:avLst/>
              <a:gdLst/>
              <a:ahLst/>
              <a:cxnLst/>
              <a:rect l="l" t="t" r="r" b="b"/>
              <a:pathLst>
                <a:path w="2718625" h="157922" extrusionOk="0">
                  <a:moveTo>
                    <a:pt x="-82" y="85194"/>
                  </a:moveTo>
                  <a:cubicBezTo>
                    <a:pt x="903383" y="-49785"/>
                    <a:pt x="1823508" y="-25382"/>
                    <a:pt x="2718544" y="157298"/>
                  </a:cubicBezTo>
                </a:path>
              </a:pathLst>
            </a:custGeom>
            <a:noFill/>
            <a:ln w="19050" cap="flat" cmpd="sng">
              <a:solidFill>
                <a:srgbClr val="FFFFFF"/>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2"/>
            <p:cNvSpPr/>
            <p:nvPr/>
          </p:nvSpPr>
          <p:spPr>
            <a:xfrm>
              <a:off x="10015728" y="2688050"/>
              <a:ext cx="32670" cy="6762"/>
            </a:xfrm>
            <a:custGeom>
              <a:avLst/>
              <a:gdLst/>
              <a:ahLst/>
              <a:cxnLst/>
              <a:rect l="l" t="t" r="r" b="b"/>
              <a:pathLst>
                <a:path w="32670" h="6762" extrusionOk="0">
                  <a:moveTo>
                    <a:pt x="-82" y="-624"/>
                  </a:moveTo>
                  <a:lnTo>
                    <a:pt x="32588" y="6139"/>
                  </a:lnTo>
                </a:path>
              </a:pathLst>
            </a:custGeom>
            <a:noFill/>
            <a:ln w="1905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2"/>
            <p:cNvSpPr/>
            <p:nvPr/>
          </p:nvSpPr>
          <p:spPr>
            <a:xfrm>
              <a:off x="10036778" y="2990088"/>
              <a:ext cx="32956" cy="4667"/>
            </a:xfrm>
            <a:custGeom>
              <a:avLst/>
              <a:gdLst/>
              <a:ahLst/>
              <a:cxnLst/>
              <a:rect l="l" t="t" r="r" b="b"/>
              <a:pathLst>
                <a:path w="32956" h="4667" extrusionOk="0">
                  <a:moveTo>
                    <a:pt x="32874" y="-624"/>
                  </a:moveTo>
                  <a:lnTo>
                    <a:pt x="-82" y="4043"/>
                  </a:lnTo>
                </a:path>
              </a:pathLst>
            </a:custGeom>
            <a:noFill/>
            <a:ln w="1905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2"/>
            <p:cNvSpPr/>
            <p:nvPr/>
          </p:nvSpPr>
          <p:spPr>
            <a:xfrm>
              <a:off x="7252049" y="2963418"/>
              <a:ext cx="2756153" cy="180844"/>
            </a:xfrm>
            <a:custGeom>
              <a:avLst/>
              <a:gdLst/>
              <a:ahLst/>
              <a:cxnLst/>
              <a:rect l="l" t="t" r="r" b="b"/>
              <a:pathLst>
                <a:path w="2756153" h="180844" extrusionOk="0">
                  <a:moveTo>
                    <a:pt x="2756072" y="34999"/>
                  </a:moveTo>
                  <a:cubicBezTo>
                    <a:pt x="2385454" y="91482"/>
                    <a:pt x="1882629" y="200544"/>
                    <a:pt x="1345134" y="176921"/>
                  </a:cubicBezTo>
                  <a:cubicBezTo>
                    <a:pt x="892392" y="157291"/>
                    <a:pt x="442249" y="97874"/>
                    <a:pt x="-82" y="-624"/>
                  </a:cubicBezTo>
                </a:path>
              </a:pathLst>
            </a:custGeom>
            <a:noFill/>
            <a:ln w="19050" cap="flat" cmpd="sng">
              <a:solidFill>
                <a:srgbClr val="FFFFFF"/>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2"/>
            <p:cNvSpPr/>
            <p:nvPr/>
          </p:nvSpPr>
          <p:spPr>
            <a:xfrm>
              <a:off x="7205471" y="2952844"/>
              <a:ext cx="32480" cy="7429"/>
            </a:xfrm>
            <a:custGeom>
              <a:avLst/>
              <a:gdLst/>
              <a:ahLst/>
              <a:cxnLst/>
              <a:rect l="l" t="t" r="r" b="b"/>
              <a:pathLst>
                <a:path w="32480" h="7429" extrusionOk="0">
                  <a:moveTo>
                    <a:pt x="32399" y="6806"/>
                  </a:moveTo>
                  <a:lnTo>
                    <a:pt x="-82" y="-624"/>
                  </a:lnTo>
                </a:path>
              </a:pathLst>
            </a:custGeom>
            <a:noFill/>
            <a:ln w="1905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2"/>
            <p:cNvSpPr/>
            <p:nvPr/>
          </p:nvSpPr>
          <p:spPr>
            <a:xfrm>
              <a:off x="7316247" y="2721673"/>
              <a:ext cx="90297" cy="177927"/>
            </a:xfrm>
            <a:custGeom>
              <a:avLst/>
              <a:gdLst/>
              <a:ahLst/>
              <a:cxnLst/>
              <a:rect l="l" t="t" r="r" b="b"/>
              <a:pathLst>
                <a:path w="90297" h="177927" extrusionOk="0">
                  <a:moveTo>
                    <a:pt x="90297" y="88964"/>
                  </a:moveTo>
                  <a:cubicBezTo>
                    <a:pt x="90297" y="138097"/>
                    <a:pt x="70083" y="177927"/>
                    <a:pt x="45149" y="177927"/>
                  </a:cubicBezTo>
                  <a:cubicBezTo>
                    <a:pt x="20214" y="177927"/>
                    <a:pt x="0" y="138097"/>
                    <a:pt x="0" y="88964"/>
                  </a:cubicBezTo>
                  <a:cubicBezTo>
                    <a:pt x="0" y="39830"/>
                    <a:pt x="20214" y="0"/>
                    <a:pt x="45149" y="0"/>
                  </a:cubicBezTo>
                  <a:cubicBezTo>
                    <a:pt x="70084" y="0"/>
                    <a:pt x="90297" y="39830"/>
                    <a:pt x="90297" y="88964"/>
                  </a:cubicBezTo>
                  <a:close/>
                </a:path>
              </a:pathLst>
            </a:custGeom>
            <a:solidFill>
              <a:srgbClr val="5C10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2"/>
            <p:cNvSpPr/>
            <p:nvPr/>
          </p:nvSpPr>
          <p:spPr>
            <a:xfrm>
              <a:off x="9769506" y="2721673"/>
              <a:ext cx="90297" cy="177927"/>
            </a:xfrm>
            <a:custGeom>
              <a:avLst/>
              <a:gdLst/>
              <a:ahLst/>
              <a:cxnLst/>
              <a:rect l="l" t="t" r="r" b="b"/>
              <a:pathLst>
                <a:path w="90297" h="177927" extrusionOk="0">
                  <a:moveTo>
                    <a:pt x="90297" y="88964"/>
                  </a:moveTo>
                  <a:cubicBezTo>
                    <a:pt x="90297" y="138097"/>
                    <a:pt x="70083" y="177927"/>
                    <a:pt x="45149" y="177927"/>
                  </a:cubicBezTo>
                  <a:cubicBezTo>
                    <a:pt x="20214" y="177927"/>
                    <a:pt x="0" y="138097"/>
                    <a:pt x="0" y="88964"/>
                  </a:cubicBezTo>
                  <a:cubicBezTo>
                    <a:pt x="0" y="39830"/>
                    <a:pt x="20214" y="0"/>
                    <a:pt x="45149" y="0"/>
                  </a:cubicBezTo>
                  <a:cubicBezTo>
                    <a:pt x="70084" y="0"/>
                    <a:pt x="90297" y="39830"/>
                    <a:pt x="90297" y="88964"/>
                  </a:cubicBezTo>
                  <a:close/>
                </a:path>
              </a:pathLst>
            </a:custGeom>
            <a:solidFill>
              <a:srgbClr val="5C10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2"/>
            <p:cNvSpPr/>
            <p:nvPr/>
          </p:nvSpPr>
          <p:spPr>
            <a:xfrm>
              <a:off x="7615999" y="2721673"/>
              <a:ext cx="121348" cy="177927"/>
            </a:xfrm>
            <a:custGeom>
              <a:avLst/>
              <a:gdLst/>
              <a:ahLst/>
              <a:cxnLst/>
              <a:rect l="l" t="t" r="r" b="b"/>
              <a:pathLst>
                <a:path w="121348" h="177927" extrusionOk="0">
                  <a:moveTo>
                    <a:pt x="121349" y="88964"/>
                  </a:moveTo>
                  <a:cubicBezTo>
                    <a:pt x="121349" y="138097"/>
                    <a:pt x="94184" y="177927"/>
                    <a:pt x="60674" y="177927"/>
                  </a:cubicBezTo>
                  <a:cubicBezTo>
                    <a:pt x="27165" y="177927"/>
                    <a:pt x="0" y="138097"/>
                    <a:pt x="0" y="88964"/>
                  </a:cubicBezTo>
                  <a:cubicBezTo>
                    <a:pt x="0" y="39830"/>
                    <a:pt x="27165" y="0"/>
                    <a:pt x="60674" y="0"/>
                  </a:cubicBezTo>
                  <a:cubicBezTo>
                    <a:pt x="94184" y="0"/>
                    <a:pt x="121349" y="39830"/>
                    <a:pt x="121349" y="88964"/>
                  </a:cubicBezTo>
                  <a:close/>
                </a:path>
              </a:pathLst>
            </a:custGeom>
            <a:solidFill>
              <a:srgbClr val="5C10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9266586" y="2721673"/>
              <a:ext cx="121348" cy="177927"/>
            </a:xfrm>
            <a:custGeom>
              <a:avLst/>
              <a:gdLst/>
              <a:ahLst/>
              <a:cxnLst/>
              <a:rect l="l" t="t" r="r" b="b"/>
              <a:pathLst>
                <a:path w="121348" h="177927" extrusionOk="0">
                  <a:moveTo>
                    <a:pt x="121348" y="88964"/>
                  </a:moveTo>
                  <a:cubicBezTo>
                    <a:pt x="121348" y="138097"/>
                    <a:pt x="94184" y="177927"/>
                    <a:pt x="60674" y="177927"/>
                  </a:cubicBezTo>
                  <a:cubicBezTo>
                    <a:pt x="27165" y="177927"/>
                    <a:pt x="0" y="138097"/>
                    <a:pt x="0" y="88964"/>
                  </a:cubicBezTo>
                  <a:cubicBezTo>
                    <a:pt x="0" y="39830"/>
                    <a:pt x="27165" y="0"/>
                    <a:pt x="60674" y="0"/>
                  </a:cubicBezTo>
                  <a:cubicBezTo>
                    <a:pt x="94184" y="0"/>
                    <a:pt x="121348" y="39830"/>
                    <a:pt x="121348" y="88964"/>
                  </a:cubicBezTo>
                  <a:close/>
                </a:path>
              </a:pathLst>
            </a:custGeom>
            <a:solidFill>
              <a:srgbClr val="5C10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8035099" y="2721673"/>
              <a:ext cx="169544" cy="177927"/>
            </a:xfrm>
            <a:custGeom>
              <a:avLst/>
              <a:gdLst/>
              <a:ahLst/>
              <a:cxnLst/>
              <a:rect l="l" t="t" r="r" b="b"/>
              <a:pathLst>
                <a:path w="169544" h="177927" extrusionOk="0">
                  <a:moveTo>
                    <a:pt x="169545" y="88964"/>
                  </a:moveTo>
                  <a:cubicBezTo>
                    <a:pt x="169545" y="138097"/>
                    <a:pt x="131591" y="177927"/>
                    <a:pt x="84772" y="177927"/>
                  </a:cubicBezTo>
                  <a:cubicBezTo>
                    <a:pt x="37954" y="177927"/>
                    <a:pt x="0" y="138097"/>
                    <a:pt x="0" y="88964"/>
                  </a:cubicBezTo>
                  <a:cubicBezTo>
                    <a:pt x="0" y="39830"/>
                    <a:pt x="37954" y="0"/>
                    <a:pt x="84772" y="0"/>
                  </a:cubicBezTo>
                  <a:cubicBezTo>
                    <a:pt x="131591" y="0"/>
                    <a:pt x="169545" y="39830"/>
                    <a:pt x="169545" y="88964"/>
                  </a:cubicBezTo>
                  <a:close/>
                </a:path>
              </a:pathLst>
            </a:custGeom>
            <a:solidFill>
              <a:srgbClr val="5C100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8147304" y="2384516"/>
              <a:ext cx="1067180" cy="941042"/>
            </a:xfrm>
            <a:custGeom>
              <a:avLst/>
              <a:gdLst/>
              <a:ahLst/>
              <a:cxnLst/>
              <a:rect l="l" t="t" r="r" b="b"/>
              <a:pathLst>
                <a:path w="1067180" h="941042" extrusionOk="0">
                  <a:moveTo>
                    <a:pt x="58973" y="131460"/>
                  </a:moveTo>
                  <a:lnTo>
                    <a:pt x="52401" y="28971"/>
                  </a:lnTo>
                  <a:cubicBezTo>
                    <a:pt x="375699" y="-20693"/>
                    <a:pt x="705530" y="-7757"/>
                    <a:pt x="1023951" y="67071"/>
                  </a:cubicBezTo>
                  <a:cubicBezTo>
                    <a:pt x="1087578" y="341515"/>
                    <a:pt x="1080720" y="627598"/>
                    <a:pt x="1004139" y="898698"/>
                  </a:cubicBezTo>
                  <a:cubicBezTo>
                    <a:pt x="674650" y="961345"/>
                    <a:pt x="335617" y="953363"/>
                    <a:pt x="9443" y="875267"/>
                  </a:cubicBezTo>
                  <a:cubicBezTo>
                    <a:pt x="6110" y="846025"/>
                    <a:pt x="2871" y="816688"/>
                    <a:pt x="-82" y="787447"/>
                  </a:cubicBezTo>
                  <a:lnTo>
                    <a:pt x="859073" y="819641"/>
                  </a:lnTo>
                  <a:cubicBezTo>
                    <a:pt x="865741" y="589260"/>
                    <a:pt x="872379" y="358888"/>
                    <a:pt x="878980" y="128507"/>
                  </a:cubicBezTo>
                  <a:close/>
                </a:path>
              </a:pathLst>
            </a:custGeom>
            <a:solidFill>
              <a:srgbClr val="AA9B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8494490" y="2776537"/>
              <a:ext cx="772096" cy="122967"/>
            </a:xfrm>
            <a:custGeom>
              <a:avLst/>
              <a:gdLst/>
              <a:ahLst/>
              <a:cxnLst/>
              <a:rect l="l" t="t" r="r" b="b"/>
              <a:pathLst>
                <a:path w="772096" h="122967" extrusionOk="0">
                  <a:moveTo>
                    <a:pt x="710565" y="0"/>
                  </a:moveTo>
                  <a:cubicBezTo>
                    <a:pt x="744548" y="0"/>
                    <a:pt x="772096" y="0"/>
                    <a:pt x="772096" y="0"/>
                  </a:cubicBezTo>
                  <a:lnTo>
                    <a:pt x="772096" y="122968"/>
                  </a:lnTo>
                  <a:cubicBezTo>
                    <a:pt x="772096" y="122968"/>
                    <a:pt x="744548" y="122968"/>
                    <a:pt x="710565" y="122968"/>
                  </a:cubicBezTo>
                  <a:lnTo>
                    <a:pt x="61531" y="122968"/>
                  </a:lnTo>
                  <a:cubicBezTo>
                    <a:pt x="27548" y="122968"/>
                    <a:pt x="-1" y="122968"/>
                    <a:pt x="-1" y="122968"/>
                  </a:cubicBezTo>
                  <a:lnTo>
                    <a:pt x="-1" y="0"/>
                  </a:lnTo>
                  <a:cubicBezTo>
                    <a:pt x="-1" y="0"/>
                    <a:pt x="27548" y="0"/>
                    <a:pt x="61531" y="0"/>
                  </a:cubicBezTo>
                  <a:close/>
                </a:path>
              </a:pathLst>
            </a:custGeom>
            <a:solidFill>
              <a:srgbClr val="BBC9C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2"/>
            <p:cNvSpPr/>
            <p:nvPr/>
          </p:nvSpPr>
          <p:spPr>
            <a:xfrm>
              <a:off x="7777352" y="1014974"/>
              <a:ext cx="523875" cy="469973"/>
            </a:xfrm>
            <a:custGeom>
              <a:avLst/>
              <a:gdLst/>
              <a:ahLst/>
              <a:cxnLst/>
              <a:rect l="l" t="t" r="r" b="b"/>
              <a:pathLst>
                <a:path w="523875" h="469973" extrusionOk="0">
                  <a:moveTo>
                    <a:pt x="174226" y="469349"/>
                  </a:moveTo>
                  <a:cubicBezTo>
                    <a:pt x="176988" y="458205"/>
                    <a:pt x="198324" y="376004"/>
                    <a:pt x="280144" y="336952"/>
                  </a:cubicBezTo>
                  <a:cubicBezTo>
                    <a:pt x="378728" y="289898"/>
                    <a:pt x="471596" y="349810"/>
                    <a:pt x="476073" y="352858"/>
                  </a:cubicBezTo>
                  <a:cubicBezTo>
                    <a:pt x="514173" y="332284"/>
                    <a:pt x="512554" y="223413"/>
                    <a:pt x="491980" y="183313"/>
                  </a:cubicBezTo>
                  <a:cubicBezTo>
                    <a:pt x="475407" y="151119"/>
                    <a:pt x="471216" y="97588"/>
                    <a:pt x="523793" y="3291"/>
                  </a:cubicBezTo>
                  <a:cubicBezTo>
                    <a:pt x="315767" y="-21789"/>
                    <a:pt x="111885" y="75080"/>
                    <a:pt x="-82" y="252179"/>
                  </a:cubicBezTo>
                  <a:close/>
                </a:path>
              </a:pathLst>
            </a:custGeom>
            <a:solidFill>
              <a:srgbClr val="6F143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2"/>
            <p:cNvSpPr/>
            <p:nvPr/>
          </p:nvSpPr>
          <p:spPr>
            <a:xfrm>
              <a:off x="8650700" y="1145351"/>
              <a:ext cx="561403" cy="419224"/>
            </a:xfrm>
            <a:custGeom>
              <a:avLst/>
              <a:gdLst/>
              <a:ahLst/>
              <a:cxnLst/>
              <a:rect l="l" t="t" r="r" b="b"/>
              <a:pathLst>
                <a:path w="561403" h="419224" extrusionOk="0">
                  <a:moveTo>
                    <a:pt x="-82" y="185524"/>
                  </a:moveTo>
                  <a:cubicBezTo>
                    <a:pt x="49924" y="117363"/>
                    <a:pt x="117705" y="64242"/>
                    <a:pt x="195847" y="31981"/>
                  </a:cubicBezTo>
                  <a:cubicBezTo>
                    <a:pt x="358439" y="-34028"/>
                    <a:pt x="505124" y="18360"/>
                    <a:pt x="540081" y="31981"/>
                  </a:cubicBezTo>
                  <a:cubicBezTo>
                    <a:pt x="547130" y="136060"/>
                    <a:pt x="554178" y="240197"/>
                    <a:pt x="561322" y="344401"/>
                  </a:cubicBezTo>
                  <a:cubicBezTo>
                    <a:pt x="429315" y="274944"/>
                    <a:pt x="266856" y="305701"/>
                    <a:pt x="169368" y="418600"/>
                  </a:cubicBezTo>
                  <a:cubicBezTo>
                    <a:pt x="182094" y="308663"/>
                    <a:pt x="108418" y="207326"/>
                    <a:pt x="-82" y="185524"/>
                  </a:cubicBezTo>
                  <a:close/>
                </a:path>
              </a:pathLst>
            </a:custGeom>
            <a:solidFill>
              <a:srgbClr val="6F143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8" name="Google Shape;318;p2"/>
          <p:cNvGrpSpPr/>
          <p:nvPr/>
        </p:nvGrpSpPr>
        <p:grpSpPr>
          <a:xfrm>
            <a:off x="4621391" y="5049582"/>
            <a:ext cx="1613490" cy="1076854"/>
            <a:chOff x="-131969" y="8396133"/>
            <a:chExt cx="1384139" cy="923783"/>
          </a:xfrm>
        </p:grpSpPr>
        <p:sp>
          <p:nvSpPr>
            <p:cNvPr id="319" name="Google Shape;319;p2"/>
            <p:cNvSpPr/>
            <p:nvPr/>
          </p:nvSpPr>
          <p:spPr>
            <a:xfrm rot="-249423">
              <a:off x="-103641" y="8443156"/>
              <a:ext cx="1327483" cy="829736"/>
            </a:xfrm>
            <a:custGeom>
              <a:avLst/>
              <a:gdLst/>
              <a:ahLst/>
              <a:cxnLst/>
              <a:rect l="l" t="t" r="r" b="b"/>
              <a:pathLst>
                <a:path w="1327309" h="829627" extrusionOk="0">
                  <a:moveTo>
                    <a:pt x="-331" y="-657"/>
                  </a:moveTo>
                  <a:lnTo>
                    <a:pt x="1326978" y="-657"/>
                  </a:lnTo>
                  <a:lnTo>
                    <a:pt x="1326978" y="828970"/>
                  </a:lnTo>
                  <a:lnTo>
                    <a:pt x="-331" y="828970"/>
                  </a:lnTo>
                  <a:close/>
                </a:path>
              </a:pathLst>
            </a:custGeom>
            <a:solidFill>
              <a:srgbClr val="2E45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rot="-171744">
              <a:off x="-128785" y="8834219"/>
              <a:ext cx="1352903" cy="9536"/>
            </a:xfrm>
            <a:custGeom>
              <a:avLst/>
              <a:gdLst/>
              <a:ahLst/>
              <a:cxnLst/>
              <a:rect l="l" t="t" r="r" b="b"/>
              <a:pathLst>
                <a:path w="1351215" h="9524" extrusionOk="0">
                  <a:moveTo>
                    <a:pt x="-331" y="-657"/>
                  </a:moveTo>
                  <a:lnTo>
                    <a:pt x="1350885" y="-657"/>
                  </a:lnTo>
                  <a:lnTo>
                    <a:pt x="1350885" y="8868"/>
                  </a:lnTo>
                  <a:lnTo>
                    <a:pt x="-331" y="88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rot="-171744">
              <a:off x="573365" y="8433728"/>
              <a:ext cx="9537" cy="839724"/>
            </a:xfrm>
            <a:custGeom>
              <a:avLst/>
              <a:gdLst/>
              <a:ahLst/>
              <a:cxnLst/>
              <a:rect l="l" t="t" r="r" b="b"/>
              <a:pathLst>
                <a:path w="9525" h="838676" extrusionOk="0">
                  <a:moveTo>
                    <a:pt x="-331" y="-657"/>
                  </a:moveTo>
                  <a:lnTo>
                    <a:pt x="9194" y="-657"/>
                  </a:lnTo>
                  <a:lnTo>
                    <a:pt x="9194" y="838020"/>
                  </a:lnTo>
                  <a:lnTo>
                    <a:pt x="-331" y="83802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379154" y="8835557"/>
              <a:ext cx="204940" cy="139574"/>
            </a:xfrm>
            <a:custGeom>
              <a:avLst/>
              <a:gdLst/>
              <a:ahLst/>
              <a:cxnLst/>
              <a:rect l="l" t="t" r="r" b="b"/>
              <a:pathLst>
                <a:path w="204940" h="139574" extrusionOk="0">
                  <a:moveTo>
                    <a:pt x="24396" y="138759"/>
                  </a:moveTo>
                  <a:cubicBezTo>
                    <a:pt x="16367" y="139664"/>
                    <a:pt x="8394" y="136645"/>
                    <a:pt x="2965" y="130663"/>
                  </a:cubicBezTo>
                  <a:cubicBezTo>
                    <a:pt x="-11513" y="110565"/>
                    <a:pt x="24491" y="62083"/>
                    <a:pt x="56686" y="36175"/>
                  </a:cubicBezTo>
                  <a:cubicBezTo>
                    <a:pt x="108026" y="-5354"/>
                    <a:pt x="193655" y="-592"/>
                    <a:pt x="197275" y="-401"/>
                  </a:cubicBezTo>
                  <a:lnTo>
                    <a:pt x="204609" y="75"/>
                  </a:lnTo>
                  <a:lnTo>
                    <a:pt x="201561" y="6552"/>
                  </a:lnTo>
                  <a:cubicBezTo>
                    <a:pt x="200037" y="9505"/>
                    <a:pt x="163461" y="79513"/>
                    <a:pt x="114217" y="108088"/>
                  </a:cubicBezTo>
                  <a:cubicBezTo>
                    <a:pt x="93167" y="120185"/>
                    <a:pt x="51352" y="138759"/>
                    <a:pt x="24396" y="138759"/>
                  </a:cubicBezTo>
                  <a:close/>
                  <a:moveTo>
                    <a:pt x="187560" y="8933"/>
                  </a:moveTo>
                  <a:cubicBezTo>
                    <a:pt x="164223" y="8933"/>
                    <a:pt x="101835" y="12077"/>
                    <a:pt x="62686" y="43509"/>
                  </a:cubicBezTo>
                  <a:cubicBezTo>
                    <a:pt x="29254" y="70465"/>
                    <a:pt x="2108" y="113137"/>
                    <a:pt x="10680" y="125043"/>
                  </a:cubicBezTo>
                  <a:cubicBezTo>
                    <a:pt x="19252" y="136949"/>
                    <a:pt x="67830" y="123996"/>
                    <a:pt x="108978" y="99897"/>
                  </a:cubicBezTo>
                  <a:cubicBezTo>
                    <a:pt x="147078" y="77704"/>
                    <a:pt x="178511" y="27221"/>
                    <a:pt x="188988" y="89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573902" y="8703726"/>
              <a:ext cx="203057" cy="141801"/>
            </a:xfrm>
            <a:custGeom>
              <a:avLst/>
              <a:gdLst/>
              <a:ahLst/>
              <a:cxnLst/>
              <a:rect l="l" t="t" r="r" b="b"/>
              <a:pathLst>
                <a:path w="203057" h="141801" extrusionOk="0">
                  <a:moveTo>
                    <a:pt x="-331" y="141144"/>
                  </a:moveTo>
                  <a:lnTo>
                    <a:pt x="1669" y="134667"/>
                  </a:lnTo>
                  <a:cubicBezTo>
                    <a:pt x="2526" y="132096"/>
                    <a:pt x="21862" y="71993"/>
                    <a:pt x="56057" y="44371"/>
                  </a:cubicBezTo>
                  <a:cubicBezTo>
                    <a:pt x="96633" y="11604"/>
                    <a:pt x="154641" y="-4874"/>
                    <a:pt x="183216" y="270"/>
                  </a:cubicBezTo>
                  <a:cubicBezTo>
                    <a:pt x="190045" y="794"/>
                    <a:pt x="196303" y="4280"/>
                    <a:pt x="200361" y="9795"/>
                  </a:cubicBezTo>
                  <a:lnTo>
                    <a:pt x="200361" y="9795"/>
                  </a:lnTo>
                  <a:cubicBezTo>
                    <a:pt x="202961" y="14690"/>
                    <a:pt x="203437" y="20443"/>
                    <a:pt x="201694" y="25701"/>
                  </a:cubicBezTo>
                  <a:cubicBezTo>
                    <a:pt x="195217" y="50371"/>
                    <a:pt x="154736" y="91805"/>
                    <a:pt x="113111" y="115999"/>
                  </a:cubicBezTo>
                  <a:cubicBezTo>
                    <a:pt x="76345" y="137430"/>
                    <a:pt x="9194" y="140383"/>
                    <a:pt x="6432" y="140477"/>
                  </a:cubicBezTo>
                  <a:close/>
                  <a:moveTo>
                    <a:pt x="171119" y="8842"/>
                  </a:moveTo>
                  <a:cubicBezTo>
                    <a:pt x="142544" y="8842"/>
                    <a:pt x="96252" y="24368"/>
                    <a:pt x="62153" y="51800"/>
                  </a:cubicBezTo>
                  <a:cubicBezTo>
                    <a:pt x="36626" y="72469"/>
                    <a:pt x="19290" y="114570"/>
                    <a:pt x="13289" y="130858"/>
                  </a:cubicBezTo>
                  <a:cubicBezTo>
                    <a:pt x="31483" y="129524"/>
                    <a:pt x="80441" y="124476"/>
                    <a:pt x="108539" y="108188"/>
                  </a:cubicBezTo>
                  <a:cubicBezTo>
                    <a:pt x="147592" y="85423"/>
                    <a:pt x="186835" y="45894"/>
                    <a:pt x="192645" y="23701"/>
                  </a:cubicBezTo>
                  <a:cubicBezTo>
                    <a:pt x="193798" y="20930"/>
                    <a:pt x="193798" y="17805"/>
                    <a:pt x="192645" y="15033"/>
                  </a:cubicBezTo>
                  <a:lnTo>
                    <a:pt x="192645" y="15033"/>
                  </a:lnTo>
                  <a:cubicBezTo>
                    <a:pt x="189969" y="11871"/>
                    <a:pt x="186111" y="9947"/>
                    <a:pt x="181977" y="9699"/>
                  </a:cubicBezTo>
                  <a:cubicBezTo>
                    <a:pt x="178329" y="9071"/>
                    <a:pt x="174634" y="8785"/>
                    <a:pt x="170928" y="8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539288" y="8835666"/>
              <a:ext cx="198920" cy="208177"/>
            </a:xfrm>
            <a:custGeom>
              <a:avLst/>
              <a:gdLst/>
              <a:ahLst/>
              <a:cxnLst/>
              <a:rect l="l" t="t" r="r" b="b"/>
              <a:pathLst>
                <a:path w="198920" h="208177" extrusionOk="0">
                  <a:moveTo>
                    <a:pt x="4279" y="207516"/>
                  </a:moveTo>
                  <a:cubicBezTo>
                    <a:pt x="3079" y="207525"/>
                    <a:pt x="1926" y="207087"/>
                    <a:pt x="1040" y="206277"/>
                  </a:cubicBezTo>
                  <a:cubicBezTo>
                    <a:pt x="-788" y="204391"/>
                    <a:pt x="-788" y="201401"/>
                    <a:pt x="1040" y="199515"/>
                  </a:cubicBezTo>
                  <a:cubicBezTo>
                    <a:pt x="25681" y="171616"/>
                    <a:pt x="41407" y="136983"/>
                    <a:pt x="46189" y="100074"/>
                  </a:cubicBezTo>
                  <a:cubicBezTo>
                    <a:pt x="50799" y="68441"/>
                    <a:pt x="48589" y="36199"/>
                    <a:pt x="39712" y="5491"/>
                  </a:cubicBezTo>
                  <a:cubicBezTo>
                    <a:pt x="38950" y="2976"/>
                    <a:pt x="40369" y="309"/>
                    <a:pt x="42884" y="-453"/>
                  </a:cubicBezTo>
                  <a:cubicBezTo>
                    <a:pt x="44646" y="-987"/>
                    <a:pt x="46570" y="-453"/>
                    <a:pt x="47808" y="918"/>
                  </a:cubicBezTo>
                  <a:cubicBezTo>
                    <a:pt x="61610" y="15759"/>
                    <a:pt x="77307" y="28732"/>
                    <a:pt x="94481" y="39494"/>
                  </a:cubicBezTo>
                  <a:cubicBezTo>
                    <a:pt x="124170" y="58268"/>
                    <a:pt x="158698" y="67975"/>
                    <a:pt x="193826" y="67403"/>
                  </a:cubicBezTo>
                  <a:lnTo>
                    <a:pt x="193826" y="67403"/>
                  </a:lnTo>
                  <a:cubicBezTo>
                    <a:pt x="196398" y="67451"/>
                    <a:pt x="198484" y="69498"/>
                    <a:pt x="198589" y="72070"/>
                  </a:cubicBezTo>
                  <a:cubicBezTo>
                    <a:pt x="198541" y="74661"/>
                    <a:pt x="196512" y="76775"/>
                    <a:pt x="193922" y="76928"/>
                  </a:cubicBezTo>
                  <a:cubicBezTo>
                    <a:pt x="156879" y="77642"/>
                    <a:pt x="120436" y="67432"/>
                    <a:pt x="89147" y="47591"/>
                  </a:cubicBezTo>
                  <a:cubicBezTo>
                    <a:pt x="76126" y="39485"/>
                    <a:pt x="63934" y="30103"/>
                    <a:pt x="52761" y="19587"/>
                  </a:cubicBezTo>
                  <a:cubicBezTo>
                    <a:pt x="58390" y="46533"/>
                    <a:pt x="59267" y="74261"/>
                    <a:pt x="55333" y="101502"/>
                  </a:cubicBezTo>
                  <a:cubicBezTo>
                    <a:pt x="50389" y="140431"/>
                    <a:pt x="33787" y="176950"/>
                    <a:pt x="7708" y="206277"/>
                  </a:cubicBezTo>
                  <a:cubicBezTo>
                    <a:pt x="6774" y="207125"/>
                    <a:pt x="5545" y="207573"/>
                    <a:pt x="4279" y="2075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 name="Google Shape;325;p2"/>
          <p:cNvGrpSpPr/>
          <p:nvPr/>
        </p:nvGrpSpPr>
        <p:grpSpPr>
          <a:xfrm rot="-764947">
            <a:off x="3570388" y="4314275"/>
            <a:ext cx="1774118" cy="1982125"/>
            <a:chOff x="-571692" y="6613821"/>
            <a:chExt cx="1400775" cy="1565010"/>
          </a:xfrm>
        </p:grpSpPr>
        <p:sp>
          <p:nvSpPr>
            <p:cNvPr id="326" name="Google Shape;326;p2"/>
            <p:cNvSpPr/>
            <p:nvPr/>
          </p:nvSpPr>
          <p:spPr>
            <a:xfrm rot="-3509744">
              <a:off x="-534880" y="6981562"/>
              <a:ext cx="1327150" cy="829528"/>
            </a:xfrm>
            <a:custGeom>
              <a:avLst/>
              <a:gdLst/>
              <a:ahLst/>
              <a:cxnLst/>
              <a:rect l="l" t="t" r="r" b="b"/>
              <a:pathLst>
                <a:path w="1327308" h="829627" extrusionOk="0">
                  <a:moveTo>
                    <a:pt x="-331" y="-657"/>
                  </a:moveTo>
                  <a:lnTo>
                    <a:pt x="1326977" y="-657"/>
                  </a:lnTo>
                  <a:lnTo>
                    <a:pt x="1326977" y="828970"/>
                  </a:lnTo>
                  <a:lnTo>
                    <a:pt x="-331" y="828970"/>
                  </a:lnTo>
                  <a:close/>
                </a:path>
              </a:pathLst>
            </a:custGeom>
            <a:solidFill>
              <a:srgbClr val="E320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rot="-3621697">
              <a:off x="-528292" y="7389838"/>
              <a:ext cx="1318383" cy="9533"/>
            </a:xfrm>
            <a:custGeom>
              <a:avLst/>
              <a:gdLst/>
              <a:ahLst/>
              <a:cxnLst/>
              <a:rect l="l" t="t" r="r" b="b"/>
              <a:pathLst>
                <a:path w="1317116" h="9524" extrusionOk="0">
                  <a:moveTo>
                    <a:pt x="-331" y="-657"/>
                  </a:moveTo>
                  <a:lnTo>
                    <a:pt x="1316785" y="-657"/>
                  </a:lnTo>
                  <a:lnTo>
                    <a:pt x="1316785" y="8868"/>
                  </a:lnTo>
                  <a:lnTo>
                    <a:pt x="-331" y="88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rot="-3640874">
              <a:off x="138810" y="6908894"/>
              <a:ext cx="9516" cy="820283"/>
            </a:xfrm>
            <a:custGeom>
              <a:avLst/>
              <a:gdLst/>
              <a:ahLst/>
              <a:cxnLst/>
              <a:rect l="l" t="t" r="r" b="b"/>
              <a:pathLst>
                <a:path w="9510" h="819727" extrusionOk="0">
                  <a:moveTo>
                    <a:pt x="-333" y="-661"/>
                  </a:moveTo>
                  <a:lnTo>
                    <a:pt x="9178" y="-661"/>
                  </a:lnTo>
                  <a:lnTo>
                    <a:pt x="9178" y="819066"/>
                  </a:lnTo>
                  <a:lnTo>
                    <a:pt x="-333" y="8190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114891" y="7341090"/>
              <a:ext cx="92479" cy="240125"/>
            </a:xfrm>
            <a:custGeom>
              <a:avLst/>
              <a:gdLst/>
              <a:ahLst/>
              <a:cxnLst/>
              <a:rect l="l" t="t" r="r" b="b"/>
              <a:pathLst>
                <a:path w="92479" h="240125" extrusionOk="0">
                  <a:moveTo>
                    <a:pt x="49665" y="239468"/>
                  </a:moveTo>
                  <a:cubicBezTo>
                    <a:pt x="25377" y="239468"/>
                    <a:pt x="4612" y="183747"/>
                    <a:pt x="326" y="143075"/>
                  </a:cubicBezTo>
                  <a:cubicBezTo>
                    <a:pt x="-6627" y="77448"/>
                    <a:pt x="43855" y="8106"/>
                    <a:pt x="45950" y="5248"/>
                  </a:cubicBezTo>
                  <a:lnTo>
                    <a:pt x="50332" y="-657"/>
                  </a:lnTo>
                  <a:lnTo>
                    <a:pt x="53952" y="5725"/>
                  </a:lnTo>
                  <a:cubicBezTo>
                    <a:pt x="55571" y="8582"/>
                    <a:pt x="94337" y="77448"/>
                    <a:pt x="92052" y="134217"/>
                  </a:cubicBezTo>
                  <a:cubicBezTo>
                    <a:pt x="90528" y="166602"/>
                    <a:pt x="78145" y="238039"/>
                    <a:pt x="50808" y="238992"/>
                  </a:cubicBezTo>
                  <a:close/>
                  <a:moveTo>
                    <a:pt x="49665" y="17250"/>
                  </a:moveTo>
                  <a:cubicBezTo>
                    <a:pt x="37569" y="35633"/>
                    <a:pt x="4803" y="91164"/>
                    <a:pt x="10136" y="142027"/>
                  </a:cubicBezTo>
                  <a:cubicBezTo>
                    <a:pt x="14613" y="184414"/>
                    <a:pt x="35378" y="229943"/>
                    <a:pt x="50047" y="229943"/>
                  </a:cubicBezTo>
                  <a:lnTo>
                    <a:pt x="50047" y="229943"/>
                  </a:lnTo>
                  <a:cubicBezTo>
                    <a:pt x="64048" y="229181"/>
                    <a:pt x="80050" y="181556"/>
                    <a:pt x="82241" y="133741"/>
                  </a:cubicBezTo>
                  <a:cubicBezTo>
                    <a:pt x="84241" y="89735"/>
                    <a:pt x="58905" y="35919"/>
                    <a:pt x="49284" y="17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116167" y="7114966"/>
              <a:ext cx="92686" cy="239648"/>
            </a:xfrm>
            <a:custGeom>
              <a:avLst/>
              <a:gdLst/>
              <a:ahLst/>
              <a:cxnLst/>
              <a:rect l="l" t="t" r="r" b="b"/>
              <a:pathLst>
                <a:path w="92686" h="239648" extrusionOk="0">
                  <a:moveTo>
                    <a:pt x="51246" y="238992"/>
                  </a:moveTo>
                  <a:lnTo>
                    <a:pt x="46961" y="233753"/>
                  </a:lnTo>
                  <a:cubicBezTo>
                    <a:pt x="45246" y="231658"/>
                    <a:pt x="5241" y="182795"/>
                    <a:pt x="669" y="139075"/>
                  </a:cubicBezTo>
                  <a:cubicBezTo>
                    <a:pt x="-4760" y="87163"/>
                    <a:pt x="12766" y="29632"/>
                    <a:pt x="32673" y="8392"/>
                  </a:cubicBezTo>
                  <a:cubicBezTo>
                    <a:pt x="36950" y="2906"/>
                    <a:pt x="43436" y="-409"/>
                    <a:pt x="50389" y="-657"/>
                  </a:cubicBezTo>
                  <a:cubicBezTo>
                    <a:pt x="55895" y="-181"/>
                    <a:pt x="60953" y="2543"/>
                    <a:pt x="64391" y="6867"/>
                  </a:cubicBezTo>
                  <a:cubicBezTo>
                    <a:pt x="81631" y="25917"/>
                    <a:pt x="94300" y="82211"/>
                    <a:pt x="92109" y="130216"/>
                  </a:cubicBezTo>
                  <a:cubicBezTo>
                    <a:pt x="90204" y="172793"/>
                    <a:pt x="56200" y="230705"/>
                    <a:pt x="54676" y="233182"/>
                  </a:cubicBezTo>
                  <a:close/>
                  <a:moveTo>
                    <a:pt x="49723" y="8868"/>
                  </a:moveTo>
                  <a:cubicBezTo>
                    <a:pt x="45694" y="9506"/>
                    <a:pt x="42064" y="11688"/>
                    <a:pt x="39626" y="14964"/>
                  </a:cubicBezTo>
                  <a:cubicBezTo>
                    <a:pt x="21148" y="34586"/>
                    <a:pt x="4955" y="88783"/>
                    <a:pt x="10099" y="138122"/>
                  </a:cubicBezTo>
                  <a:cubicBezTo>
                    <a:pt x="13528" y="170793"/>
                    <a:pt x="39531" y="208226"/>
                    <a:pt x="50008" y="222133"/>
                  </a:cubicBezTo>
                  <a:cubicBezTo>
                    <a:pt x="58771" y="206131"/>
                    <a:pt x="81155" y="162316"/>
                    <a:pt x="82584" y="129836"/>
                  </a:cubicBezTo>
                  <a:cubicBezTo>
                    <a:pt x="84679" y="84687"/>
                    <a:pt x="73059" y="30204"/>
                    <a:pt x="57343" y="13250"/>
                  </a:cubicBezTo>
                  <a:cubicBezTo>
                    <a:pt x="55580" y="10878"/>
                    <a:pt x="52942" y="9296"/>
                    <a:pt x="50008" y="8868"/>
                  </a:cubicBezTo>
                  <a:lnTo>
                    <a:pt x="50008" y="88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164493" y="7250216"/>
              <a:ext cx="154662" cy="239463"/>
            </a:xfrm>
            <a:custGeom>
              <a:avLst/>
              <a:gdLst/>
              <a:ahLst/>
              <a:cxnLst/>
              <a:rect l="l" t="t" r="r" b="b"/>
              <a:pathLst>
                <a:path w="154662" h="239463" extrusionOk="0">
                  <a:moveTo>
                    <a:pt x="149606" y="238807"/>
                  </a:moveTo>
                  <a:cubicBezTo>
                    <a:pt x="147397" y="238825"/>
                    <a:pt x="145472" y="237330"/>
                    <a:pt x="144939" y="235187"/>
                  </a:cubicBezTo>
                  <a:cubicBezTo>
                    <a:pt x="134909" y="199345"/>
                    <a:pt x="114374" y="167331"/>
                    <a:pt x="85979" y="143271"/>
                  </a:cubicBezTo>
                  <a:cubicBezTo>
                    <a:pt x="61881" y="122268"/>
                    <a:pt x="33611" y="106618"/>
                    <a:pt x="3016" y="97360"/>
                  </a:cubicBezTo>
                  <a:cubicBezTo>
                    <a:pt x="911" y="96779"/>
                    <a:pt x="-489" y="94779"/>
                    <a:pt x="-317" y="92598"/>
                  </a:cubicBezTo>
                  <a:cubicBezTo>
                    <a:pt x="-260" y="90359"/>
                    <a:pt x="1378" y="88483"/>
                    <a:pt x="3588" y="88121"/>
                  </a:cubicBezTo>
                  <a:cubicBezTo>
                    <a:pt x="23552" y="84616"/>
                    <a:pt x="42965" y="78462"/>
                    <a:pt x="61309" y="69833"/>
                  </a:cubicBezTo>
                  <a:cubicBezTo>
                    <a:pt x="93161" y="55079"/>
                    <a:pt x="120031" y="31390"/>
                    <a:pt x="138652" y="1634"/>
                  </a:cubicBezTo>
                  <a:cubicBezTo>
                    <a:pt x="139967" y="-586"/>
                    <a:pt x="142834" y="-1319"/>
                    <a:pt x="145044" y="-4"/>
                  </a:cubicBezTo>
                  <a:cubicBezTo>
                    <a:pt x="145111" y="33"/>
                    <a:pt x="145168" y="72"/>
                    <a:pt x="145225" y="110"/>
                  </a:cubicBezTo>
                  <a:cubicBezTo>
                    <a:pt x="147406" y="1377"/>
                    <a:pt x="148159" y="4168"/>
                    <a:pt x="146892" y="6358"/>
                  </a:cubicBezTo>
                  <a:cubicBezTo>
                    <a:pt x="146844" y="6434"/>
                    <a:pt x="146797" y="6511"/>
                    <a:pt x="146749" y="6587"/>
                  </a:cubicBezTo>
                  <a:cubicBezTo>
                    <a:pt x="127184" y="37943"/>
                    <a:pt x="98924" y="62927"/>
                    <a:pt x="65405" y="78501"/>
                  </a:cubicBezTo>
                  <a:cubicBezTo>
                    <a:pt x="51537" y="85025"/>
                    <a:pt x="37049" y="90169"/>
                    <a:pt x="22162" y="93836"/>
                  </a:cubicBezTo>
                  <a:cubicBezTo>
                    <a:pt x="47822" y="103732"/>
                    <a:pt x="71549" y="118048"/>
                    <a:pt x="92266" y="136127"/>
                  </a:cubicBezTo>
                  <a:cubicBezTo>
                    <a:pt x="122203" y="161349"/>
                    <a:pt x="143796" y="195058"/>
                    <a:pt x="154178" y="232806"/>
                  </a:cubicBezTo>
                  <a:cubicBezTo>
                    <a:pt x="154836" y="235349"/>
                    <a:pt x="153311" y="237949"/>
                    <a:pt x="150769" y="238616"/>
                  </a:cubicBezTo>
                  <a:cubicBezTo>
                    <a:pt x="150759" y="238616"/>
                    <a:pt x="150759" y="238616"/>
                    <a:pt x="150749" y="2386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2" name="Google Shape;332;p2"/>
          <p:cNvSpPr/>
          <p:nvPr/>
        </p:nvSpPr>
        <p:spPr>
          <a:xfrm>
            <a:off x="-240125" y="5366900"/>
            <a:ext cx="12479568"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E6F6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txBox="1"/>
          <p:nvPr/>
        </p:nvSpPr>
        <p:spPr>
          <a:xfrm rot="5400000">
            <a:off x="-1007100" y="6175450"/>
            <a:ext cx="23877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1"/>
                </a:solidFill>
                <a:latin typeface="Questrial"/>
                <a:ea typeface="Questrial"/>
                <a:cs typeface="Questrial"/>
                <a:sym typeface="Questrial"/>
              </a:rPr>
              <a:t>slidesmania.com</a:t>
            </a:r>
            <a:endParaRPr sz="1200">
              <a:solidFill>
                <a:schemeClr val="accent1"/>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338"/>
        <p:cNvGrpSpPr/>
        <p:nvPr/>
      </p:nvGrpSpPr>
      <p:grpSpPr>
        <a:xfrm>
          <a:off x="0" y="0"/>
          <a:ext cx="0" cy="0"/>
          <a:chOff x="0" y="0"/>
          <a:chExt cx="0" cy="0"/>
        </a:xfrm>
      </p:grpSpPr>
      <p:grpSp>
        <p:nvGrpSpPr>
          <p:cNvPr id="3339" name="Google Shape;3339;p20"/>
          <p:cNvGrpSpPr/>
          <p:nvPr/>
        </p:nvGrpSpPr>
        <p:grpSpPr>
          <a:xfrm>
            <a:off x="43470" y="39059"/>
            <a:ext cx="7136936" cy="6870462"/>
            <a:chOff x="43470" y="39059"/>
            <a:chExt cx="7136936" cy="6870462"/>
          </a:xfrm>
        </p:grpSpPr>
        <p:sp>
          <p:nvSpPr>
            <p:cNvPr id="3340" name="Google Shape;3340;p20"/>
            <p:cNvSpPr/>
            <p:nvPr/>
          </p:nvSpPr>
          <p:spPr>
            <a:xfrm rot="10800000" flipH="1">
              <a:off x="6283061" y="100445"/>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1" name="Google Shape;3341;p20"/>
            <p:cNvSpPr/>
            <p:nvPr/>
          </p:nvSpPr>
          <p:spPr>
            <a:xfrm rot="10800000" flipH="1">
              <a:off x="2282116" y="1073361"/>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20"/>
            <p:cNvSpPr/>
            <p:nvPr/>
          </p:nvSpPr>
          <p:spPr>
            <a:xfrm rot="10800000" flipH="1">
              <a:off x="3023302" y="680781"/>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20"/>
            <p:cNvSpPr/>
            <p:nvPr/>
          </p:nvSpPr>
          <p:spPr>
            <a:xfrm rot="10800000" flipH="1">
              <a:off x="1033352" y="1141536"/>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4" name="Google Shape;3344;p20"/>
            <p:cNvSpPr/>
            <p:nvPr/>
          </p:nvSpPr>
          <p:spPr>
            <a:xfrm rot="10800000" flipH="1">
              <a:off x="3050980" y="1209359"/>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5" name="Google Shape;3345;p20"/>
            <p:cNvSpPr/>
            <p:nvPr/>
          </p:nvSpPr>
          <p:spPr>
            <a:xfrm rot="10800000" flipH="1">
              <a:off x="5243169" y="477187"/>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6" name="Google Shape;3346;p20"/>
            <p:cNvSpPr/>
            <p:nvPr/>
          </p:nvSpPr>
          <p:spPr>
            <a:xfrm rot="10800000" flipH="1">
              <a:off x="1761531" y="674896"/>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20"/>
            <p:cNvSpPr/>
            <p:nvPr/>
          </p:nvSpPr>
          <p:spPr>
            <a:xfrm rot="10800000" flipH="1">
              <a:off x="542169" y="6651353"/>
              <a:ext cx="257323" cy="258169"/>
            </a:xfrm>
            <a:custGeom>
              <a:avLst/>
              <a:gdLst/>
              <a:ahLst/>
              <a:cxnLst/>
              <a:rect l="l" t="t" r="r" b="b"/>
              <a:pathLst>
                <a:path w="167093" h="167642" extrusionOk="0">
                  <a:moveTo>
                    <a:pt x="9" y="83907"/>
                  </a:moveTo>
                  <a:cubicBezTo>
                    <a:pt x="9" y="130186"/>
                    <a:pt x="37315" y="167706"/>
                    <a:pt x="83442" y="167842"/>
                  </a:cubicBezTo>
                  <a:cubicBezTo>
                    <a:pt x="129637" y="167842"/>
                    <a:pt x="167102" y="130254"/>
                    <a:pt x="167102" y="83907"/>
                  </a:cubicBezTo>
                  <a:cubicBezTo>
                    <a:pt x="167102" y="37674"/>
                    <a:pt x="129750" y="200"/>
                    <a:pt x="83669" y="200"/>
                  </a:cubicBezTo>
                  <a:cubicBezTo>
                    <a:pt x="83601" y="200"/>
                    <a:pt x="83510" y="200"/>
                    <a:pt x="83442" y="200"/>
                  </a:cubicBezTo>
                  <a:cubicBezTo>
                    <a:pt x="37360" y="200"/>
                    <a:pt x="9" y="37674"/>
                    <a:pt x="9" y="8390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8" name="Google Shape;3348;p20"/>
            <p:cNvSpPr/>
            <p:nvPr/>
          </p:nvSpPr>
          <p:spPr>
            <a:xfrm rot="10800000" flipH="1">
              <a:off x="893214" y="6745396"/>
              <a:ext cx="34313" cy="34773"/>
            </a:xfrm>
            <a:custGeom>
              <a:avLst/>
              <a:gdLst/>
              <a:ahLst/>
              <a:cxnLst/>
              <a:rect l="l" t="t" r="r" b="b"/>
              <a:pathLst>
                <a:path w="22281" h="22580" extrusionOk="0">
                  <a:moveTo>
                    <a:pt x="9" y="11604"/>
                  </a:moveTo>
                  <a:cubicBezTo>
                    <a:pt x="9" y="17785"/>
                    <a:pt x="4987" y="22780"/>
                    <a:pt x="11148" y="22780"/>
                  </a:cubicBezTo>
                  <a:cubicBezTo>
                    <a:pt x="17309" y="22780"/>
                    <a:pt x="22288" y="17785"/>
                    <a:pt x="22288" y="11604"/>
                  </a:cubicBezTo>
                  <a:cubicBezTo>
                    <a:pt x="22424" y="5423"/>
                    <a:pt x="17536" y="337"/>
                    <a:pt x="11375" y="200"/>
                  </a:cubicBezTo>
                  <a:cubicBezTo>
                    <a:pt x="11307" y="200"/>
                    <a:pt x="11216" y="200"/>
                    <a:pt x="11148" y="200"/>
                  </a:cubicBezTo>
                  <a:cubicBezTo>
                    <a:pt x="4987" y="200"/>
                    <a:pt x="9" y="5195"/>
                    <a:pt x="9" y="11376"/>
                  </a:cubicBezTo>
                  <a:cubicBezTo>
                    <a:pt x="9" y="11444"/>
                    <a:pt x="9" y="11536"/>
                    <a:pt x="9" y="11604"/>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9" name="Google Shape;3349;p20"/>
            <p:cNvSpPr/>
            <p:nvPr/>
          </p:nvSpPr>
          <p:spPr>
            <a:xfrm rot="10800000" flipH="1">
              <a:off x="335817" y="6554196"/>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20"/>
            <p:cNvSpPr/>
            <p:nvPr/>
          </p:nvSpPr>
          <p:spPr>
            <a:xfrm rot="10800000" flipH="1">
              <a:off x="126313" y="6697677"/>
              <a:ext cx="155794" cy="156658"/>
            </a:xfrm>
            <a:custGeom>
              <a:avLst/>
              <a:gdLst/>
              <a:ahLst/>
              <a:cxnLst/>
              <a:rect l="l" t="t" r="r" b="b"/>
              <a:pathLst>
                <a:path w="101165" h="101726" extrusionOk="0">
                  <a:moveTo>
                    <a:pt x="9" y="51063"/>
                  </a:moveTo>
                  <a:cubicBezTo>
                    <a:pt x="-127" y="79026"/>
                    <a:pt x="22379" y="101789"/>
                    <a:pt x="50251" y="101926"/>
                  </a:cubicBezTo>
                  <a:cubicBezTo>
                    <a:pt x="50319" y="101926"/>
                    <a:pt x="50410" y="101926"/>
                    <a:pt x="50478" y="101926"/>
                  </a:cubicBezTo>
                  <a:cubicBezTo>
                    <a:pt x="78486" y="101926"/>
                    <a:pt x="101175" y="79163"/>
                    <a:pt x="101175" y="51063"/>
                  </a:cubicBezTo>
                  <a:cubicBezTo>
                    <a:pt x="101175" y="22963"/>
                    <a:pt x="78486" y="200"/>
                    <a:pt x="50478" y="200"/>
                  </a:cubicBezTo>
                  <a:cubicBezTo>
                    <a:pt x="22607" y="200"/>
                    <a:pt x="9" y="22872"/>
                    <a:pt x="9" y="50835"/>
                  </a:cubicBezTo>
                  <a:cubicBezTo>
                    <a:pt x="9" y="50903"/>
                    <a:pt x="9" y="50994"/>
                    <a:pt x="9" y="51063"/>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20"/>
            <p:cNvSpPr/>
            <p:nvPr/>
          </p:nvSpPr>
          <p:spPr>
            <a:xfrm rot="10800000" flipH="1">
              <a:off x="1032651" y="839642"/>
              <a:ext cx="110631" cy="110995"/>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20"/>
            <p:cNvSpPr/>
            <p:nvPr/>
          </p:nvSpPr>
          <p:spPr>
            <a:xfrm rot="10800000" flipH="1">
              <a:off x="5647071" y="524428"/>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20"/>
            <p:cNvSpPr/>
            <p:nvPr/>
          </p:nvSpPr>
          <p:spPr>
            <a:xfrm rot="10800000" flipH="1">
              <a:off x="4793909" y="614227"/>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4" name="Google Shape;3354;p20"/>
            <p:cNvSpPr/>
            <p:nvPr/>
          </p:nvSpPr>
          <p:spPr>
            <a:xfrm rot="10800000" flipH="1">
              <a:off x="106969" y="3729557"/>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20"/>
            <p:cNvSpPr/>
            <p:nvPr/>
          </p:nvSpPr>
          <p:spPr>
            <a:xfrm rot="10800000" flipH="1">
              <a:off x="3776596" y="616361"/>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6" name="Google Shape;3356;p20"/>
            <p:cNvSpPr/>
            <p:nvPr/>
          </p:nvSpPr>
          <p:spPr>
            <a:xfrm rot="10800000" flipH="1">
              <a:off x="526717" y="626074"/>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7" name="Google Shape;3357;p20"/>
            <p:cNvSpPr/>
            <p:nvPr/>
          </p:nvSpPr>
          <p:spPr>
            <a:xfrm rot="10800000" flipH="1">
              <a:off x="1326418" y="4148733"/>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20"/>
            <p:cNvSpPr/>
            <p:nvPr/>
          </p:nvSpPr>
          <p:spPr>
            <a:xfrm rot="10800000" flipH="1">
              <a:off x="599630" y="253261"/>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20"/>
            <p:cNvSpPr/>
            <p:nvPr/>
          </p:nvSpPr>
          <p:spPr>
            <a:xfrm rot="10800000" flipH="1">
              <a:off x="1005926" y="2832697"/>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0" name="Google Shape;3360;p20"/>
            <p:cNvSpPr/>
            <p:nvPr/>
          </p:nvSpPr>
          <p:spPr>
            <a:xfrm rot="10800000" flipH="1">
              <a:off x="601935" y="3453733"/>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1" name="Google Shape;3361;p20"/>
            <p:cNvSpPr/>
            <p:nvPr/>
          </p:nvSpPr>
          <p:spPr>
            <a:xfrm rot="10800000" flipH="1">
              <a:off x="652343" y="570507"/>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20"/>
            <p:cNvSpPr/>
            <p:nvPr/>
          </p:nvSpPr>
          <p:spPr>
            <a:xfrm rot="10800000" flipH="1">
              <a:off x="3594128" y="439999"/>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20"/>
            <p:cNvSpPr/>
            <p:nvPr/>
          </p:nvSpPr>
          <p:spPr>
            <a:xfrm rot="10800000" flipH="1">
              <a:off x="638245" y="5624295"/>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20"/>
            <p:cNvSpPr/>
            <p:nvPr/>
          </p:nvSpPr>
          <p:spPr>
            <a:xfrm rot="10800000" flipH="1">
              <a:off x="646583" y="3965654"/>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5" name="Google Shape;3365;p20"/>
            <p:cNvSpPr/>
            <p:nvPr/>
          </p:nvSpPr>
          <p:spPr>
            <a:xfrm rot="10800000" flipH="1">
              <a:off x="4990622" y="556292"/>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6" name="Google Shape;3366;p20"/>
            <p:cNvSpPr/>
            <p:nvPr/>
          </p:nvSpPr>
          <p:spPr>
            <a:xfrm rot="10800000" flipH="1">
              <a:off x="453278" y="6687837"/>
              <a:ext cx="160354" cy="160654"/>
            </a:xfrm>
            <a:custGeom>
              <a:avLst/>
              <a:gdLst/>
              <a:ahLst/>
              <a:cxnLst/>
              <a:rect l="l" t="t" r="r" b="b"/>
              <a:pathLst>
                <a:path w="104126" h="104321" extrusionOk="0">
                  <a:moveTo>
                    <a:pt x="2448" y="68255"/>
                  </a:moveTo>
                  <a:cubicBezTo>
                    <a:pt x="11246" y="95717"/>
                    <a:pt x="40550" y="110816"/>
                    <a:pt x="67921" y="102012"/>
                  </a:cubicBezTo>
                  <a:cubicBezTo>
                    <a:pt x="95225" y="93345"/>
                    <a:pt x="110343" y="64127"/>
                    <a:pt x="101704" y="36734"/>
                  </a:cubicBezTo>
                  <a:cubicBezTo>
                    <a:pt x="101659" y="36597"/>
                    <a:pt x="101613" y="36460"/>
                    <a:pt x="101568" y="36323"/>
                  </a:cubicBezTo>
                  <a:cubicBezTo>
                    <a:pt x="92815" y="8976"/>
                    <a:pt x="63625" y="-6078"/>
                    <a:pt x="36367" y="2704"/>
                  </a:cubicBezTo>
                  <a:cubicBezTo>
                    <a:pt x="36276" y="2726"/>
                    <a:pt x="36185" y="2772"/>
                    <a:pt x="36094" y="2795"/>
                  </a:cubicBezTo>
                  <a:cubicBezTo>
                    <a:pt x="8836" y="11622"/>
                    <a:pt x="-6191" y="40862"/>
                    <a:pt x="2448" y="68255"/>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20"/>
            <p:cNvSpPr/>
            <p:nvPr/>
          </p:nvSpPr>
          <p:spPr>
            <a:xfrm rot="10800000" flipH="1">
              <a:off x="61849" y="4379512"/>
              <a:ext cx="70019" cy="70250"/>
            </a:xfrm>
            <a:custGeom>
              <a:avLst/>
              <a:gdLst/>
              <a:ahLst/>
              <a:cxnLst/>
              <a:rect l="l" t="t" r="r" b="b"/>
              <a:pathLst>
                <a:path w="45467" h="45617" extrusionOk="0">
                  <a:moveTo>
                    <a:pt x="45468" y="22809"/>
                  </a:moveTo>
                  <a:cubicBezTo>
                    <a:pt x="45468" y="35405"/>
                    <a:pt x="35289" y="45617"/>
                    <a:pt x="22734" y="45617"/>
                  </a:cubicBezTo>
                  <a:cubicBezTo>
                    <a:pt x="10178" y="45617"/>
                    <a:pt x="0" y="35405"/>
                    <a:pt x="0" y="22809"/>
                  </a:cubicBezTo>
                  <a:cubicBezTo>
                    <a:pt x="0" y="10212"/>
                    <a:pt x="10178" y="0"/>
                    <a:pt x="22734" y="0"/>
                  </a:cubicBezTo>
                  <a:cubicBezTo>
                    <a:pt x="35289" y="0"/>
                    <a:pt x="45468" y="10212"/>
                    <a:pt x="45468" y="22809"/>
                  </a:cubicBezTo>
                  <a:close/>
                </a:path>
              </a:pathLst>
            </a:custGeom>
            <a:solidFill>
              <a:srgbClr val="C5A57E">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8" name="Google Shape;3368;p20"/>
            <p:cNvSpPr/>
            <p:nvPr/>
          </p:nvSpPr>
          <p:spPr>
            <a:xfrm rot="10800000" flipH="1">
              <a:off x="677146" y="6274845"/>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9" name="Google Shape;3369;p20"/>
            <p:cNvSpPr/>
            <p:nvPr/>
          </p:nvSpPr>
          <p:spPr>
            <a:xfrm rot="-9716833" flipH="1">
              <a:off x="733639" y="5351004"/>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20"/>
            <p:cNvSpPr/>
            <p:nvPr/>
          </p:nvSpPr>
          <p:spPr>
            <a:xfrm rot="10800000" flipH="1">
              <a:off x="1235730" y="665362"/>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1" name="Google Shape;3371;p20"/>
            <p:cNvSpPr/>
            <p:nvPr/>
          </p:nvSpPr>
          <p:spPr>
            <a:xfrm rot="10800000" flipH="1">
              <a:off x="2702792" y="905765"/>
              <a:ext cx="27583" cy="27835"/>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20"/>
            <p:cNvSpPr/>
            <p:nvPr/>
          </p:nvSpPr>
          <p:spPr>
            <a:xfrm rot="10800000" flipH="1">
              <a:off x="568248" y="5742630"/>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20"/>
            <p:cNvSpPr/>
            <p:nvPr/>
          </p:nvSpPr>
          <p:spPr>
            <a:xfrm rot="10800000" flipH="1">
              <a:off x="1178016" y="429258"/>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20"/>
            <p:cNvSpPr/>
            <p:nvPr/>
          </p:nvSpPr>
          <p:spPr>
            <a:xfrm rot="10800000" flipH="1">
              <a:off x="842155" y="6204646"/>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5" name="Google Shape;3375;p20"/>
            <p:cNvSpPr/>
            <p:nvPr/>
          </p:nvSpPr>
          <p:spPr>
            <a:xfrm rot="10800000" flipH="1">
              <a:off x="4113623" y="247182"/>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6" name="Google Shape;3376;p20"/>
            <p:cNvSpPr/>
            <p:nvPr/>
          </p:nvSpPr>
          <p:spPr>
            <a:xfrm rot="10800000" flipH="1">
              <a:off x="1027333" y="4301075"/>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20"/>
            <p:cNvSpPr/>
            <p:nvPr/>
          </p:nvSpPr>
          <p:spPr>
            <a:xfrm rot="10800000" flipH="1">
              <a:off x="1311983" y="300506"/>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20"/>
            <p:cNvSpPr/>
            <p:nvPr/>
          </p:nvSpPr>
          <p:spPr>
            <a:xfrm rot="10800000" flipH="1">
              <a:off x="5386436" y="546374"/>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9" name="Google Shape;3379;p20"/>
            <p:cNvSpPr/>
            <p:nvPr/>
          </p:nvSpPr>
          <p:spPr>
            <a:xfrm rot="10800000" flipH="1">
              <a:off x="897873" y="5497706"/>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20"/>
            <p:cNvSpPr/>
            <p:nvPr/>
          </p:nvSpPr>
          <p:spPr>
            <a:xfrm rot="10800000" flipH="1">
              <a:off x="881361" y="5755849"/>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1" name="Google Shape;3381;p20"/>
            <p:cNvSpPr/>
            <p:nvPr/>
          </p:nvSpPr>
          <p:spPr>
            <a:xfrm rot="10800000" flipH="1">
              <a:off x="454364" y="3938535"/>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20"/>
            <p:cNvSpPr/>
            <p:nvPr/>
          </p:nvSpPr>
          <p:spPr>
            <a:xfrm rot="10800000" flipH="1">
              <a:off x="575531" y="6505209"/>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3" name="Google Shape;3383;p20"/>
            <p:cNvSpPr/>
            <p:nvPr/>
          </p:nvSpPr>
          <p:spPr>
            <a:xfrm rot="10800000" flipH="1">
              <a:off x="405559" y="5231916"/>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4" name="Google Shape;3384;p20"/>
            <p:cNvSpPr/>
            <p:nvPr/>
          </p:nvSpPr>
          <p:spPr>
            <a:xfrm rot="10800000" flipH="1">
              <a:off x="86715" y="5161104"/>
              <a:ext cx="30450" cy="30424"/>
            </a:xfrm>
            <a:custGeom>
              <a:avLst/>
              <a:gdLst/>
              <a:ahLst/>
              <a:cxnLst/>
              <a:rect l="l" t="t" r="r" b="b"/>
              <a:pathLst>
                <a:path w="19773" h="19756" extrusionOk="0">
                  <a:moveTo>
                    <a:pt x="469" y="13046"/>
                  </a:moveTo>
                  <a:cubicBezTo>
                    <a:pt x="1947" y="18128"/>
                    <a:pt x="7244" y="21050"/>
                    <a:pt x="12291" y="19574"/>
                  </a:cubicBezTo>
                  <a:cubicBezTo>
                    <a:pt x="12450" y="19531"/>
                    <a:pt x="12609" y="19483"/>
                    <a:pt x="12746" y="19433"/>
                  </a:cubicBezTo>
                  <a:cubicBezTo>
                    <a:pt x="17929" y="17911"/>
                    <a:pt x="20907" y="12465"/>
                    <a:pt x="19384" y="7267"/>
                  </a:cubicBezTo>
                  <a:cubicBezTo>
                    <a:pt x="19361" y="7217"/>
                    <a:pt x="19361" y="7166"/>
                    <a:pt x="19339" y="7116"/>
                  </a:cubicBezTo>
                  <a:cubicBezTo>
                    <a:pt x="17747" y="1941"/>
                    <a:pt x="12268" y="-958"/>
                    <a:pt x="7108" y="638"/>
                  </a:cubicBezTo>
                  <a:cubicBezTo>
                    <a:pt x="7017" y="668"/>
                    <a:pt x="6926" y="698"/>
                    <a:pt x="6835" y="730"/>
                  </a:cubicBezTo>
                  <a:cubicBezTo>
                    <a:pt x="1697" y="2365"/>
                    <a:pt x="-1168" y="7878"/>
                    <a:pt x="469" y="13042"/>
                  </a:cubicBezTo>
                  <a:cubicBezTo>
                    <a:pt x="469" y="13044"/>
                    <a:pt x="469" y="13044"/>
                    <a:pt x="469" y="13046"/>
                  </a:cubicBezTo>
                  <a:close/>
                </a:path>
              </a:pathLst>
            </a:custGeom>
            <a:solidFill>
              <a:srgbClr val="D1BC9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5" name="Google Shape;3385;p20"/>
            <p:cNvSpPr/>
            <p:nvPr/>
          </p:nvSpPr>
          <p:spPr>
            <a:xfrm rot="10800000" flipH="1">
              <a:off x="2803546" y="758678"/>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6" name="Google Shape;3386;p20"/>
            <p:cNvSpPr/>
            <p:nvPr/>
          </p:nvSpPr>
          <p:spPr>
            <a:xfrm rot="10800000" flipH="1">
              <a:off x="854573" y="5003229"/>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7" name="Google Shape;3387;p20"/>
            <p:cNvSpPr/>
            <p:nvPr/>
          </p:nvSpPr>
          <p:spPr>
            <a:xfrm rot="10800000" flipH="1">
              <a:off x="1589711" y="203433"/>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8" name="Google Shape;3388;p20"/>
            <p:cNvSpPr/>
            <p:nvPr/>
          </p:nvSpPr>
          <p:spPr>
            <a:xfrm rot="10800000" flipH="1">
              <a:off x="1751669" y="289360"/>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20"/>
            <p:cNvSpPr/>
            <p:nvPr/>
          </p:nvSpPr>
          <p:spPr>
            <a:xfrm rot="10800000" flipH="1">
              <a:off x="328050" y="6021974"/>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20"/>
            <p:cNvSpPr/>
            <p:nvPr/>
          </p:nvSpPr>
          <p:spPr>
            <a:xfrm rot="10800000" flipH="1">
              <a:off x="289327" y="499760"/>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20"/>
            <p:cNvSpPr/>
            <p:nvPr/>
          </p:nvSpPr>
          <p:spPr>
            <a:xfrm rot="10800000" flipH="1">
              <a:off x="1082751" y="3704492"/>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20"/>
            <p:cNvSpPr/>
            <p:nvPr/>
          </p:nvSpPr>
          <p:spPr>
            <a:xfrm rot="10800000" flipH="1">
              <a:off x="1648708" y="619738"/>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20"/>
            <p:cNvSpPr/>
            <p:nvPr/>
          </p:nvSpPr>
          <p:spPr>
            <a:xfrm rot="10800000" flipH="1">
              <a:off x="43470" y="5835097"/>
              <a:ext cx="77691" cy="77776"/>
            </a:xfrm>
            <a:custGeom>
              <a:avLst/>
              <a:gdLst/>
              <a:ahLst/>
              <a:cxnLst/>
              <a:rect l="l" t="t" r="r" b="b"/>
              <a:pathLst>
                <a:path w="50449" h="50504" extrusionOk="0">
                  <a:moveTo>
                    <a:pt x="1251" y="33169"/>
                  </a:moveTo>
                  <a:cubicBezTo>
                    <a:pt x="5593" y="46352"/>
                    <a:pt x="19620" y="53628"/>
                    <a:pt x="32851" y="49591"/>
                  </a:cubicBezTo>
                  <a:cubicBezTo>
                    <a:pt x="46127" y="45349"/>
                    <a:pt x="53493" y="31116"/>
                    <a:pt x="49265" y="17796"/>
                  </a:cubicBezTo>
                  <a:cubicBezTo>
                    <a:pt x="49242" y="17751"/>
                    <a:pt x="49242" y="17705"/>
                    <a:pt x="49219" y="17659"/>
                  </a:cubicBezTo>
                  <a:cubicBezTo>
                    <a:pt x="44877" y="4362"/>
                    <a:pt x="30646" y="-2891"/>
                    <a:pt x="17392" y="1465"/>
                  </a:cubicBezTo>
                  <a:cubicBezTo>
                    <a:pt x="4229" y="5685"/>
                    <a:pt x="-3001" y="19803"/>
                    <a:pt x="1206" y="33010"/>
                  </a:cubicBezTo>
                  <a:cubicBezTo>
                    <a:pt x="1206" y="33055"/>
                    <a:pt x="1228" y="33123"/>
                    <a:pt x="1251" y="33169"/>
                  </a:cubicBezTo>
                  <a:close/>
                </a:path>
              </a:pathLst>
            </a:custGeom>
            <a:solidFill>
              <a:srgbClr val="D1BC94">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20"/>
            <p:cNvSpPr/>
            <p:nvPr/>
          </p:nvSpPr>
          <p:spPr>
            <a:xfrm rot="10800000" flipH="1">
              <a:off x="870355" y="4013698"/>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5" name="Google Shape;3395;p20"/>
            <p:cNvSpPr/>
            <p:nvPr/>
          </p:nvSpPr>
          <p:spPr>
            <a:xfrm rot="10800000" flipH="1">
              <a:off x="2342144" y="897015"/>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6" name="Google Shape;3396;p20"/>
            <p:cNvSpPr/>
            <p:nvPr/>
          </p:nvSpPr>
          <p:spPr>
            <a:xfrm rot="10800000" flipH="1">
              <a:off x="428731" y="1261823"/>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7" name="Google Shape;3397;p20"/>
            <p:cNvSpPr/>
            <p:nvPr/>
          </p:nvSpPr>
          <p:spPr>
            <a:xfrm rot="10800000" flipH="1">
              <a:off x="706599" y="6495861"/>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8" name="Google Shape;3398;p20"/>
            <p:cNvSpPr/>
            <p:nvPr/>
          </p:nvSpPr>
          <p:spPr>
            <a:xfrm rot="10800000" flipH="1">
              <a:off x="1158555" y="700649"/>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9" name="Google Shape;3399;p20"/>
            <p:cNvSpPr/>
            <p:nvPr/>
          </p:nvSpPr>
          <p:spPr>
            <a:xfrm rot="10800000" flipH="1">
              <a:off x="406753" y="526574"/>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0" name="Google Shape;3400;p20"/>
            <p:cNvSpPr/>
            <p:nvPr/>
          </p:nvSpPr>
          <p:spPr>
            <a:xfrm rot="10800000" flipH="1">
              <a:off x="66517" y="3631265"/>
              <a:ext cx="42616" cy="42857"/>
            </a:xfrm>
            <a:custGeom>
              <a:avLst/>
              <a:gdLst/>
              <a:ahLst/>
              <a:cxnLst/>
              <a:rect l="l" t="t" r="r" b="b"/>
              <a:pathLst>
                <a:path w="27673" h="27829" extrusionOk="0">
                  <a:moveTo>
                    <a:pt x="618" y="18287"/>
                  </a:moveTo>
                  <a:cubicBezTo>
                    <a:pt x="3005" y="25600"/>
                    <a:pt x="10780" y="29655"/>
                    <a:pt x="18123" y="27411"/>
                  </a:cubicBezTo>
                  <a:cubicBezTo>
                    <a:pt x="25398" y="25023"/>
                    <a:pt x="29376" y="17165"/>
                    <a:pt x="26989" y="9862"/>
                  </a:cubicBezTo>
                  <a:cubicBezTo>
                    <a:pt x="26989" y="9857"/>
                    <a:pt x="26989" y="9853"/>
                    <a:pt x="26989" y="9848"/>
                  </a:cubicBezTo>
                  <a:cubicBezTo>
                    <a:pt x="24898" y="2721"/>
                    <a:pt x="17441" y="-1351"/>
                    <a:pt x="10326" y="755"/>
                  </a:cubicBezTo>
                  <a:cubicBezTo>
                    <a:pt x="10121" y="816"/>
                    <a:pt x="9917" y="882"/>
                    <a:pt x="9712" y="953"/>
                  </a:cubicBezTo>
                  <a:cubicBezTo>
                    <a:pt x="2460" y="3247"/>
                    <a:pt x="-1610" y="10984"/>
                    <a:pt x="618" y="18287"/>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1" name="Google Shape;3401;p20"/>
            <p:cNvSpPr/>
            <p:nvPr/>
          </p:nvSpPr>
          <p:spPr>
            <a:xfrm rot="10800000" flipH="1">
              <a:off x="554182" y="4731167"/>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2" name="Google Shape;3402;p20"/>
            <p:cNvSpPr/>
            <p:nvPr/>
          </p:nvSpPr>
          <p:spPr>
            <a:xfrm rot="10800000" flipH="1">
              <a:off x="2666142" y="39059"/>
              <a:ext cx="15454" cy="15494"/>
            </a:xfrm>
            <a:custGeom>
              <a:avLst/>
              <a:gdLst/>
              <a:ahLst/>
              <a:cxnLst/>
              <a:rect l="l" t="t" r="r" b="b"/>
              <a:pathLst>
                <a:path w="10035" h="10061" extrusionOk="0">
                  <a:moveTo>
                    <a:pt x="283" y="6856"/>
                  </a:moveTo>
                  <a:cubicBezTo>
                    <a:pt x="1238" y="9429"/>
                    <a:pt x="4011" y="10820"/>
                    <a:pt x="6648" y="10049"/>
                  </a:cubicBezTo>
                  <a:cubicBezTo>
                    <a:pt x="9217" y="9084"/>
                    <a:pt x="10604" y="6299"/>
                    <a:pt x="9831" y="3663"/>
                  </a:cubicBezTo>
                  <a:cubicBezTo>
                    <a:pt x="8967" y="1028"/>
                    <a:pt x="6148" y="-411"/>
                    <a:pt x="3534" y="449"/>
                  </a:cubicBezTo>
                  <a:cubicBezTo>
                    <a:pt x="3511" y="456"/>
                    <a:pt x="3488" y="462"/>
                    <a:pt x="3466" y="469"/>
                  </a:cubicBezTo>
                  <a:cubicBezTo>
                    <a:pt x="829" y="1329"/>
                    <a:pt x="-604" y="4162"/>
                    <a:pt x="260" y="6796"/>
                  </a:cubicBezTo>
                  <a:cubicBezTo>
                    <a:pt x="260" y="6817"/>
                    <a:pt x="283" y="6835"/>
                    <a:pt x="283" y="6856"/>
                  </a:cubicBezTo>
                  <a:close/>
                </a:path>
              </a:pathLst>
            </a:custGeom>
            <a:solidFill>
              <a:srgbClr val="E2D8BD">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3" name="Google Shape;3403;p20"/>
            <p:cNvSpPr/>
            <p:nvPr/>
          </p:nvSpPr>
          <p:spPr>
            <a:xfrm rot="10800000" flipH="1">
              <a:off x="263021" y="5650382"/>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4" name="Google Shape;3404;p20"/>
            <p:cNvSpPr/>
            <p:nvPr/>
          </p:nvSpPr>
          <p:spPr>
            <a:xfrm rot="10800000" flipH="1">
              <a:off x="1453577" y="716839"/>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5" name="Google Shape;3405;p20"/>
            <p:cNvSpPr/>
            <p:nvPr/>
          </p:nvSpPr>
          <p:spPr>
            <a:xfrm rot="10800000" flipH="1">
              <a:off x="2866417" y="362932"/>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6" name="Google Shape;3406;p20"/>
            <p:cNvSpPr/>
            <p:nvPr/>
          </p:nvSpPr>
          <p:spPr>
            <a:xfrm rot="10800000" flipH="1">
              <a:off x="70540" y="4990357"/>
              <a:ext cx="45575" cy="46121"/>
            </a:xfrm>
            <a:custGeom>
              <a:avLst/>
              <a:gdLst/>
              <a:ahLst/>
              <a:cxnLst/>
              <a:rect l="l" t="t" r="r" b="b"/>
              <a:pathLst>
                <a:path w="29594" h="29949" extrusionOk="0">
                  <a:moveTo>
                    <a:pt x="735" y="19633"/>
                  </a:moveTo>
                  <a:cubicBezTo>
                    <a:pt x="3099" y="27467"/>
                    <a:pt x="11374" y="31885"/>
                    <a:pt x="19172" y="29504"/>
                  </a:cubicBezTo>
                  <a:cubicBezTo>
                    <a:pt x="19240" y="29484"/>
                    <a:pt x="19309" y="29463"/>
                    <a:pt x="19377" y="29440"/>
                  </a:cubicBezTo>
                  <a:cubicBezTo>
                    <a:pt x="27129" y="26735"/>
                    <a:pt x="31335" y="18369"/>
                    <a:pt x="28925" y="10509"/>
                  </a:cubicBezTo>
                  <a:cubicBezTo>
                    <a:pt x="26447" y="2711"/>
                    <a:pt x="18126" y="-1586"/>
                    <a:pt x="10351" y="909"/>
                  </a:cubicBezTo>
                  <a:cubicBezTo>
                    <a:pt x="10329" y="916"/>
                    <a:pt x="10306" y="923"/>
                    <a:pt x="10283" y="930"/>
                  </a:cubicBezTo>
                  <a:cubicBezTo>
                    <a:pt x="2508" y="3425"/>
                    <a:pt x="-1766" y="11771"/>
                    <a:pt x="712" y="19569"/>
                  </a:cubicBezTo>
                  <a:cubicBezTo>
                    <a:pt x="712" y="19589"/>
                    <a:pt x="735" y="19612"/>
                    <a:pt x="735" y="19633"/>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7" name="Google Shape;3407;p20"/>
            <p:cNvSpPr/>
            <p:nvPr/>
          </p:nvSpPr>
          <p:spPr>
            <a:xfrm rot="10800000" flipH="1">
              <a:off x="630468" y="4457884"/>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8" name="Google Shape;3408;p20"/>
            <p:cNvSpPr/>
            <p:nvPr/>
          </p:nvSpPr>
          <p:spPr>
            <a:xfrm rot="10800000" flipH="1">
              <a:off x="2850030" y="778810"/>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9" name="Google Shape;3409;p20"/>
            <p:cNvSpPr/>
            <p:nvPr/>
          </p:nvSpPr>
          <p:spPr>
            <a:xfrm rot="10800000" flipH="1">
              <a:off x="2408325" y="379152"/>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0" name="Google Shape;3410;p20"/>
            <p:cNvSpPr/>
            <p:nvPr/>
          </p:nvSpPr>
          <p:spPr>
            <a:xfrm rot="10800000" flipH="1">
              <a:off x="5453123" y="597925"/>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1" name="Google Shape;3411;p20"/>
            <p:cNvSpPr/>
            <p:nvPr/>
          </p:nvSpPr>
          <p:spPr>
            <a:xfrm rot="10800000" flipH="1">
              <a:off x="1557612" y="316159"/>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2" name="Google Shape;3412;p20"/>
            <p:cNvSpPr/>
            <p:nvPr/>
          </p:nvSpPr>
          <p:spPr>
            <a:xfrm rot="10800000" flipH="1">
              <a:off x="381582" y="4904768"/>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3" name="Google Shape;3413;p20"/>
            <p:cNvSpPr/>
            <p:nvPr/>
          </p:nvSpPr>
          <p:spPr>
            <a:xfrm rot="10800000" flipH="1">
              <a:off x="744300" y="4739313"/>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4" name="Google Shape;3414;p20"/>
            <p:cNvSpPr/>
            <p:nvPr/>
          </p:nvSpPr>
          <p:spPr>
            <a:xfrm rot="10800000" flipH="1">
              <a:off x="804737" y="4509131"/>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5" name="Google Shape;3415;p20"/>
            <p:cNvSpPr/>
            <p:nvPr/>
          </p:nvSpPr>
          <p:spPr>
            <a:xfrm rot="10800000" flipH="1">
              <a:off x="388109" y="6287849"/>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6" name="Google Shape;3416;p20"/>
            <p:cNvSpPr/>
            <p:nvPr/>
          </p:nvSpPr>
          <p:spPr>
            <a:xfrm rot="10800000" flipH="1">
              <a:off x="493906" y="4754125"/>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7" name="Google Shape;3417;p20"/>
            <p:cNvSpPr/>
            <p:nvPr/>
          </p:nvSpPr>
          <p:spPr>
            <a:xfrm rot="10800000" flipH="1">
              <a:off x="308482" y="4076054"/>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8" name="Google Shape;3418;p20"/>
            <p:cNvSpPr/>
            <p:nvPr/>
          </p:nvSpPr>
          <p:spPr>
            <a:xfrm rot="10800000" flipH="1">
              <a:off x="2568544" y="688923"/>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9" name="Google Shape;3419;p20"/>
            <p:cNvSpPr/>
            <p:nvPr/>
          </p:nvSpPr>
          <p:spPr>
            <a:xfrm rot="10800000" flipH="1">
              <a:off x="800522" y="2127716"/>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0" name="Google Shape;3420;p20"/>
            <p:cNvSpPr/>
            <p:nvPr/>
          </p:nvSpPr>
          <p:spPr>
            <a:xfrm rot="10800000" flipH="1">
              <a:off x="528157" y="1642757"/>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1" name="Google Shape;3421;p20"/>
            <p:cNvSpPr/>
            <p:nvPr/>
          </p:nvSpPr>
          <p:spPr>
            <a:xfrm rot="10800000" flipH="1">
              <a:off x="1218376" y="2006594"/>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2" name="Google Shape;3422;p20"/>
            <p:cNvSpPr/>
            <p:nvPr/>
          </p:nvSpPr>
          <p:spPr>
            <a:xfrm rot="10800000" flipH="1">
              <a:off x="856809" y="1593040"/>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3" name="Google Shape;3423;p20"/>
            <p:cNvSpPr/>
            <p:nvPr/>
          </p:nvSpPr>
          <p:spPr>
            <a:xfrm rot="10800000" flipH="1">
              <a:off x="1045190" y="3172713"/>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4" name="Google Shape;3424;p20"/>
            <p:cNvSpPr/>
            <p:nvPr/>
          </p:nvSpPr>
          <p:spPr>
            <a:xfrm rot="10800000" flipH="1">
              <a:off x="717120" y="2747716"/>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5" name="Google Shape;3425;p20"/>
            <p:cNvSpPr/>
            <p:nvPr/>
          </p:nvSpPr>
          <p:spPr>
            <a:xfrm rot="10800000" flipH="1">
              <a:off x="1011518" y="362208"/>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6" name="Google Shape;3426;p20"/>
            <p:cNvSpPr/>
            <p:nvPr/>
          </p:nvSpPr>
          <p:spPr>
            <a:xfrm rot="10800000" flipH="1">
              <a:off x="166642" y="2545743"/>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7" name="Google Shape;3427;p20"/>
            <p:cNvSpPr/>
            <p:nvPr/>
          </p:nvSpPr>
          <p:spPr>
            <a:xfrm rot="10800000" flipH="1">
              <a:off x="628694" y="4336789"/>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8" name="Google Shape;3428;p20"/>
            <p:cNvSpPr/>
            <p:nvPr/>
          </p:nvSpPr>
          <p:spPr>
            <a:xfrm rot="10800000" flipH="1">
              <a:off x="314305" y="4414932"/>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9" name="Google Shape;3429;p20"/>
            <p:cNvSpPr/>
            <p:nvPr/>
          </p:nvSpPr>
          <p:spPr>
            <a:xfrm rot="10800000" flipH="1">
              <a:off x="2233396" y="193066"/>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0" name="Google Shape;3430;p20"/>
            <p:cNvSpPr/>
            <p:nvPr/>
          </p:nvSpPr>
          <p:spPr>
            <a:xfrm rot="10800000" flipH="1">
              <a:off x="1198916" y="137367"/>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1" name="Google Shape;3431;p20"/>
            <p:cNvSpPr/>
            <p:nvPr/>
          </p:nvSpPr>
          <p:spPr>
            <a:xfrm rot="10800000" flipH="1">
              <a:off x="2640640" y="506911"/>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2" name="Google Shape;3432;p20"/>
            <p:cNvSpPr/>
            <p:nvPr/>
          </p:nvSpPr>
          <p:spPr>
            <a:xfrm rot="10800000" flipH="1">
              <a:off x="5191025" y="57472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3" name="Google Shape;3433;p20"/>
            <p:cNvSpPr/>
            <p:nvPr/>
          </p:nvSpPr>
          <p:spPr>
            <a:xfrm rot="10800000" flipH="1">
              <a:off x="1008804" y="502429"/>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4" name="Google Shape;3434;p20"/>
            <p:cNvSpPr/>
            <p:nvPr/>
          </p:nvSpPr>
          <p:spPr>
            <a:xfrm rot="10800000" flipH="1">
              <a:off x="829438" y="366302"/>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5" name="Google Shape;3435;p20"/>
            <p:cNvSpPr/>
            <p:nvPr/>
          </p:nvSpPr>
          <p:spPr>
            <a:xfrm rot="10800000" flipH="1">
              <a:off x="1557585" y="1005366"/>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6" name="Google Shape;3436;p20"/>
            <p:cNvSpPr/>
            <p:nvPr/>
          </p:nvSpPr>
          <p:spPr>
            <a:xfrm rot="10800000" flipH="1">
              <a:off x="312600" y="3113203"/>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7" name="Google Shape;3437;p20"/>
            <p:cNvSpPr/>
            <p:nvPr/>
          </p:nvSpPr>
          <p:spPr>
            <a:xfrm rot="10800000" flipH="1">
              <a:off x="122502" y="3477948"/>
              <a:ext cx="37973" cy="38429"/>
            </a:xfrm>
            <a:custGeom>
              <a:avLst/>
              <a:gdLst/>
              <a:ahLst/>
              <a:cxnLst/>
              <a:rect l="l" t="t" r="r" b="b"/>
              <a:pathLst>
                <a:path w="24658" h="24954" extrusionOk="0">
                  <a:moveTo>
                    <a:pt x="663" y="16513"/>
                  </a:moveTo>
                  <a:cubicBezTo>
                    <a:pt x="2573" y="22911"/>
                    <a:pt x="9279" y="26553"/>
                    <a:pt x="15645" y="24649"/>
                  </a:cubicBezTo>
                  <a:cubicBezTo>
                    <a:pt x="15804" y="24601"/>
                    <a:pt x="15963" y="24551"/>
                    <a:pt x="16122" y="24496"/>
                  </a:cubicBezTo>
                  <a:cubicBezTo>
                    <a:pt x="22579" y="22429"/>
                    <a:pt x="26148" y="15500"/>
                    <a:pt x="24079" y="9020"/>
                  </a:cubicBezTo>
                  <a:cubicBezTo>
                    <a:pt x="24079" y="9009"/>
                    <a:pt x="24079" y="8997"/>
                    <a:pt x="24079" y="8986"/>
                  </a:cubicBezTo>
                  <a:cubicBezTo>
                    <a:pt x="22124" y="2470"/>
                    <a:pt x="15281" y="-1230"/>
                    <a:pt x="8802" y="720"/>
                  </a:cubicBezTo>
                  <a:cubicBezTo>
                    <a:pt x="8734" y="739"/>
                    <a:pt x="8688" y="757"/>
                    <a:pt x="8620" y="775"/>
                  </a:cubicBezTo>
                  <a:cubicBezTo>
                    <a:pt x="2141" y="2803"/>
                    <a:pt x="-1451" y="9711"/>
                    <a:pt x="572" y="16203"/>
                  </a:cubicBezTo>
                  <a:cubicBezTo>
                    <a:pt x="595" y="16308"/>
                    <a:pt x="618" y="16410"/>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8" name="Google Shape;3438;p20"/>
            <p:cNvSpPr/>
            <p:nvPr/>
          </p:nvSpPr>
          <p:spPr>
            <a:xfrm rot="10800000" flipH="1">
              <a:off x="1236567" y="3455779"/>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9" name="Google Shape;3439;p20"/>
            <p:cNvSpPr/>
            <p:nvPr/>
          </p:nvSpPr>
          <p:spPr>
            <a:xfrm rot="10800000" flipH="1">
              <a:off x="2426223" y="706668"/>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0" name="Google Shape;3440;p20"/>
            <p:cNvSpPr/>
            <p:nvPr/>
          </p:nvSpPr>
          <p:spPr>
            <a:xfrm rot="10800000" flipH="1">
              <a:off x="1303831" y="90596"/>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1" name="Google Shape;3441;p20"/>
            <p:cNvSpPr/>
            <p:nvPr/>
          </p:nvSpPr>
          <p:spPr>
            <a:xfrm rot="10800000" flipH="1">
              <a:off x="2516070" y="106292"/>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2" name="Google Shape;3442;p20"/>
            <p:cNvSpPr/>
            <p:nvPr/>
          </p:nvSpPr>
          <p:spPr>
            <a:xfrm rot="10800000" flipH="1">
              <a:off x="392694" y="5080827"/>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3" name="Google Shape;3443;p20"/>
            <p:cNvSpPr/>
            <p:nvPr/>
          </p:nvSpPr>
          <p:spPr>
            <a:xfrm rot="10800000" flipH="1">
              <a:off x="1233395" y="747701"/>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4" name="Google Shape;3444;p20"/>
            <p:cNvSpPr/>
            <p:nvPr/>
          </p:nvSpPr>
          <p:spPr>
            <a:xfrm rot="10800000" flipH="1">
              <a:off x="163763" y="5181670"/>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5" name="Google Shape;3445;p20"/>
            <p:cNvSpPr/>
            <p:nvPr/>
          </p:nvSpPr>
          <p:spPr>
            <a:xfrm rot="10800000" flipH="1">
              <a:off x="2265069" y="917375"/>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6" name="Google Shape;3446;p20"/>
            <p:cNvSpPr/>
            <p:nvPr/>
          </p:nvSpPr>
          <p:spPr>
            <a:xfrm rot="10800000" flipH="1">
              <a:off x="557536" y="2452375"/>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7" name="Google Shape;3447;p20"/>
            <p:cNvSpPr/>
            <p:nvPr/>
          </p:nvSpPr>
          <p:spPr>
            <a:xfrm rot="10800000" flipH="1">
              <a:off x="402805" y="1848173"/>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8" name="Google Shape;3448;p20"/>
            <p:cNvSpPr/>
            <p:nvPr/>
          </p:nvSpPr>
          <p:spPr>
            <a:xfrm rot="10800000" flipH="1">
              <a:off x="466638" y="1372058"/>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9" name="Google Shape;3449;p20"/>
            <p:cNvSpPr/>
            <p:nvPr/>
          </p:nvSpPr>
          <p:spPr>
            <a:xfrm rot="10800000" flipH="1">
              <a:off x="95796" y="1345847"/>
              <a:ext cx="47618" cy="47782"/>
            </a:xfrm>
            <a:custGeom>
              <a:avLst/>
              <a:gdLst/>
              <a:ahLst/>
              <a:cxnLst/>
              <a:rect l="l" t="t" r="r" b="b"/>
              <a:pathLst>
                <a:path w="30921" h="31027" extrusionOk="0">
                  <a:moveTo>
                    <a:pt x="714" y="20342"/>
                  </a:moveTo>
                  <a:cubicBezTo>
                    <a:pt x="3260" y="28516"/>
                    <a:pt x="11944" y="33073"/>
                    <a:pt x="20083" y="30516"/>
                  </a:cubicBezTo>
                  <a:cubicBezTo>
                    <a:pt x="28222" y="27960"/>
                    <a:pt x="32769" y="19260"/>
                    <a:pt x="30222" y="11086"/>
                  </a:cubicBezTo>
                  <a:cubicBezTo>
                    <a:pt x="27676" y="2909"/>
                    <a:pt x="19015" y="-1646"/>
                    <a:pt x="10854" y="911"/>
                  </a:cubicBezTo>
                  <a:cubicBezTo>
                    <a:pt x="10808" y="925"/>
                    <a:pt x="10762" y="938"/>
                    <a:pt x="10717" y="954"/>
                  </a:cubicBezTo>
                  <a:cubicBezTo>
                    <a:pt x="2646" y="3570"/>
                    <a:pt x="-1809" y="12219"/>
                    <a:pt x="714" y="20342"/>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0" name="Google Shape;3450;p20"/>
            <p:cNvSpPr/>
            <p:nvPr/>
          </p:nvSpPr>
          <p:spPr>
            <a:xfrm rot="10800000" flipH="1">
              <a:off x="608399" y="5010963"/>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1" name="Google Shape;3451;p20"/>
            <p:cNvSpPr/>
            <p:nvPr/>
          </p:nvSpPr>
          <p:spPr>
            <a:xfrm rot="10800000" flipH="1">
              <a:off x="209837" y="4561510"/>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2" name="Google Shape;3452;p20"/>
            <p:cNvSpPr/>
            <p:nvPr/>
          </p:nvSpPr>
          <p:spPr>
            <a:xfrm rot="10800000" flipH="1">
              <a:off x="604180" y="2914539"/>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3" name="Google Shape;3453;p20"/>
            <p:cNvSpPr/>
            <p:nvPr/>
          </p:nvSpPr>
          <p:spPr>
            <a:xfrm rot="10800000" flipH="1">
              <a:off x="3159973" y="218565"/>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4" name="Google Shape;3454;p20"/>
            <p:cNvSpPr/>
            <p:nvPr/>
          </p:nvSpPr>
          <p:spPr>
            <a:xfrm rot="10800000" flipH="1">
              <a:off x="1150482" y="1289687"/>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5" name="Google Shape;3455;p20"/>
            <p:cNvSpPr/>
            <p:nvPr/>
          </p:nvSpPr>
          <p:spPr>
            <a:xfrm rot="10800000" flipH="1">
              <a:off x="2161021" y="363227"/>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6" name="Google Shape;3456;p20"/>
            <p:cNvSpPr/>
            <p:nvPr/>
          </p:nvSpPr>
          <p:spPr>
            <a:xfrm rot="10800000" flipH="1">
              <a:off x="3093750" y="632320"/>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7" name="Google Shape;3457;p20"/>
            <p:cNvSpPr/>
            <p:nvPr/>
          </p:nvSpPr>
          <p:spPr>
            <a:xfrm rot="10800000" flipH="1">
              <a:off x="1328691" y="1868822"/>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8" name="Google Shape;3458;p20"/>
            <p:cNvSpPr/>
            <p:nvPr/>
          </p:nvSpPr>
          <p:spPr>
            <a:xfrm rot="10800000" flipH="1">
              <a:off x="1591096" y="13499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9" name="Google Shape;3459;p20"/>
            <p:cNvSpPr/>
            <p:nvPr/>
          </p:nvSpPr>
          <p:spPr>
            <a:xfrm rot="10800000" flipH="1">
              <a:off x="2882367" y="899668"/>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0" name="Google Shape;3460;p20"/>
            <p:cNvSpPr/>
            <p:nvPr/>
          </p:nvSpPr>
          <p:spPr>
            <a:xfrm flipH="1">
              <a:off x="5808845" y="6814041"/>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1" name="Google Shape;3461;p20"/>
            <p:cNvSpPr/>
            <p:nvPr/>
          </p:nvSpPr>
          <p:spPr>
            <a:xfrm flipH="1">
              <a:off x="6878845" y="6467507"/>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2" name="Google Shape;3462;p20"/>
            <p:cNvSpPr/>
            <p:nvPr/>
          </p:nvSpPr>
          <p:spPr>
            <a:xfrm flipH="1">
              <a:off x="6382168" y="6328918"/>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3" name="Google Shape;3463;p20"/>
            <p:cNvSpPr/>
            <p:nvPr/>
          </p:nvSpPr>
          <p:spPr>
            <a:xfrm flipH="1">
              <a:off x="7046248" y="6301754"/>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4" name="Google Shape;3464;p20"/>
            <p:cNvSpPr/>
            <p:nvPr/>
          </p:nvSpPr>
          <p:spPr>
            <a:xfrm flipH="1">
              <a:off x="6743238" y="6406291"/>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5" name="Google Shape;3465;p20"/>
            <p:cNvSpPr/>
            <p:nvPr/>
          </p:nvSpPr>
          <p:spPr>
            <a:xfrm flipH="1">
              <a:off x="6690516" y="6368466"/>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6" name="Google Shape;3466;p20"/>
            <p:cNvSpPr/>
            <p:nvPr/>
          </p:nvSpPr>
          <p:spPr>
            <a:xfrm flipH="1">
              <a:off x="6956398" y="6395138"/>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67" name="Google Shape;3467;p20"/>
          <p:cNvGrpSpPr/>
          <p:nvPr/>
        </p:nvGrpSpPr>
        <p:grpSpPr>
          <a:xfrm rot="1185681">
            <a:off x="9642623" y="240393"/>
            <a:ext cx="3064040" cy="4321161"/>
            <a:chOff x="5521751" y="689626"/>
            <a:chExt cx="3064070" cy="4321203"/>
          </a:xfrm>
        </p:grpSpPr>
        <p:sp>
          <p:nvSpPr>
            <p:cNvPr id="3468" name="Google Shape;3468;p20"/>
            <p:cNvSpPr/>
            <p:nvPr/>
          </p:nvSpPr>
          <p:spPr>
            <a:xfrm>
              <a:off x="6935570" y="1971205"/>
              <a:ext cx="15839" cy="15415"/>
            </a:xfrm>
            <a:custGeom>
              <a:avLst/>
              <a:gdLst/>
              <a:ahLst/>
              <a:cxnLst/>
              <a:rect l="l" t="t" r="r" b="b"/>
              <a:pathLst>
                <a:path w="7274" h="7079" extrusionOk="0">
                  <a:moveTo>
                    <a:pt x="7284" y="3630"/>
                  </a:moveTo>
                  <a:cubicBezTo>
                    <a:pt x="7284" y="5637"/>
                    <a:pt x="5646" y="7279"/>
                    <a:pt x="3647" y="7279"/>
                  </a:cubicBezTo>
                  <a:cubicBezTo>
                    <a:pt x="1646" y="7279"/>
                    <a:pt x="9" y="5637"/>
                    <a:pt x="9" y="3630"/>
                  </a:cubicBezTo>
                  <a:cubicBezTo>
                    <a:pt x="9" y="1737"/>
                    <a:pt x="1532" y="209"/>
                    <a:pt x="3419" y="209"/>
                  </a:cubicBezTo>
                  <a:cubicBezTo>
                    <a:pt x="3487" y="209"/>
                    <a:pt x="3579" y="209"/>
                    <a:pt x="3647" y="209"/>
                  </a:cubicBezTo>
                  <a:cubicBezTo>
                    <a:pt x="5534" y="72"/>
                    <a:pt x="7148" y="1509"/>
                    <a:pt x="7284" y="3402"/>
                  </a:cubicBezTo>
                  <a:cubicBezTo>
                    <a:pt x="7284" y="3471"/>
                    <a:pt x="7284" y="3562"/>
                    <a:pt x="7284" y="363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9" name="Google Shape;3469;p20"/>
            <p:cNvSpPr/>
            <p:nvPr/>
          </p:nvSpPr>
          <p:spPr>
            <a:xfrm>
              <a:off x="6542214" y="1306029"/>
              <a:ext cx="66830" cy="67052"/>
            </a:xfrm>
            <a:custGeom>
              <a:avLst/>
              <a:gdLst/>
              <a:ahLst/>
              <a:cxnLst/>
              <a:rect l="l" t="t" r="r" b="b"/>
              <a:pathLst>
                <a:path w="30691" h="30793" extrusionOk="0">
                  <a:moveTo>
                    <a:pt x="30700" y="15709"/>
                  </a:moveTo>
                  <a:cubicBezTo>
                    <a:pt x="30700" y="24148"/>
                    <a:pt x="23880" y="30991"/>
                    <a:pt x="15469" y="30991"/>
                  </a:cubicBezTo>
                  <a:cubicBezTo>
                    <a:pt x="7056" y="31128"/>
                    <a:pt x="146" y="24377"/>
                    <a:pt x="9" y="15937"/>
                  </a:cubicBezTo>
                  <a:cubicBezTo>
                    <a:pt x="9" y="15869"/>
                    <a:pt x="9" y="15778"/>
                    <a:pt x="9" y="15709"/>
                  </a:cubicBezTo>
                  <a:cubicBezTo>
                    <a:pt x="9" y="7133"/>
                    <a:pt x="6920" y="200"/>
                    <a:pt x="15469" y="200"/>
                  </a:cubicBezTo>
                  <a:cubicBezTo>
                    <a:pt x="23925" y="314"/>
                    <a:pt x="30700" y="7225"/>
                    <a:pt x="30700" y="15709"/>
                  </a:cubicBezTo>
                  <a:close/>
                </a:path>
              </a:pathLst>
            </a:custGeom>
            <a:solidFill>
              <a:srgbClr val="C5A57E">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0" name="Google Shape;3470;p20"/>
            <p:cNvSpPr/>
            <p:nvPr/>
          </p:nvSpPr>
          <p:spPr>
            <a:xfrm>
              <a:off x="6733699" y="2207519"/>
              <a:ext cx="110388" cy="110754"/>
            </a:xfrm>
            <a:custGeom>
              <a:avLst/>
              <a:gdLst/>
              <a:ahLst/>
              <a:cxnLst/>
              <a:rect l="l" t="t" r="r" b="b"/>
              <a:pathLst>
                <a:path w="50695" h="50863" extrusionOk="0">
                  <a:moveTo>
                    <a:pt x="50705" y="25745"/>
                  </a:moveTo>
                  <a:cubicBezTo>
                    <a:pt x="50705" y="39727"/>
                    <a:pt x="39406" y="51063"/>
                    <a:pt x="25470" y="51063"/>
                  </a:cubicBezTo>
                  <a:cubicBezTo>
                    <a:pt x="11488" y="51063"/>
                    <a:pt x="145" y="39773"/>
                    <a:pt x="9" y="25745"/>
                  </a:cubicBezTo>
                  <a:cubicBezTo>
                    <a:pt x="9" y="11627"/>
                    <a:pt x="11398" y="200"/>
                    <a:pt x="25470" y="200"/>
                  </a:cubicBezTo>
                  <a:cubicBezTo>
                    <a:pt x="39451" y="314"/>
                    <a:pt x="50705" y="11718"/>
                    <a:pt x="50705" y="25745"/>
                  </a:cubicBezTo>
                  <a:close/>
                </a:path>
              </a:pathLst>
            </a:custGeom>
            <a:solidFill>
              <a:srgbClr val="ADA183">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1" name="Google Shape;3471;p20"/>
            <p:cNvSpPr/>
            <p:nvPr/>
          </p:nvSpPr>
          <p:spPr>
            <a:xfrm>
              <a:off x="6377946" y="1136257"/>
              <a:ext cx="99004" cy="96846"/>
            </a:xfrm>
            <a:custGeom>
              <a:avLst/>
              <a:gdLst/>
              <a:ahLst/>
              <a:cxnLst/>
              <a:rect l="l" t="t" r="r" b="b"/>
              <a:pathLst>
                <a:path w="45467" h="44476" extrusionOk="0">
                  <a:moveTo>
                    <a:pt x="45476" y="23008"/>
                  </a:moveTo>
                  <a:cubicBezTo>
                    <a:pt x="44861" y="35165"/>
                    <a:pt x="34859" y="44699"/>
                    <a:pt x="22742" y="44677"/>
                  </a:cubicBezTo>
                  <a:cubicBezTo>
                    <a:pt x="10625" y="44699"/>
                    <a:pt x="622" y="35165"/>
                    <a:pt x="9" y="23008"/>
                  </a:cubicBezTo>
                  <a:cubicBezTo>
                    <a:pt x="9" y="10418"/>
                    <a:pt x="10193" y="200"/>
                    <a:pt x="22742" y="200"/>
                  </a:cubicBezTo>
                  <a:cubicBezTo>
                    <a:pt x="35291" y="200"/>
                    <a:pt x="45476" y="10418"/>
                    <a:pt x="45476" y="23008"/>
                  </a:cubicBezTo>
                  <a:close/>
                </a:path>
              </a:pathLst>
            </a:custGeom>
            <a:solidFill>
              <a:srgbClr val="E2D8BD">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2" name="Google Shape;3472;p20"/>
            <p:cNvSpPr/>
            <p:nvPr/>
          </p:nvSpPr>
          <p:spPr>
            <a:xfrm>
              <a:off x="7041951" y="1106967"/>
              <a:ext cx="33660" cy="33771"/>
            </a:xfrm>
            <a:custGeom>
              <a:avLst/>
              <a:gdLst/>
              <a:ahLst/>
              <a:cxnLst/>
              <a:rect l="l" t="t" r="r" b="b"/>
              <a:pathLst>
                <a:path w="15458" h="15509" extrusionOk="0">
                  <a:moveTo>
                    <a:pt x="15467" y="7955"/>
                  </a:moveTo>
                  <a:cubicBezTo>
                    <a:pt x="15467" y="12243"/>
                    <a:pt x="12012" y="15710"/>
                    <a:pt x="7737" y="15710"/>
                  </a:cubicBezTo>
                  <a:cubicBezTo>
                    <a:pt x="3464" y="15710"/>
                    <a:pt x="9" y="12243"/>
                    <a:pt x="9" y="7955"/>
                  </a:cubicBezTo>
                  <a:cubicBezTo>
                    <a:pt x="9" y="3667"/>
                    <a:pt x="3464" y="200"/>
                    <a:pt x="7737" y="200"/>
                  </a:cubicBezTo>
                  <a:cubicBezTo>
                    <a:pt x="12012" y="200"/>
                    <a:pt x="15467" y="3667"/>
                    <a:pt x="15467" y="7955"/>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3" name="Google Shape;3473;p20"/>
            <p:cNvSpPr/>
            <p:nvPr/>
          </p:nvSpPr>
          <p:spPr>
            <a:xfrm>
              <a:off x="6480860" y="1938462"/>
              <a:ext cx="112866" cy="113733"/>
            </a:xfrm>
            <a:custGeom>
              <a:avLst/>
              <a:gdLst/>
              <a:ahLst/>
              <a:cxnLst/>
              <a:rect l="l" t="t" r="r" b="b"/>
              <a:pathLst>
                <a:path w="51833" h="52231" extrusionOk="0">
                  <a:moveTo>
                    <a:pt x="51842" y="26430"/>
                  </a:moveTo>
                  <a:cubicBezTo>
                    <a:pt x="51842" y="40799"/>
                    <a:pt x="40248" y="52431"/>
                    <a:pt x="25925" y="52431"/>
                  </a:cubicBezTo>
                  <a:cubicBezTo>
                    <a:pt x="11603" y="52431"/>
                    <a:pt x="9" y="40799"/>
                    <a:pt x="9" y="26430"/>
                  </a:cubicBezTo>
                  <a:cubicBezTo>
                    <a:pt x="9" y="12037"/>
                    <a:pt x="11581" y="314"/>
                    <a:pt x="25925" y="200"/>
                  </a:cubicBezTo>
                  <a:cubicBezTo>
                    <a:pt x="40270" y="337"/>
                    <a:pt x="51842" y="12037"/>
                    <a:pt x="51842" y="26430"/>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4" name="Google Shape;3474;p20"/>
            <p:cNvSpPr/>
            <p:nvPr/>
          </p:nvSpPr>
          <p:spPr>
            <a:xfrm>
              <a:off x="6047819" y="2325065"/>
              <a:ext cx="20286" cy="20566"/>
            </a:xfrm>
            <a:custGeom>
              <a:avLst/>
              <a:gdLst/>
              <a:ahLst/>
              <a:cxnLst/>
              <a:rect l="l" t="t" r="r" b="b"/>
              <a:pathLst>
                <a:path w="9316" h="9445" extrusionOk="0">
                  <a:moveTo>
                    <a:pt x="1419" y="8230"/>
                  </a:moveTo>
                  <a:cubicBezTo>
                    <a:pt x="-399" y="6496"/>
                    <a:pt x="-468" y="3600"/>
                    <a:pt x="1261" y="1775"/>
                  </a:cubicBezTo>
                  <a:cubicBezTo>
                    <a:pt x="1305" y="1729"/>
                    <a:pt x="1351" y="1661"/>
                    <a:pt x="1419" y="1615"/>
                  </a:cubicBezTo>
                  <a:cubicBezTo>
                    <a:pt x="3148" y="-209"/>
                    <a:pt x="6034" y="-278"/>
                    <a:pt x="7853" y="1456"/>
                  </a:cubicBezTo>
                  <a:cubicBezTo>
                    <a:pt x="7899" y="1501"/>
                    <a:pt x="7967" y="1570"/>
                    <a:pt x="8013" y="1615"/>
                  </a:cubicBezTo>
                  <a:cubicBezTo>
                    <a:pt x="9762" y="3463"/>
                    <a:pt x="9762" y="6382"/>
                    <a:pt x="8013" y="8230"/>
                  </a:cubicBezTo>
                  <a:cubicBezTo>
                    <a:pt x="6284" y="10054"/>
                    <a:pt x="3398" y="10123"/>
                    <a:pt x="1579" y="8389"/>
                  </a:cubicBezTo>
                  <a:cubicBezTo>
                    <a:pt x="1533" y="8344"/>
                    <a:pt x="1465" y="8275"/>
                    <a:pt x="1419" y="8230"/>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5" name="Google Shape;3475;p20"/>
            <p:cNvSpPr/>
            <p:nvPr/>
          </p:nvSpPr>
          <p:spPr>
            <a:xfrm>
              <a:off x="7991064" y="4365024"/>
              <a:ext cx="20072" cy="20175"/>
            </a:xfrm>
            <a:custGeom>
              <a:avLst/>
              <a:gdLst/>
              <a:ahLst/>
              <a:cxnLst/>
              <a:rect l="l" t="t" r="r" b="b"/>
              <a:pathLst>
                <a:path w="9218" h="9265" extrusionOk="0">
                  <a:moveTo>
                    <a:pt x="1322" y="8140"/>
                  </a:moveTo>
                  <a:cubicBezTo>
                    <a:pt x="-429" y="6290"/>
                    <a:pt x="-429" y="3375"/>
                    <a:pt x="1322" y="1526"/>
                  </a:cubicBezTo>
                  <a:cubicBezTo>
                    <a:pt x="3163" y="-242"/>
                    <a:pt x="6073" y="-242"/>
                    <a:pt x="7914" y="1526"/>
                  </a:cubicBezTo>
                  <a:cubicBezTo>
                    <a:pt x="9665" y="3375"/>
                    <a:pt x="9665" y="6290"/>
                    <a:pt x="7914" y="8140"/>
                  </a:cubicBezTo>
                  <a:cubicBezTo>
                    <a:pt x="6073" y="9908"/>
                    <a:pt x="3163" y="9908"/>
                    <a:pt x="1322" y="8140"/>
                  </a:cubicBezTo>
                  <a:close/>
                </a:path>
              </a:pathLst>
            </a:custGeom>
            <a:solidFill>
              <a:srgbClr val="E9E0D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6" name="Google Shape;3476;p20"/>
            <p:cNvSpPr/>
            <p:nvPr/>
          </p:nvSpPr>
          <p:spPr>
            <a:xfrm>
              <a:off x="7821751" y="2861088"/>
              <a:ext cx="93254" cy="93606"/>
            </a:xfrm>
            <a:custGeom>
              <a:avLst/>
              <a:gdLst/>
              <a:ahLst/>
              <a:cxnLst/>
              <a:rect l="l" t="t" r="r" b="b"/>
              <a:pathLst>
                <a:path w="42826" h="42988" extrusionOk="0">
                  <a:moveTo>
                    <a:pt x="5685" y="36332"/>
                  </a:moveTo>
                  <a:cubicBezTo>
                    <a:pt x="-2227" y="27893"/>
                    <a:pt x="-1817" y="14618"/>
                    <a:pt x="6594" y="6681"/>
                  </a:cubicBezTo>
                  <a:cubicBezTo>
                    <a:pt x="6662" y="6590"/>
                    <a:pt x="6754" y="6521"/>
                    <a:pt x="6822" y="6453"/>
                  </a:cubicBezTo>
                  <a:cubicBezTo>
                    <a:pt x="14938" y="-1804"/>
                    <a:pt x="28168" y="-1895"/>
                    <a:pt x="36398" y="6247"/>
                  </a:cubicBezTo>
                  <a:cubicBezTo>
                    <a:pt x="36467" y="6316"/>
                    <a:pt x="36535" y="6384"/>
                    <a:pt x="36603" y="6453"/>
                  </a:cubicBezTo>
                  <a:cubicBezTo>
                    <a:pt x="44833" y="14595"/>
                    <a:pt x="44923" y="27870"/>
                    <a:pt x="36807" y="36127"/>
                  </a:cubicBezTo>
                  <a:cubicBezTo>
                    <a:pt x="36739" y="36195"/>
                    <a:pt x="36671" y="36263"/>
                    <a:pt x="36603" y="36332"/>
                  </a:cubicBezTo>
                  <a:cubicBezTo>
                    <a:pt x="28828" y="44908"/>
                    <a:pt x="15597" y="45524"/>
                    <a:pt x="7049" y="37700"/>
                  </a:cubicBezTo>
                  <a:cubicBezTo>
                    <a:pt x="6572" y="37267"/>
                    <a:pt x="6117" y="36811"/>
                    <a:pt x="5685" y="36332"/>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7" name="Google Shape;3477;p20"/>
            <p:cNvSpPr/>
            <p:nvPr/>
          </p:nvSpPr>
          <p:spPr>
            <a:xfrm>
              <a:off x="7458475" y="3439530"/>
              <a:ext cx="69475" cy="69704"/>
            </a:xfrm>
            <a:custGeom>
              <a:avLst/>
              <a:gdLst/>
              <a:ahLst/>
              <a:cxnLst/>
              <a:rect l="l" t="t" r="r" b="b"/>
              <a:pathLst>
                <a:path w="31906" h="32011" extrusionOk="0">
                  <a:moveTo>
                    <a:pt x="4595" y="27610"/>
                  </a:moveTo>
                  <a:cubicBezTo>
                    <a:pt x="-1520" y="21246"/>
                    <a:pt x="-1520" y="11165"/>
                    <a:pt x="4595" y="4801"/>
                  </a:cubicBezTo>
                  <a:cubicBezTo>
                    <a:pt x="10937" y="-1334"/>
                    <a:pt x="20986" y="-1334"/>
                    <a:pt x="27329" y="4801"/>
                  </a:cubicBezTo>
                  <a:cubicBezTo>
                    <a:pt x="33444" y="11165"/>
                    <a:pt x="33444" y="21246"/>
                    <a:pt x="27329" y="27610"/>
                  </a:cubicBezTo>
                  <a:cubicBezTo>
                    <a:pt x="20986" y="33745"/>
                    <a:pt x="10937" y="33745"/>
                    <a:pt x="4595" y="27610"/>
                  </a:cubicBezTo>
                  <a:close/>
                </a:path>
              </a:pathLst>
            </a:custGeom>
            <a:solidFill>
              <a:srgbClr val="C5A57E">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8" name="Google Shape;3478;p20"/>
            <p:cNvSpPr/>
            <p:nvPr/>
          </p:nvSpPr>
          <p:spPr>
            <a:xfrm>
              <a:off x="7226752" y="2591757"/>
              <a:ext cx="132440" cy="132871"/>
            </a:xfrm>
            <a:custGeom>
              <a:avLst/>
              <a:gdLst/>
              <a:ahLst/>
              <a:cxnLst/>
              <a:rect l="l" t="t" r="r" b="b"/>
              <a:pathLst>
                <a:path w="60822" h="61020" extrusionOk="0">
                  <a:moveTo>
                    <a:pt x="8079" y="51284"/>
                  </a:moveTo>
                  <a:cubicBezTo>
                    <a:pt x="-3219" y="39127"/>
                    <a:pt x="-2583" y="20082"/>
                    <a:pt x="9535" y="8723"/>
                  </a:cubicBezTo>
                  <a:cubicBezTo>
                    <a:pt x="9670" y="8632"/>
                    <a:pt x="9784" y="8518"/>
                    <a:pt x="9898" y="8404"/>
                  </a:cubicBezTo>
                  <a:cubicBezTo>
                    <a:pt x="21948" y="-3000"/>
                    <a:pt x="40953" y="-2453"/>
                    <a:pt x="52320" y="9658"/>
                  </a:cubicBezTo>
                  <a:cubicBezTo>
                    <a:pt x="52434" y="9772"/>
                    <a:pt x="52524" y="9886"/>
                    <a:pt x="52638" y="10000"/>
                  </a:cubicBezTo>
                  <a:cubicBezTo>
                    <a:pt x="64073" y="22203"/>
                    <a:pt x="63459" y="41408"/>
                    <a:pt x="51296" y="52880"/>
                  </a:cubicBezTo>
                  <a:cubicBezTo>
                    <a:pt x="51206" y="52949"/>
                    <a:pt x="51138" y="53040"/>
                    <a:pt x="51046" y="53109"/>
                  </a:cubicBezTo>
                  <a:cubicBezTo>
                    <a:pt x="38816" y="64513"/>
                    <a:pt x="19673" y="63806"/>
                    <a:pt x="8307" y="51535"/>
                  </a:cubicBezTo>
                  <a:cubicBezTo>
                    <a:pt x="8239" y="51466"/>
                    <a:pt x="8148" y="51375"/>
                    <a:pt x="8079" y="51284"/>
                  </a:cubicBezTo>
                  <a:close/>
                </a:path>
              </a:pathLst>
            </a:custGeom>
            <a:solidFill>
              <a:srgbClr val="C5A57E">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9" name="Google Shape;3479;p20"/>
            <p:cNvSpPr/>
            <p:nvPr/>
          </p:nvSpPr>
          <p:spPr>
            <a:xfrm>
              <a:off x="6914459" y="3735990"/>
              <a:ext cx="87289" cy="87873"/>
            </a:xfrm>
            <a:custGeom>
              <a:avLst/>
              <a:gdLst/>
              <a:ahLst/>
              <a:cxnLst/>
              <a:rect l="l" t="t" r="r" b="b"/>
              <a:pathLst>
                <a:path w="40087" h="40355" extrusionOk="0">
                  <a:moveTo>
                    <a:pt x="5389" y="34633"/>
                  </a:moveTo>
                  <a:cubicBezTo>
                    <a:pt x="-2158" y="26527"/>
                    <a:pt x="-1705" y="13827"/>
                    <a:pt x="6367" y="6264"/>
                  </a:cubicBezTo>
                  <a:cubicBezTo>
                    <a:pt x="6413" y="6216"/>
                    <a:pt x="6481" y="6170"/>
                    <a:pt x="6525" y="6122"/>
                  </a:cubicBezTo>
                  <a:cubicBezTo>
                    <a:pt x="14187" y="-1688"/>
                    <a:pt x="26713" y="-1786"/>
                    <a:pt x="34489" y="5901"/>
                  </a:cubicBezTo>
                  <a:cubicBezTo>
                    <a:pt x="34579" y="5974"/>
                    <a:pt x="34647" y="6047"/>
                    <a:pt x="34716" y="6122"/>
                  </a:cubicBezTo>
                  <a:cubicBezTo>
                    <a:pt x="42263" y="14228"/>
                    <a:pt x="41808" y="26928"/>
                    <a:pt x="33738" y="34491"/>
                  </a:cubicBezTo>
                  <a:cubicBezTo>
                    <a:pt x="33670" y="34537"/>
                    <a:pt x="33624" y="34585"/>
                    <a:pt x="33578" y="34633"/>
                  </a:cubicBezTo>
                  <a:cubicBezTo>
                    <a:pt x="25918" y="42442"/>
                    <a:pt x="13391" y="42540"/>
                    <a:pt x="5616" y="34854"/>
                  </a:cubicBezTo>
                  <a:cubicBezTo>
                    <a:pt x="5526" y="34781"/>
                    <a:pt x="5457" y="34706"/>
                    <a:pt x="5389" y="34633"/>
                  </a:cubicBezTo>
                  <a:close/>
                </a:path>
              </a:pathLst>
            </a:custGeom>
            <a:solidFill>
              <a:srgbClr val="ADA183">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0" name="Google Shape;3480;p20"/>
            <p:cNvSpPr/>
            <p:nvPr/>
          </p:nvSpPr>
          <p:spPr>
            <a:xfrm>
              <a:off x="6720141" y="1698497"/>
              <a:ext cx="61621" cy="62283"/>
            </a:xfrm>
            <a:custGeom>
              <a:avLst/>
              <a:gdLst/>
              <a:ahLst/>
              <a:cxnLst/>
              <a:rect l="l" t="t" r="r" b="b"/>
              <a:pathLst>
                <a:path w="28299" h="28603" extrusionOk="0">
                  <a:moveTo>
                    <a:pt x="7147" y="26748"/>
                  </a:moveTo>
                  <a:cubicBezTo>
                    <a:pt x="371" y="22894"/>
                    <a:pt x="-1992" y="14249"/>
                    <a:pt x="1849" y="7475"/>
                  </a:cubicBezTo>
                  <a:cubicBezTo>
                    <a:pt x="1873" y="7430"/>
                    <a:pt x="1895" y="7407"/>
                    <a:pt x="1918" y="7361"/>
                  </a:cubicBezTo>
                  <a:cubicBezTo>
                    <a:pt x="5759" y="564"/>
                    <a:pt x="14376" y="-1808"/>
                    <a:pt x="21128" y="2047"/>
                  </a:cubicBezTo>
                  <a:cubicBezTo>
                    <a:pt x="21174" y="2070"/>
                    <a:pt x="21196" y="2093"/>
                    <a:pt x="21242" y="2115"/>
                  </a:cubicBezTo>
                  <a:cubicBezTo>
                    <a:pt x="27971" y="6175"/>
                    <a:pt x="30290" y="14842"/>
                    <a:pt x="26470" y="21730"/>
                  </a:cubicBezTo>
                  <a:cubicBezTo>
                    <a:pt x="22697" y="28413"/>
                    <a:pt x="14240" y="30786"/>
                    <a:pt x="7578" y="26999"/>
                  </a:cubicBezTo>
                  <a:cubicBezTo>
                    <a:pt x="7442" y="26931"/>
                    <a:pt x="7283" y="26840"/>
                    <a:pt x="7147" y="26748"/>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1" name="Google Shape;3481;p20"/>
            <p:cNvSpPr/>
            <p:nvPr/>
          </p:nvSpPr>
          <p:spPr>
            <a:xfrm>
              <a:off x="8114759" y="4335903"/>
              <a:ext cx="50307" cy="50089"/>
            </a:xfrm>
            <a:custGeom>
              <a:avLst/>
              <a:gdLst/>
              <a:ahLst/>
              <a:cxnLst/>
              <a:rect l="l" t="t" r="r" b="b"/>
              <a:pathLst>
                <a:path w="23103" h="23003" extrusionOk="0">
                  <a:moveTo>
                    <a:pt x="3368" y="19695"/>
                  </a:moveTo>
                  <a:cubicBezTo>
                    <a:pt x="-1089" y="15259"/>
                    <a:pt x="-1111" y="8040"/>
                    <a:pt x="3299" y="3567"/>
                  </a:cubicBezTo>
                  <a:cubicBezTo>
                    <a:pt x="3323" y="3545"/>
                    <a:pt x="3345" y="3524"/>
                    <a:pt x="3368" y="3501"/>
                  </a:cubicBezTo>
                  <a:cubicBezTo>
                    <a:pt x="7938" y="-901"/>
                    <a:pt x="15167" y="-901"/>
                    <a:pt x="19736" y="3501"/>
                  </a:cubicBezTo>
                  <a:cubicBezTo>
                    <a:pt x="24237" y="8040"/>
                    <a:pt x="24237" y="15385"/>
                    <a:pt x="19736" y="19924"/>
                  </a:cubicBezTo>
                  <a:cubicBezTo>
                    <a:pt x="15143" y="24385"/>
                    <a:pt x="7824" y="24282"/>
                    <a:pt x="3368" y="19695"/>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2" name="Google Shape;3482;p20"/>
            <p:cNvSpPr/>
            <p:nvPr/>
          </p:nvSpPr>
          <p:spPr>
            <a:xfrm rot="-2565912">
              <a:off x="7779506" y="3536580"/>
              <a:ext cx="19786" cy="19852"/>
            </a:xfrm>
            <a:custGeom>
              <a:avLst/>
              <a:gdLst/>
              <a:ahLst/>
              <a:cxnLst/>
              <a:rect l="l" t="t" r="r" b="b"/>
              <a:pathLst>
                <a:path w="9093" h="9123" extrusionOk="0">
                  <a:moveTo>
                    <a:pt x="9103" y="4762"/>
                  </a:moveTo>
                  <a:cubicBezTo>
                    <a:pt x="9103" y="7281"/>
                    <a:pt x="7067" y="9323"/>
                    <a:pt x="4556" y="9323"/>
                  </a:cubicBezTo>
                  <a:cubicBezTo>
                    <a:pt x="2044" y="9323"/>
                    <a:pt x="9" y="7281"/>
                    <a:pt x="9" y="4762"/>
                  </a:cubicBezTo>
                  <a:cubicBezTo>
                    <a:pt x="9" y="2242"/>
                    <a:pt x="2044" y="200"/>
                    <a:pt x="4556" y="200"/>
                  </a:cubicBezTo>
                  <a:cubicBezTo>
                    <a:pt x="7067" y="200"/>
                    <a:pt x="9103" y="2242"/>
                    <a:pt x="9103" y="4762"/>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3" name="Google Shape;3483;p20"/>
            <p:cNvSpPr/>
            <p:nvPr/>
          </p:nvSpPr>
          <p:spPr>
            <a:xfrm>
              <a:off x="7862567" y="3668724"/>
              <a:ext cx="50159" cy="50546"/>
            </a:xfrm>
            <a:custGeom>
              <a:avLst/>
              <a:gdLst/>
              <a:ahLst/>
              <a:cxnLst/>
              <a:rect l="l" t="t" r="r" b="b"/>
              <a:pathLst>
                <a:path w="23035" h="23213" extrusionOk="0">
                  <a:moveTo>
                    <a:pt x="3299" y="19924"/>
                  </a:moveTo>
                  <a:cubicBezTo>
                    <a:pt x="-1088" y="15334"/>
                    <a:pt x="-1088" y="8090"/>
                    <a:pt x="3299" y="3501"/>
                  </a:cubicBezTo>
                  <a:cubicBezTo>
                    <a:pt x="7868" y="-901"/>
                    <a:pt x="15098" y="-901"/>
                    <a:pt x="19668" y="3501"/>
                  </a:cubicBezTo>
                  <a:cubicBezTo>
                    <a:pt x="24169" y="8040"/>
                    <a:pt x="24169" y="15385"/>
                    <a:pt x="19668" y="19924"/>
                  </a:cubicBezTo>
                  <a:cubicBezTo>
                    <a:pt x="15303" y="24458"/>
                    <a:pt x="8120" y="24590"/>
                    <a:pt x="3595" y="20220"/>
                  </a:cubicBezTo>
                  <a:cubicBezTo>
                    <a:pt x="3505" y="20124"/>
                    <a:pt x="3391" y="20024"/>
                    <a:pt x="3299" y="19924"/>
                  </a:cubicBezTo>
                  <a:close/>
                </a:path>
              </a:pathLst>
            </a:custGeom>
            <a:solidFill>
              <a:srgbClr val="D1BC94">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4" name="Google Shape;3484;p20"/>
            <p:cNvSpPr/>
            <p:nvPr/>
          </p:nvSpPr>
          <p:spPr>
            <a:xfrm>
              <a:off x="5521751" y="3053013"/>
              <a:ext cx="79627" cy="79755"/>
            </a:xfrm>
            <a:custGeom>
              <a:avLst/>
              <a:gdLst/>
              <a:ahLst/>
              <a:cxnLst/>
              <a:rect l="l" t="t" r="r" b="b"/>
              <a:pathLst>
                <a:path w="36568" h="36627" extrusionOk="0">
                  <a:moveTo>
                    <a:pt x="4880" y="31400"/>
                  </a:moveTo>
                  <a:cubicBezTo>
                    <a:pt x="-1918" y="24147"/>
                    <a:pt x="-1554" y="12743"/>
                    <a:pt x="5676" y="5923"/>
                  </a:cubicBezTo>
                  <a:cubicBezTo>
                    <a:pt x="5789" y="5832"/>
                    <a:pt x="5903" y="5718"/>
                    <a:pt x="6016" y="5627"/>
                  </a:cubicBezTo>
                  <a:cubicBezTo>
                    <a:pt x="12951" y="-1490"/>
                    <a:pt x="24317" y="-1627"/>
                    <a:pt x="31410" y="5330"/>
                  </a:cubicBezTo>
                  <a:cubicBezTo>
                    <a:pt x="31501" y="5421"/>
                    <a:pt x="31615" y="5535"/>
                    <a:pt x="31705" y="5627"/>
                  </a:cubicBezTo>
                  <a:cubicBezTo>
                    <a:pt x="38503" y="12880"/>
                    <a:pt x="38140" y="24284"/>
                    <a:pt x="30910" y="31104"/>
                  </a:cubicBezTo>
                  <a:cubicBezTo>
                    <a:pt x="30797" y="31195"/>
                    <a:pt x="30683" y="31309"/>
                    <a:pt x="30569" y="31400"/>
                  </a:cubicBezTo>
                  <a:cubicBezTo>
                    <a:pt x="23635" y="38517"/>
                    <a:pt x="12269" y="38653"/>
                    <a:pt x="5175" y="31697"/>
                  </a:cubicBezTo>
                  <a:cubicBezTo>
                    <a:pt x="5084" y="31605"/>
                    <a:pt x="4971" y="31492"/>
                    <a:pt x="4880" y="31400"/>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5" name="Google Shape;3485;p20"/>
            <p:cNvSpPr/>
            <p:nvPr/>
          </p:nvSpPr>
          <p:spPr>
            <a:xfrm>
              <a:off x="7232832" y="3901901"/>
              <a:ext cx="32649" cy="32530"/>
            </a:xfrm>
            <a:custGeom>
              <a:avLst/>
              <a:gdLst/>
              <a:ahLst/>
              <a:cxnLst/>
              <a:rect l="l" t="t" r="r" b="b"/>
              <a:pathLst>
                <a:path w="14994" h="14939" extrusionOk="0">
                  <a:moveTo>
                    <a:pt x="2330" y="12916"/>
                  </a:moveTo>
                  <a:cubicBezTo>
                    <a:pt x="-556" y="10297"/>
                    <a:pt x="-784" y="5827"/>
                    <a:pt x="1830" y="2930"/>
                  </a:cubicBezTo>
                  <a:cubicBezTo>
                    <a:pt x="1990" y="2752"/>
                    <a:pt x="2148" y="2584"/>
                    <a:pt x="2330" y="2424"/>
                  </a:cubicBezTo>
                  <a:cubicBezTo>
                    <a:pt x="5127" y="-473"/>
                    <a:pt x="9719" y="-550"/>
                    <a:pt x="12606" y="2253"/>
                  </a:cubicBezTo>
                  <a:cubicBezTo>
                    <a:pt x="12674" y="2308"/>
                    <a:pt x="12742" y="2367"/>
                    <a:pt x="12788" y="2424"/>
                  </a:cubicBezTo>
                  <a:cubicBezTo>
                    <a:pt x="15676" y="5227"/>
                    <a:pt x="15744" y="9848"/>
                    <a:pt x="12970" y="12745"/>
                  </a:cubicBezTo>
                  <a:cubicBezTo>
                    <a:pt x="12902" y="12802"/>
                    <a:pt x="12856" y="12859"/>
                    <a:pt x="12788" y="12916"/>
                  </a:cubicBezTo>
                  <a:cubicBezTo>
                    <a:pt x="9992" y="15812"/>
                    <a:pt x="5399" y="15890"/>
                    <a:pt x="2490" y="13087"/>
                  </a:cubicBezTo>
                  <a:cubicBezTo>
                    <a:pt x="2444" y="13030"/>
                    <a:pt x="2376" y="12973"/>
                    <a:pt x="2330" y="12916"/>
                  </a:cubicBezTo>
                  <a:close/>
                </a:path>
              </a:pathLst>
            </a:custGeom>
            <a:solidFill>
              <a:srgbClr val="D7CA91">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6" name="Google Shape;3486;p20"/>
            <p:cNvSpPr/>
            <p:nvPr/>
          </p:nvSpPr>
          <p:spPr>
            <a:xfrm>
              <a:off x="6911425" y="2655381"/>
              <a:ext cx="68918" cy="69147"/>
            </a:xfrm>
            <a:custGeom>
              <a:avLst/>
              <a:gdLst/>
              <a:ahLst/>
              <a:cxnLst/>
              <a:rect l="l" t="t" r="r" b="b"/>
              <a:pathLst>
                <a:path w="31650" h="31755" extrusionOk="0">
                  <a:moveTo>
                    <a:pt x="4509" y="27524"/>
                  </a:moveTo>
                  <a:cubicBezTo>
                    <a:pt x="-1492" y="21115"/>
                    <a:pt x="-1492" y="11125"/>
                    <a:pt x="4509" y="4716"/>
                  </a:cubicBezTo>
                  <a:cubicBezTo>
                    <a:pt x="10898" y="-1306"/>
                    <a:pt x="20855" y="-1306"/>
                    <a:pt x="27243" y="4716"/>
                  </a:cubicBezTo>
                  <a:cubicBezTo>
                    <a:pt x="33131" y="11171"/>
                    <a:pt x="33131" y="21070"/>
                    <a:pt x="27243" y="27524"/>
                  </a:cubicBezTo>
                  <a:cubicBezTo>
                    <a:pt x="20809" y="33432"/>
                    <a:pt x="10944" y="33432"/>
                    <a:pt x="4509" y="27524"/>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7" name="Google Shape;3487;p20"/>
            <p:cNvSpPr/>
            <p:nvPr/>
          </p:nvSpPr>
          <p:spPr>
            <a:xfrm>
              <a:off x="7440081" y="3263533"/>
              <a:ext cx="25732" cy="26047"/>
            </a:xfrm>
            <a:custGeom>
              <a:avLst/>
              <a:gdLst/>
              <a:ahLst/>
              <a:cxnLst/>
              <a:rect l="l" t="t" r="r" b="b"/>
              <a:pathLst>
                <a:path w="11817" h="11962" extrusionOk="0">
                  <a:moveTo>
                    <a:pt x="1680" y="10398"/>
                  </a:moveTo>
                  <a:cubicBezTo>
                    <a:pt x="-549" y="8026"/>
                    <a:pt x="-549" y="4331"/>
                    <a:pt x="1680" y="1959"/>
                  </a:cubicBezTo>
                  <a:cubicBezTo>
                    <a:pt x="3976" y="-367"/>
                    <a:pt x="7727" y="-390"/>
                    <a:pt x="10045" y="1913"/>
                  </a:cubicBezTo>
                  <a:cubicBezTo>
                    <a:pt x="10045" y="1913"/>
                    <a:pt x="10069" y="1936"/>
                    <a:pt x="10091" y="1959"/>
                  </a:cubicBezTo>
                  <a:cubicBezTo>
                    <a:pt x="12342" y="4149"/>
                    <a:pt x="12410" y="7752"/>
                    <a:pt x="10251" y="10010"/>
                  </a:cubicBezTo>
                  <a:cubicBezTo>
                    <a:pt x="10183" y="10079"/>
                    <a:pt x="10137" y="10125"/>
                    <a:pt x="10091" y="10170"/>
                  </a:cubicBezTo>
                  <a:cubicBezTo>
                    <a:pt x="8045" y="12565"/>
                    <a:pt x="4454" y="12839"/>
                    <a:pt x="2066" y="10786"/>
                  </a:cubicBezTo>
                  <a:cubicBezTo>
                    <a:pt x="1930" y="10649"/>
                    <a:pt x="1816" y="10535"/>
                    <a:pt x="1680" y="10398"/>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8" name="Google Shape;3488;p20"/>
            <p:cNvSpPr/>
            <p:nvPr/>
          </p:nvSpPr>
          <p:spPr>
            <a:xfrm>
              <a:off x="7665653" y="2701301"/>
              <a:ext cx="33041" cy="33150"/>
            </a:xfrm>
            <a:custGeom>
              <a:avLst/>
              <a:gdLst/>
              <a:ahLst/>
              <a:cxnLst/>
              <a:rect l="l" t="t" r="r" b="b"/>
              <a:pathLst>
                <a:path w="15174" h="15224" extrusionOk="0">
                  <a:moveTo>
                    <a:pt x="2158" y="13269"/>
                  </a:moveTo>
                  <a:cubicBezTo>
                    <a:pt x="-708" y="10281"/>
                    <a:pt x="-708" y="5537"/>
                    <a:pt x="2158" y="2549"/>
                  </a:cubicBezTo>
                  <a:cubicBezTo>
                    <a:pt x="4886" y="-416"/>
                    <a:pt x="9477" y="-598"/>
                    <a:pt x="12432" y="2139"/>
                  </a:cubicBezTo>
                  <a:cubicBezTo>
                    <a:pt x="12570" y="2275"/>
                    <a:pt x="12706" y="2412"/>
                    <a:pt x="12842" y="2549"/>
                  </a:cubicBezTo>
                  <a:cubicBezTo>
                    <a:pt x="15797" y="5286"/>
                    <a:pt x="15979" y="9893"/>
                    <a:pt x="13251" y="12859"/>
                  </a:cubicBezTo>
                  <a:cubicBezTo>
                    <a:pt x="13115" y="12995"/>
                    <a:pt x="12978" y="13132"/>
                    <a:pt x="12842" y="13269"/>
                  </a:cubicBezTo>
                  <a:cubicBezTo>
                    <a:pt x="9864" y="16143"/>
                    <a:pt x="5135" y="16143"/>
                    <a:pt x="2158" y="13269"/>
                  </a:cubicBezTo>
                  <a:close/>
                </a:path>
              </a:pathLst>
            </a:custGeom>
            <a:solidFill>
              <a:srgbClr val="D7CA91">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9" name="Google Shape;3489;p20"/>
            <p:cNvSpPr/>
            <p:nvPr/>
          </p:nvSpPr>
          <p:spPr>
            <a:xfrm>
              <a:off x="7065438" y="4124394"/>
              <a:ext cx="52504" cy="52691"/>
            </a:xfrm>
            <a:custGeom>
              <a:avLst/>
              <a:gdLst/>
              <a:ahLst/>
              <a:cxnLst/>
              <a:rect l="l" t="t" r="r" b="b"/>
              <a:pathLst>
                <a:path w="24112" h="24198" extrusionOk="0">
                  <a:moveTo>
                    <a:pt x="3539" y="20852"/>
                  </a:moveTo>
                  <a:cubicBezTo>
                    <a:pt x="-1168" y="16135"/>
                    <a:pt x="-1168" y="8481"/>
                    <a:pt x="3539" y="3757"/>
                  </a:cubicBezTo>
                  <a:cubicBezTo>
                    <a:pt x="3539" y="3752"/>
                    <a:pt x="3539" y="3750"/>
                    <a:pt x="3539" y="3746"/>
                  </a:cubicBezTo>
                  <a:cubicBezTo>
                    <a:pt x="8244" y="-978"/>
                    <a:pt x="15860" y="-982"/>
                    <a:pt x="20589" y="3734"/>
                  </a:cubicBezTo>
                  <a:cubicBezTo>
                    <a:pt x="20589" y="3739"/>
                    <a:pt x="20589" y="3741"/>
                    <a:pt x="20589" y="3746"/>
                  </a:cubicBezTo>
                  <a:cubicBezTo>
                    <a:pt x="25294" y="8463"/>
                    <a:pt x="25294" y="16117"/>
                    <a:pt x="20611" y="20841"/>
                  </a:cubicBezTo>
                  <a:cubicBezTo>
                    <a:pt x="20589" y="20845"/>
                    <a:pt x="20589" y="20848"/>
                    <a:pt x="20589" y="20852"/>
                  </a:cubicBezTo>
                  <a:cubicBezTo>
                    <a:pt x="15882" y="25576"/>
                    <a:pt x="8267" y="25580"/>
                    <a:pt x="3561" y="20864"/>
                  </a:cubicBezTo>
                  <a:cubicBezTo>
                    <a:pt x="3539" y="20859"/>
                    <a:pt x="3539" y="20857"/>
                    <a:pt x="3539" y="20852"/>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0" name="Google Shape;3490;p20"/>
            <p:cNvSpPr/>
            <p:nvPr/>
          </p:nvSpPr>
          <p:spPr>
            <a:xfrm>
              <a:off x="7629757" y="4880706"/>
              <a:ext cx="129696" cy="130123"/>
            </a:xfrm>
            <a:custGeom>
              <a:avLst/>
              <a:gdLst/>
              <a:ahLst/>
              <a:cxnLst/>
              <a:rect l="l" t="t" r="r" b="b"/>
              <a:pathLst>
                <a:path w="59562" h="59758" extrusionOk="0">
                  <a:moveTo>
                    <a:pt x="59563" y="29879"/>
                  </a:moveTo>
                  <a:cubicBezTo>
                    <a:pt x="59563" y="46381"/>
                    <a:pt x="46230" y="59758"/>
                    <a:pt x="29782" y="59758"/>
                  </a:cubicBezTo>
                  <a:cubicBezTo>
                    <a:pt x="13334" y="59758"/>
                    <a:pt x="0" y="46381"/>
                    <a:pt x="0" y="29879"/>
                  </a:cubicBezTo>
                  <a:cubicBezTo>
                    <a:pt x="0" y="13377"/>
                    <a:pt x="13334" y="0"/>
                    <a:pt x="29782" y="0"/>
                  </a:cubicBezTo>
                  <a:cubicBezTo>
                    <a:pt x="46230" y="0"/>
                    <a:pt x="59563" y="13377"/>
                    <a:pt x="59563" y="29879"/>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1" name="Google Shape;3491;p20"/>
            <p:cNvSpPr/>
            <p:nvPr/>
          </p:nvSpPr>
          <p:spPr>
            <a:xfrm>
              <a:off x="7527337" y="2966040"/>
              <a:ext cx="61382" cy="61584"/>
            </a:xfrm>
            <a:custGeom>
              <a:avLst/>
              <a:gdLst/>
              <a:ahLst/>
              <a:cxnLst/>
              <a:rect l="l" t="t" r="r" b="b"/>
              <a:pathLst>
                <a:path w="28189" h="28282" extrusionOk="0">
                  <a:moveTo>
                    <a:pt x="28190" y="14141"/>
                  </a:moveTo>
                  <a:cubicBezTo>
                    <a:pt x="28190" y="21951"/>
                    <a:pt x="21879" y="28283"/>
                    <a:pt x="14095" y="28283"/>
                  </a:cubicBezTo>
                  <a:cubicBezTo>
                    <a:pt x="6311" y="28283"/>
                    <a:pt x="0" y="21951"/>
                    <a:pt x="0" y="14141"/>
                  </a:cubicBezTo>
                  <a:cubicBezTo>
                    <a:pt x="0" y="6331"/>
                    <a:pt x="6311" y="0"/>
                    <a:pt x="14095" y="0"/>
                  </a:cubicBezTo>
                  <a:cubicBezTo>
                    <a:pt x="21879" y="0"/>
                    <a:pt x="28190" y="6331"/>
                    <a:pt x="28190" y="14141"/>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2" name="Google Shape;3492;p20"/>
            <p:cNvSpPr/>
            <p:nvPr/>
          </p:nvSpPr>
          <p:spPr>
            <a:xfrm>
              <a:off x="7120800" y="3064240"/>
              <a:ext cx="59049" cy="59052"/>
            </a:xfrm>
            <a:custGeom>
              <a:avLst/>
              <a:gdLst/>
              <a:ahLst/>
              <a:cxnLst/>
              <a:rect l="l" t="t" r="r" b="b"/>
              <a:pathLst>
                <a:path w="27118" h="27119" extrusionOk="0">
                  <a:moveTo>
                    <a:pt x="4019" y="23504"/>
                  </a:moveTo>
                  <a:cubicBezTo>
                    <a:pt x="-1324" y="18167"/>
                    <a:pt x="-1324" y="9500"/>
                    <a:pt x="3996" y="4140"/>
                  </a:cubicBezTo>
                  <a:cubicBezTo>
                    <a:pt x="3996" y="4140"/>
                    <a:pt x="4019" y="4117"/>
                    <a:pt x="4019" y="4117"/>
                  </a:cubicBezTo>
                  <a:cubicBezTo>
                    <a:pt x="9315" y="-1106"/>
                    <a:pt x="17818" y="-1106"/>
                    <a:pt x="23115" y="4117"/>
                  </a:cubicBezTo>
                  <a:cubicBezTo>
                    <a:pt x="28457" y="9454"/>
                    <a:pt x="28457" y="18122"/>
                    <a:pt x="23161" y="23482"/>
                  </a:cubicBezTo>
                  <a:cubicBezTo>
                    <a:pt x="23137" y="23482"/>
                    <a:pt x="23137" y="23504"/>
                    <a:pt x="23115" y="23504"/>
                  </a:cubicBezTo>
                  <a:cubicBezTo>
                    <a:pt x="17773" y="28591"/>
                    <a:pt x="9361" y="28591"/>
                    <a:pt x="4019" y="23504"/>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3" name="Google Shape;3493;p20"/>
            <p:cNvSpPr/>
            <p:nvPr/>
          </p:nvSpPr>
          <p:spPr>
            <a:xfrm>
              <a:off x="8160564" y="3019551"/>
              <a:ext cx="35345" cy="35461"/>
            </a:xfrm>
            <a:custGeom>
              <a:avLst/>
              <a:gdLst/>
              <a:ahLst/>
              <a:cxnLst/>
              <a:rect l="l" t="t" r="r" b="b"/>
              <a:pathLst>
                <a:path w="16232" h="16285" extrusionOk="0">
                  <a:moveTo>
                    <a:pt x="2327" y="14159"/>
                  </a:moveTo>
                  <a:cubicBezTo>
                    <a:pt x="-764" y="10897"/>
                    <a:pt x="-764" y="5788"/>
                    <a:pt x="2327" y="2526"/>
                  </a:cubicBezTo>
                  <a:cubicBezTo>
                    <a:pt x="5578" y="-576"/>
                    <a:pt x="10671" y="-576"/>
                    <a:pt x="13922" y="2526"/>
                  </a:cubicBezTo>
                  <a:cubicBezTo>
                    <a:pt x="17015" y="5788"/>
                    <a:pt x="17015" y="10897"/>
                    <a:pt x="13922" y="14159"/>
                  </a:cubicBezTo>
                  <a:cubicBezTo>
                    <a:pt x="10671" y="17261"/>
                    <a:pt x="5578" y="17261"/>
                    <a:pt x="2327" y="14159"/>
                  </a:cubicBezTo>
                  <a:close/>
                </a:path>
              </a:pathLst>
            </a:custGeom>
            <a:solidFill>
              <a:srgbClr val="C5A57E">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4" name="Google Shape;3494;p20"/>
            <p:cNvSpPr/>
            <p:nvPr/>
          </p:nvSpPr>
          <p:spPr>
            <a:xfrm>
              <a:off x="8027568" y="3415788"/>
              <a:ext cx="10890" cy="10925"/>
            </a:xfrm>
            <a:custGeom>
              <a:avLst/>
              <a:gdLst/>
              <a:ahLst/>
              <a:cxnLst/>
              <a:rect l="l" t="t" r="r" b="b"/>
              <a:pathLst>
                <a:path w="5001" h="5017" extrusionOk="0">
                  <a:moveTo>
                    <a:pt x="5001" y="2509"/>
                  </a:moveTo>
                  <a:cubicBezTo>
                    <a:pt x="5001" y="3895"/>
                    <a:pt x="3881" y="5018"/>
                    <a:pt x="2500" y="5018"/>
                  </a:cubicBezTo>
                  <a:cubicBezTo>
                    <a:pt x="1120" y="5018"/>
                    <a:pt x="0" y="3895"/>
                    <a:pt x="0" y="2509"/>
                  </a:cubicBezTo>
                  <a:cubicBezTo>
                    <a:pt x="0" y="1123"/>
                    <a:pt x="1120" y="0"/>
                    <a:pt x="2500" y="0"/>
                  </a:cubicBezTo>
                  <a:cubicBezTo>
                    <a:pt x="3881" y="0"/>
                    <a:pt x="5001" y="1123"/>
                    <a:pt x="5001" y="2509"/>
                  </a:cubicBezTo>
                  <a:close/>
                </a:path>
              </a:pathLst>
            </a:custGeom>
            <a:solidFill>
              <a:srgbClr val="C5A57E">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5" name="Google Shape;3495;p20"/>
            <p:cNvSpPr/>
            <p:nvPr/>
          </p:nvSpPr>
          <p:spPr>
            <a:xfrm>
              <a:off x="5771655" y="2712196"/>
              <a:ext cx="25723" cy="25867"/>
            </a:xfrm>
            <a:custGeom>
              <a:avLst/>
              <a:gdLst/>
              <a:ahLst/>
              <a:cxnLst/>
              <a:rect l="l" t="t" r="r" b="b"/>
              <a:pathLst>
                <a:path w="11813" h="11879" extrusionOk="0">
                  <a:moveTo>
                    <a:pt x="1679" y="10315"/>
                  </a:moveTo>
                  <a:cubicBezTo>
                    <a:pt x="-548" y="7943"/>
                    <a:pt x="-548" y="4248"/>
                    <a:pt x="1679" y="1876"/>
                  </a:cubicBezTo>
                  <a:cubicBezTo>
                    <a:pt x="4044" y="-359"/>
                    <a:pt x="7726" y="-359"/>
                    <a:pt x="10091" y="1876"/>
                  </a:cubicBezTo>
                  <a:cubicBezTo>
                    <a:pt x="12341" y="4066"/>
                    <a:pt x="12409" y="7670"/>
                    <a:pt x="10227" y="9928"/>
                  </a:cubicBezTo>
                  <a:cubicBezTo>
                    <a:pt x="10182" y="9996"/>
                    <a:pt x="10137" y="10042"/>
                    <a:pt x="10091" y="10087"/>
                  </a:cubicBezTo>
                  <a:cubicBezTo>
                    <a:pt x="8045" y="12482"/>
                    <a:pt x="4453" y="12756"/>
                    <a:pt x="2066" y="10703"/>
                  </a:cubicBezTo>
                  <a:cubicBezTo>
                    <a:pt x="1929" y="10566"/>
                    <a:pt x="1815" y="10452"/>
                    <a:pt x="1679" y="10315"/>
                  </a:cubicBezTo>
                  <a:close/>
                </a:path>
              </a:pathLst>
            </a:custGeom>
            <a:solidFill>
              <a:srgbClr val="D1BC9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6" name="Google Shape;3496;p20"/>
            <p:cNvSpPr/>
            <p:nvPr/>
          </p:nvSpPr>
          <p:spPr>
            <a:xfrm>
              <a:off x="7707709" y="3227152"/>
              <a:ext cx="81484" cy="81515"/>
            </a:xfrm>
            <a:custGeom>
              <a:avLst/>
              <a:gdLst/>
              <a:ahLst/>
              <a:cxnLst/>
              <a:rect l="l" t="t" r="r" b="b"/>
              <a:pathLst>
                <a:path w="37421" h="37435" extrusionOk="0">
                  <a:moveTo>
                    <a:pt x="5569" y="32132"/>
                  </a:moveTo>
                  <a:cubicBezTo>
                    <a:pt x="-1706" y="25015"/>
                    <a:pt x="-1866" y="13315"/>
                    <a:pt x="5228" y="6016"/>
                  </a:cubicBezTo>
                  <a:cubicBezTo>
                    <a:pt x="5341" y="5902"/>
                    <a:pt x="5455" y="5788"/>
                    <a:pt x="5569" y="5674"/>
                  </a:cubicBezTo>
                  <a:cubicBezTo>
                    <a:pt x="12844" y="-1625"/>
                    <a:pt x="24642" y="-1625"/>
                    <a:pt x="31940" y="5674"/>
                  </a:cubicBezTo>
                  <a:cubicBezTo>
                    <a:pt x="31940" y="5674"/>
                    <a:pt x="31940" y="5674"/>
                    <a:pt x="31940" y="5674"/>
                  </a:cubicBezTo>
                  <a:cubicBezTo>
                    <a:pt x="39260" y="13064"/>
                    <a:pt x="39260" y="24970"/>
                    <a:pt x="31940" y="32360"/>
                  </a:cubicBezTo>
                  <a:cubicBezTo>
                    <a:pt x="24551" y="39476"/>
                    <a:pt x="12844" y="39385"/>
                    <a:pt x="5569" y="3213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7" name="Google Shape;3497;p20"/>
            <p:cNvSpPr/>
            <p:nvPr/>
          </p:nvSpPr>
          <p:spPr>
            <a:xfrm>
              <a:off x="7517813" y="4254406"/>
              <a:ext cx="59348" cy="59544"/>
            </a:xfrm>
            <a:custGeom>
              <a:avLst/>
              <a:gdLst/>
              <a:ahLst/>
              <a:cxnLst/>
              <a:rect l="l" t="t" r="r" b="b"/>
              <a:pathLst>
                <a:path w="27255" h="27345" extrusionOk="0">
                  <a:moveTo>
                    <a:pt x="3930" y="23612"/>
                  </a:moveTo>
                  <a:cubicBezTo>
                    <a:pt x="-1299" y="18214"/>
                    <a:pt x="-1299" y="9624"/>
                    <a:pt x="3930" y="4225"/>
                  </a:cubicBezTo>
                  <a:cubicBezTo>
                    <a:pt x="9250" y="-1128"/>
                    <a:pt x="17889" y="-1144"/>
                    <a:pt x="23209" y="4191"/>
                  </a:cubicBezTo>
                  <a:cubicBezTo>
                    <a:pt x="23231" y="4202"/>
                    <a:pt x="23231" y="4214"/>
                    <a:pt x="23254" y="4225"/>
                  </a:cubicBezTo>
                  <a:cubicBezTo>
                    <a:pt x="28596" y="9560"/>
                    <a:pt x="28596" y="18225"/>
                    <a:pt x="23277" y="23578"/>
                  </a:cubicBezTo>
                  <a:cubicBezTo>
                    <a:pt x="23277" y="23589"/>
                    <a:pt x="23254" y="23601"/>
                    <a:pt x="23254" y="23612"/>
                  </a:cubicBezTo>
                  <a:cubicBezTo>
                    <a:pt x="17866" y="28856"/>
                    <a:pt x="9318" y="28856"/>
                    <a:pt x="3930" y="23612"/>
                  </a:cubicBezTo>
                  <a:close/>
                </a:path>
              </a:pathLst>
            </a:custGeom>
            <a:solidFill>
              <a:srgbClr val="E2D8BD">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8" name="Google Shape;3498;p20"/>
            <p:cNvSpPr/>
            <p:nvPr/>
          </p:nvSpPr>
          <p:spPr>
            <a:xfrm>
              <a:off x="7951024" y="4199053"/>
              <a:ext cx="19504" cy="19460"/>
            </a:xfrm>
            <a:custGeom>
              <a:avLst/>
              <a:gdLst/>
              <a:ahLst/>
              <a:cxnLst/>
              <a:rect l="l" t="t" r="r" b="b"/>
              <a:pathLst>
                <a:path w="8957" h="8937" extrusionOk="0">
                  <a:moveTo>
                    <a:pt x="1304" y="7990"/>
                  </a:moveTo>
                  <a:cubicBezTo>
                    <a:pt x="-423" y="6215"/>
                    <a:pt x="-423" y="3378"/>
                    <a:pt x="1304" y="1603"/>
                  </a:cubicBezTo>
                  <a:cubicBezTo>
                    <a:pt x="2918" y="-160"/>
                    <a:pt x="5646" y="-278"/>
                    <a:pt x="7397" y="1341"/>
                  </a:cubicBezTo>
                  <a:cubicBezTo>
                    <a:pt x="7487" y="1423"/>
                    <a:pt x="7579" y="1512"/>
                    <a:pt x="7669" y="1603"/>
                  </a:cubicBezTo>
                  <a:cubicBezTo>
                    <a:pt x="9398" y="3378"/>
                    <a:pt x="9398" y="6215"/>
                    <a:pt x="7669" y="7990"/>
                  </a:cubicBezTo>
                  <a:cubicBezTo>
                    <a:pt x="5828" y="9520"/>
                    <a:pt x="3145" y="9520"/>
                    <a:pt x="1304" y="7990"/>
                  </a:cubicBezTo>
                  <a:close/>
                </a:path>
              </a:pathLst>
            </a:custGeom>
            <a:solidFill>
              <a:srgbClr val="E2D8BD">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9" name="Google Shape;3499;p20"/>
            <p:cNvSpPr/>
            <p:nvPr/>
          </p:nvSpPr>
          <p:spPr>
            <a:xfrm>
              <a:off x="7241918" y="4362963"/>
              <a:ext cx="50838" cy="51051"/>
            </a:xfrm>
            <a:custGeom>
              <a:avLst/>
              <a:gdLst/>
              <a:ahLst/>
              <a:cxnLst/>
              <a:rect l="l" t="t" r="r" b="b"/>
              <a:pathLst>
                <a:path w="23347" h="23445" extrusionOk="0">
                  <a:moveTo>
                    <a:pt x="3385" y="20035"/>
                  </a:moveTo>
                  <a:cubicBezTo>
                    <a:pt x="-1117" y="15496"/>
                    <a:pt x="-1117" y="8151"/>
                    <a:pt x="3385" y="3613"/>
                  </a:cubicBezTo>
                  <a:cubicBezTo>
                    <a:pt x="7976" y="-938"/>
                    <a:pt x="15388" y="-938"/>
                    <a:pt x="19980" y="3613"/>
                  </a:cubicBezTo>
                  <a:cubicBezTo>
                    <a:pt x="24481" y="8151"/>
                    <a:pt x="24481" y="15496"/>
                    <a:pt x="19980" y="20035"/>
                  </a:cubicBezTo>
                  <a:cubicBezTo>
                    <a:pt x="15684" y="24633"/>
                    <a:pt x="8499" y="24870"/>
                    <a:pt x="3908" y="20566"/>
                  </a:cubicBezTo>
                  <a:cubicBezTo>
                    <a:pt x="3726" y="20395"/>
                    <a:pt x="3566" y="20217"/>
                    <a:pt x="3385" y="20035"/>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0" name="Google Shape;3500;p20"/>
            <p:cNvSpPr/>
            <p:nvPr/>
          </p:nvSpPr>
          <p:spPr>
            <a:xfrm>
              <a:off x="7930486" y="4477710"/>
              <a:ext cx="20360" cy="20429"/>
            </a:xfrm>
            <a:custGeom>
              <a:avLst/>
              <a:gdLst/>
              <a:ahLst/>
              <a:cxnLst/>
              <a:rect l="l" t="t" r="r" b="b"/>
              <a:pathLst>
                <a:path w="9350" h="9382" extrusionOk="0">
                  <a:moveTo>
                    <a:pt x="1420" y="8140"/>
                  </a:moveTo>
                  <a:cubicBezTo>
                    <a:pt x="-399" y="6404"/>
                    <a:pt x="-467" y="3517"/>
                    <a:pt x="1260" y="1690"/>
                  </a:cubicBezTo>
                  <a:cubicBezTo>
                    <a:pt x="1306" y="1635"/>
                    <a:pt x="1374" y="1578"/>
                    <a:pt x="1420" y="1526"/>
                  </a:cubicBezTo>
                  <a:cubicBezTo>
                    <a:pt x="3261" y="-242"/>
                    <a:pt x="6171" y="-242"/>
                    <a:pt x="8012" y="1526"/>
                  </a:cubicBezTo>
                  <a:cubicBezTo>
                    <a:pt x="9808" y="3453"/>
                    <a:pt x="9808" y="6441"/>
                    <a:pt x="8012" y="8368"/>
                  </a:cubicBezTo>
                  <a:cubicBezTo>
                    <a:pt x="6103" y="10072"/>
                    <a:pt x="3192" y="9972"/>
                    <a:pt x="1420" y="814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1" name="Google Shape;3501;p20"/>
            <p:cNvSpPr/>
            <p:nvPr/>
          </p:nvSpPr>
          <p:spPr>
            <a:xfrm>
              <a:off x="6068307" y="3730613"/>
              <a:ext cx="15639" cy="15695"/>
            </a:xfrm>
            <a:custGeom>
              <a:avLst/>
              <a:gdLst/>
              <a:ahLst/>
              <a:cxnLst/>
              <a:rect l="l" t="t" r="r" b="b"/>
              <a:pathLst>
                <a:path w="7182" h="7208" extrusionOk="0">
                  <a:moveTo>
                    <a:pt x="1100" y="6313"/>
                  </a:moveTo>
                  <a:cubicBezTo>
                    <a:pt x="-288" y="5029"/>
                    <a:pt x="-356" y="2864"/>
                    <a:pt x="918" y="1478"/>
                  </a:cubicBezTo>
                  <a:cubicBezTo>
                    <a:pt x="986" y="1414"/>
                    <a:pt x="1032" y="1354"/>
                    <a:pt x="1100" y="1295"/>
                  </a:cubicBezTo>
                  <a:cubicBezTo>
                    <a:pt x="2372" y="-92"/>
                    <a:pt x="4532" y="-172"/>
                    <a:pt x="5919" y="1113"/>
                  </a:cubicBezTo>
                  <a:cubicBezTo>
                    <a:pt x="5987" y="1172"/>
                    <a:pt x="6032" y="1231"/>
                    <a:pt x="6100" y="1295"/>
                  </a:cubicBezTo>
                  <a:cubicBezTo>
                    <a:pt x="7488" y="2579"/>
                    <a:pt x="7556" y="4744"/>
                    <a:pt x="6282" y="6130"/>
                  </a:cubicBezTo>
                  <a:cubicBezTo>
                    <a:pt x="6214" y="6194"/>
                    <a:pt x="6170" y="6254"/>
                    <a:pt x="6100" y="6313"/>
                  </a:cubicBezTo>
                  <a:cubicBezTo>
                    <a:pt x="4828" y="7700"/>
                    <a:pt x="2668" y="7780"/>
                    <a:pt x="1281" y="6495"/>
                  </a:cubicBezTo>
                  <a:cubicBezTo>
                    <a:pt x="1213" y="6436"/>
                    <a:pt x="1168" y="6377"/>
                    <a:pt x="1100" y="6313"/>
                  </a:cubicBezTo>
                  <a:close/>
                </a:path>
              </a:pathLst>
            </a:custGeom>
            <a:solidFill>
              <a:srgbClr val="A0C3CA">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2" name="Google Shape;3502;p20"/>
            <p:cNvSpPr/>
            <p:nvPr/>
          </p:nvSpPr>
          <p:spPr>
            <a:xfrm>
              <a:off x="7579842" y="3854672"/>
              <a:ext cx="34788" cy="35154"/>
            </a:xfrm>
            <a:custGeom>
              <a:avLst/>
              <a:gdLst/>
              <a:ahLst/>
              <a:cxnLst/>
              <a:rect l="l" t="t" r="r" b="b"/>
              <a:pathLst>
                <a:path w="15976" h="16144" extrusionOk="0">
                  <a:moveTo>
                    <a:pt x="2482" y="13860"/>
                  </a:moveTo>
                  <a:cubicBezTo>
                    <a:pt x="-587" y="11075"/>
                    <a:pt x="-837" y="6315"/>
                    <a:pt x="1937" y="3229"/>
                  </a:cubicBezTo>
                  <a:cubicBezTo>
                    <a:pt x="2119" y="3037"/>
                    <a:pt x="2301" y="2857"/>
                    <a:pt x="2482" y="2684"/>
                  </a:cubicBezTo>
                  <a:cubicBezTo>
                    <a:pt x="5256" y="-402"/>
                    <a:pt x="10007" y="-646"/>
                    <a:pt x="13077" y="2139"/>
                  </a:cubicBezTo>
                  <a:cubicBezTo>
                    <a:pt x="13258" y="2310"/>
                    <a:pt x="13440" y="2492"/>
                    <a:pt x="13622" y="2684"/>
                  </a:cubicBezTo>
                  <a:cubicBezTo>
                    <a:pt x="16691" y="5654"/>
                    <a:pt x="16783" y="10562"/>
                    <a:pt x="13827" y="13648"/>
                  </a:cubicBezTo>
                  <a:cubicBezTo>
                    <a:pt x="13759" y="13721"/>
                    <a:pt x="13690" y="13792"/>
                    <a:pt x="13622" y="13860"/>
                  </a:cubicBezTo>
                  <a:cubicBezTo>
                    <a:pt x="10848" y="16946"/>
                    <a:pt x="6097" y="17190"/>
                    <a:pt x="3028" y="14405"/>
                  </a:cubicBezTo>
                  <a:cubicBezTo>
                    <a:pt x="2846" y="14234"/>
                    <a:pt x="2664" y="14052"/>
                    <a:pt x="2482" y="13860"/>
                  </a:cubicBezTo>
                  <a:close/>
                </a:path>
              </a:pathLst>
            </a:custGeom>
            <a:solidFill>
              <a:srgbClr val="D1BC9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3" name="Google Shape;3503;p20"/>
            <p:cNvSpPr/>
            <p:nvPr/>
          </p:nvSpPr>
          <p:spPr>
            <a:xfrm>
              <a:off x="5895725" y="3540587"/>
              <a:ext cx="12327" cy="12366"/>
            </a:xfrm>
            <a:custGeom>
              <a:avLst/>
              <a:gdLst/>
              <a:ahLst/>
              <a:cxnLst/>
              <a:rect l="l" t="t" r="r" b="b"/>
              <a:pathLst>
                <a:path w="5661" h="5679" extrusionOk="0">
                  <a:moveTo>
                    <a:pt x="828" y="5127"/>
                  </a:moveTo>
                  <a:cubicBezTo>
                    <a:pt x="-264" y="3986"/>
                    <a:pt x="-264" y="2161"/>
                    <a:pt x="828" y="1021"/>
                  </a:cubicBezTo>
                  <a:cubicBezTo>
                    <a:pt x="1964" y="-74"/>
                    <a:pt x="3783" y="-74"/>
                    <a:pt x="4919" y="1021"/>
                  </a:cubicBezTo>
                  <a:cubicBezTo>
                    <a:pt x="5920" y="2207"/>
                    <a:pt x="5920" y="3940"/>
                    <a:pt x="4919" y="5127"/>
                  </a:cubicBezTo>
                  <a:cubicBezTo>
                    <a:pt x="3737" y="6130"/>
                    <a:pt x="2010" y="6130"/>
                    <a:pt x="828" y="5127"/>
                  </a:cubicBezTo>
                  <a:close/>
                </a:path>
              </a:pathLst>
            </a:custGeom>
            <a:solidFill>
              <a:srgbClr val="D7CA91">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4" name="Google Shape;3504;p20"/>
            <p:cNvSpPr/>
            <p:nvPr/>
          </p:nvSpPr>
          <p:spPr>
            <a:xfrm>
              <a:off x="8035679" y="3598170"/>
              <a:ext cx="22868" cy="22757"/>
            </a:xfrm>
            <a:custGeom>
              <a:avLst/>
              <a:gdLst/>
              <a:ahLst/>
              <a:cxnLst/>
              <a:rect l="l" t="t" r="r" b="b"/>
              <a:pathLst>
                <a:path w="10502" h="10451" extrusionOk="0">
                  <a:moveTo>
                    <a:pt x="1508" y="9232"/>
                  </a:moveTo>
                  <a:cubicBezTo>
                    <a:pt x="-491" y="7111"/>
                    <a:pt x="-491" y="3826"/>
                    <a:pt x="1508" y="1705"/>
                  </a:cubicBezTo>
                  <a:cubicBezTo>
                    <a:pt x="3623" y="-302"/>
                    <a:pt x="6896" y="-302"/>
                    <a:pt x="9011" y="1705"/>
                  </a:cubicBezTo>
                  <a:cubicBezTo>
                    <a:pt x="11012" y="3826"/>
                    <a:pt x="11012" y="7111"/>
                    <a:pt x="9011" y="9232"/>
                  </a:cubicBezTo>
                  <a:cubicBezTo>
                    <a:pt x="6874" y="11125"/>
                    <a:pt x="3646" y="11125"/>
                    <a:pt x="1508" y="9232"/>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5" name="Google Shape;3505;p20"/>
            <p:cNvSpPr/>
            <p:nvPr/>
          </p:nvSpPr>
          <p:spPr>
            <a:xfrm>
              <a:off x="7423914" y="3643900"/>
              <a:ext cx="17348" cy="17642"/>
            </a:xfrm>
            <a:custGeom>
              <a:avLst/>
              <a:gdLst/>
              <a:ahLst/>
              <a:cxnLst/>
              <a:rect l="l" t="t" r="r" b="b"/>
              <a:pathLst>
                <a:path w="7967" h="8102" extrusionOk="0">
                  <a:moveTo>
                    <a:pt x="1151" y="7151"/>
                  </a:moveTo>
                  <a:cubicBezTo>
                    <a:pt x="-372" y="5561"/>
                    <a:pt x="-372" y="3039"/>
                    <a:pt x="1151" y="1449"/>
                  </a:cubicBezTo>
                  <a:cubicBezTo>
                    <a:pt x="2605" y="-125"/>
                    <a:pt x="5038" y="-225"/>
                    <a:pt x="6607" y="1225"/>
                  </a:cubicBezTo>
                  <a:cubicBezTo>
                    <a:pt x="6697" y="1296"/>
                    <a:pt x="6765" y="1371"/>
                    <a:pt x="6835" y="1449"/>
                  </a:cubicBezTo>
                  <a:cubicBezTo>
                    <a:pt x="8357" y="3039"/>
                    <a:pt x="8357" y="5561"/>
                    <a:pt x="6835" y="7151"/>
                  </a:cubicBezTo>
                  <a:cubicBezTo>
                    <a:pt x="5243" y="8686"/>
                    <a:pt x="2741" y="8686"/>
                    <a:pt x="1151" y="7151"/>
                  </a:cubicBezTo>
                  <a:close/>
                </a:path>
              </a:pathLst>
            </a:custGeom>
            <a:solidFill>
              <a:srgbClr val="D7CA91">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6" name="Google Shape;3506;p20"/>
            <p:cNvSpPr/>
            <p:nvPr/>
          </p:nvSpPr>
          <p:spPr>
            <a:xfrm>
              <a:off x="7521401" y="4503207"/>
              <a:ext cx="40861" cy="41011"/>
            </a:xfrm>
            <a:custGeom>
              <a:avLst/>
              <a:gdLst/>
              <a:ahLst/>
              <a:cxnLst/>
              <a:rect l="l" t="t" r="r" b="b"/>
              <a:pathLst>
                <a:path w="18765" h="18834" extrusionOk="0">
                  <a:moveTo>
                    <a:pt x="2737" y="16269"/>
                  </a:moveTo>
                  <a:cubicBezTo>
                    <a:pt x="-901" y="12617"/>
                    <a:pt x="-901" y="6696"/>
                    <a:pt x="2737" y="3045"/>
                  </a:cubicBezTo>
                  <a:cubicBezTo>
                    <a:pt x="2737" y="3042"/>
                    <a:pt x="2737" y="3042"/>
                    <a:pt x="2737" y="3040"/>
                  </a:cubicBezTo>
                  <a:cubicBezTo>
                    <a:pt x="6192" y="-614"/>
                    <a:pt x="11944" y="-762"/>
                    <a:pt x="15582" y="2710"/>
                  </a:cubicBezTo>
                  <a:cubicBezTo>
                    <a:pt x="15696" y="2817"/>
                    <a:pt x="15809" y="2926"/>
                    <a:pt x="15923" y="3040"/>
                  </a:cubicBezTo>
                  <a:cubicBezTo>
                    <a:pt x="19628" y="6628"/>
                    <a:pt x="19742" y="12547"/>
                    <a:pt x="16149" y="16262"/>
                  </a:cubicBezTo>
                  <a:cubicBezTo>
                    <a:pt x="16081" y="16342"/>
                    <a:pt x="16013" y="16420"/>
                    <a:pt x="15923" y="16497"/>
                  </a:cubicBezTo>
                  <a:cubicBezTo>
                    <a:pt x="12171" y="19967"/>
                    <a:pt x="6374" y="19866"/>
                    <a:pt x="2737" y="16269"/>
                  </a:cubicBezTo>
                  <a:close/>
                </a:path>
              </a:pathLst>
            </a:custGeom>
            <a:solidFill>
              <a:srgbClr val="D1BC9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7" name="Google Shape;3507;p20"/>
            <p:cNvSpPr/>
            <p:nvPr/>
          </p:nvSpPr>
          <p:spPr>
            <a:xfrm>
              <a:off x="8336167" y="4587901"/>
              <a:ext cx="33462" cy="33333"/>
            </a:xfrm>
            <a:custGeom>
              <a:avLst/>
              <a:gdLst/>
              <a:ahLst/>
              <a:cxnLst/>
              <a:rect l="l" t="t" r="r" b="b"/>
              <a:pathLst>
                <a:path w="15367" h="15308" extrusionOk="0">
                  <a:moveTo>
                    <a:pt x="2350" y="13163"/>
                  </a:moveTo>
                  <a:cubicBezTo>
                    <a:pt x="-605" y="10426"/>
                    <a:pt x="-787" y="5809"/>
                    <a:pt x="1941" y="2849"/>
                  </a:cubicBezTo>
                  <a:cubicBezTo>
                    <a:pt x="2077" y="2707"/>
                    <a:pt x="2213" y="2573"/>
                    <a:pt x="2350" y="2443"/>
                  </a:cubicBezTo>
                  <a:cubicBezTo>
                    <a:pt x="5260" y="-518"/>
                    <a:pt x="10011" y="-552"/>
                    <a:pt x="12967" y="2367"/>
                  </a:cubicBezTo>
                  <a:cubicBezTo>
                    <a:pt x="12989" y="2393"/>
                    <a:pt x="13012" y="2418"/>
                    <a:pt x="13035" y="2443"/>
                  </a:cubicBezTo>
                  <a:cubicBezTo>
                    <a:pt x="15990" y="5180"/>
                    <a:pt x="16172" y="9796"/>
                    <a:pt x="13444" y="12757"/>
                  </a:cubicBezTo>
                  <a:cubicBezTo>
                    <a:pt x="13308" y="12898"/>
                    <a:pt x="13170" y="13033"/>
                    <a:pt x="13035" y="13163"/>
                  </a:cubicBezTo>
                  <a:cubicBezTo>
                    <a:pt x="10307" y="16123"/>
                    <a:pt x="5715" y="16306"/>
                    <a:pt x="2760" y="13569"/>
                  </a:cubicBezTo>
                  <a:cubicBezTo>
                    <a:pt x="2622" y="13439"/>
                    <a:pt x="2486" y="13304"/>
                    <a:pt x="2350" y="13163"/>
                  </a:cubicBezTo>
                  <a:close/>
                </a:path>
              </a:pathLst>
            </a:custGeom>
            <a:solidFill>
              <a:srgbClr val="ADA183">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8" name="Google Shape;3508;p20"/>
            <p:cNvSpPr/>
            <p:nvPr/>
          </p:nvSpPr>
          <p:spPr>
            <a:xfrm>
              <a:off x="7951912" y="3168625"/>
              <a:ext cx="33377" cy="33673"/>
            </a:xfrm>
            <a:custGeom>
              <a:avLst/>
              <a:gdLst/>
              <a:ahLst/>
              <a:cxnLst/>
              <a:rect l="l" t="t" r="r" b="b"/>
              <a:pathLst>
                <a:path w="15328" h="15464" extrusionOk="0">
                  <a:moveTo>
                    <a:pt x="2260" y="13406"/>
                  </a:moveTo>
                  <a:cubicBezTo>
                    <a:pt x="-742" y="10372"/>
                    <a:pt x="-742" y="5491"/>
                    <a:pt x="2260" y="2458"/>
                  </a:cubicBezTo>
                  <a:cubicBezTo>
                    <a:pt x="5283" y="-553"/>
                    <a:pt x="10148" y="-553"/>
                    <a:pt x="13171" y="2458"/>
                  </a:cubicBezTo>
                  <a:cubicBezTo>
                    <a:pt x="16059" y="5537"/>
                    <a:pt x="16059" y="10327"/>
                    <a:pt x="13171" y="13406"/>
                  </a:cubicBezTo>
                  <a:cubicBezTo>
                    <a:pt x="10148" y="16417"/>
                    <a:pt x="5283" y="16417"/>
                    <a:pt x="2260" y="13406"/>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9" name="Google Shape;3509;p20"/>
            <p:cNvSpPr/>
            <p:nvPr/>
          </p:nvSpPr>
          <p:spPr>
            <a:xfrm>
              <a:off x="7949879" y="4622553"/>
              <a:ext cx="47017" cy="47189"/>
            </a:xfrm>
            <a:custGeom>
              <a:avLst/>
              <a:gdLst/>
              <a:ahLst/>
              <a:cxnLst/>
              <a:rect l="l" t="t" r="r" b="b"/>
              <a:pathLst>
                <a:path w="21592" h="21671" extrusionOk="0">
                  <a:moveTo>
                    <a:pt x="3195" y="18682"/>
                  </a:moveTo>
                  <a:cubicBezTo>
                    <a:pt x="-1011" y="14529"/>
                    <a:pt x="-1057" y="7743"/>
                    <a:pt x="3081" y="3521"/>
                  </a:cubicBezTo>
                  <a:cubicBezTo>
                    <a:pt x="3103" y="3483"/>
                    <a:pt x="3149" y="3441"/>
                    <a:pt x="3195" y="3400"/>
                  </a:cubicBezTo>
                  <a:cubicBezTo>
                    <a:pt x="7332" y="-819"/>
                    <a:pt x="14106" y="-874"/>
                    <a:pt x="18312" y="3280"/>
                  </a:cubicBezTo>
                  <a:cubicBezTo>
                    <a:pt x="18336" y="3318"/>
                    <a:pt x="18381" y="3359"/>
                    <a:pt x="18426" y="3400"/>
                  </a:cubicBezTo>
                  <a:cubicBezTo>
                    <a:pt x="22563" y="7438"/>
                    <a:pt x="22677" y="14079"/>
                    <a:pt x="18653" y="18237"/>
                  </a:cubicBezTo>
                  <a:cubicBezTo>
                    <a:pt x="18563" y="18310"/>
                    <a:pt x="18494" y="18383"/>
                    <a:pt x="18426" y="18454"/>
                  </a:cubicBezTo>
                  <a:cubicBezTo>
                    <a:pt x="14539" y="22733"/>
                    <a:pt x="7923" y="23034"/>
                    <a:pt x="3650" y="19127"/>
                  </a:cubicBezTo>
                  <a:cubicBezTo>
                    <a:pt x="3490" y="18983"/>
                    <a:pt x="3354" y="18835"/>
                    <a:pt x="3195" y="18682"/>
                  </a:cubicBezTo>
                  <a:close/>
                </a:path>
              </a:pathLst>
            </a:custGeom>
            <a:solidFill>
              <a:srgbClr val="D7CA91">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0" name="Google Shape;3510;p20"/>
            <p:cNvSpPr/>
            <p:nvPr/>
          </p:nvSpPr>
          <p:spPr>
            <a:xfrm>
              <a:off x="8023003" y="3847587"/>
              <a:ext cx="30727" cy="31247"/>
            </a:xfrm>
            <a:custGeom>
              <a:avLst/>
              <a:gdLst/>
              <a:ahLst/>
              <a:cxnLst/>
              <a:rect l="l" t="t" r="r" b="b"/>
              <a:pathLst>
                <a:path w="14111" h="14350" extrusionOk="0">
                  <a:moveTo>
                    <a:pt x="2106" y="12553"/>
                  </a:moveTo>
                  <a:cubicBezTo>
                    <a:pt x="-690" y="9708"/>
                    <a:pt x="-690" y="5133"/>
                    <a:pt x="2106" y="2289"/>
                  </a:cubicBezTo>
                  <a:cubicBezTo>
                    <a:pt x="4857" y="-482"/>
                    <a:pt x="9313" y="-498"/>
                    <a:pt x="12063" y="2252"/>
                  </a:cubicBezTo>
                  <a:cubicBezTo>
                    <a:pt x="12086" y="2264"/>
                    <a:pt x="12086" y="2277"/>
                    <a:pt x="12108" y="2289"/>
                  </a:cubicBezTo>
                  <a:cubicBezTo>
                    <a:pt x="14791" y="5179"/>
                    <a:pt x="14791" y="9663"/>
                    <a:pt x="12108" y="12553"/>
                  </a:cubicBezTo>
                  <a:cubicBezTo>
                    <a:pt x="9313" y="15217"/>
                    <a:pt x="4901" y="15217"/>
                    <a:pt x="2106" y="12553"/>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1" name="Google Shape;3511;p20"/>
            <p:cNvSpPr/>
            <p:nvPr/>
          </p:nvSpPr>
          <p:spPr>
            <a:xfrm>
              <a:off x="6722556" y="1974983"/>
              <a:ext cx="11369" cy="11434"/>
            </a:xfrm>
            <a:custGeom>
              <a:avLst/>
              <a:gdLst/>
              <a:ahLst/>
              <a:cxnLst/>
              <a:rect l="l" t="t" r="r" b="b"/>
              <a:pathLst>
                <a:path w="5221" h="5251" extrusionOk="0">
                  <a:moveTo>
                    <a:pt x="810" y="4859"/>
                  </a:moveTo>
                  <a:cubicBezTo>
                    <a:pt x="-259" y="3787"/>
                    <a:pt x="-259" y="2054"/>
                    <a:pt x="810" y="982"/>
                  </a:cubicBezTo>
                  <a:cubicBezTo>
                    <a:pt x="810" y="982"/>
                    <a:pt x="810" y="982"/>
                    <a:pt x="810" y="982"/>
                  </a:cubicBezTo>
                  <a:cubicBezTo>
                    <a:pt x="1765" y="-22"/>
                    <a:pt x="3332" y="-67"/>
                    <a:pt x="4355" y="891"/>
                  </a:cubicBezTo>
                  <a:cubicBezTo>
                    <a:pt x="4379" y="913"/>
                    <a:pt x="4424" y="936"/>
                    <a:pt x="4447" y="982"/>
                  </a:cubicBezTo>
                  <a:cubicBezTo>
                    <a:pt x="5447" y="1940"/>
                    <a:pt x="5493" y="3514"/>
                    <a:pt x="4560" y="4540"/>
                  </a:cubicBezTo>
                  <a:cubicBezTo>
                    <a:pt x="4515" y="4563"/>
                    <a:pt x="4492" y="4608"/>
                    <a:pt x="4447" y="4631"/>
                  </a:cubicBezTo>
                  <a:cubicBezTo>
                    <a:pt x="3468" y="5635"/>
                    <a:pt x="1901" y="5726"/>
                    <a:pt x="810" y="4859"/>
                  </a:cubicBezTo>
                  <a:close/>
                </a:path>
              </a:pathLst>
            </a:custGeom>
            <a:solidFill>
              <a:srgbClr val="A0C3CA">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2" name="Google Shape;3512;p20"/>
            <p:cNvSpPr/>
            <p:nvPr/>
          </p:nvSpPr>
          <p:spPr>
            <a:xfrm>
              <a:off x="7132743" y="3335618"/>
              <a:ext cx="46244" cy="46633"/>
            </a:xfrm>
            <a:custGeom>
              <a:avLst/>
              <a:gdLst/>
              <a:ahLst/>
              <a:cxnLst/>
              <a:rect l="l" t="t" r="r" b="b"/>
              <a:pathLst>
                <a:path w="21237" h="21416" extrusionOk="0">
                  <a:moveTo>
                    <a:pt x="3078" y="18333"/>
                  </a:moveTo>
                  <a:cubicBezTo>
                    <a:pt x="-1014" y="14159"/>
                    <a:pt x="-1014" y="7453"/>
                    <a:pt x="3078" y="3279"/>
                  </a:cubicBezTo>
                  <a:cubicBezTo>
                    <a:pt x="7239" y="-827"/>
                    <a:pt x="13921" y="-827"/>
                    <a:pt x="18083" y="3279"/>
                  </a:cubicBezTo>
                  <a:cubicBezTo>
                    <a:pt x="22220" y="7316"/>
                    <a:pt x="22310" y="13953"/>
                    <a:pt x="18287" y="18104"/>
                  </a:cubicBezTo>
                  <a:cubicBezTo>
                    <a:pt x="18219" y="18196"/>
                    <a:pt x="18151" y="18264"/>
                    <a:pt x="18083" y="18333"/>
                  </a:cubicBezTo>
                  <a:cubicBezTo>
                    <a:pt x="14240" y="22484"/>
                    <a:pt x="7761" y="22735"/>
                    <a:pt x="3624" y="18880"/>
                  </a:cubicBezTo>
                  <a:cubicBezTo>
                    <a:pt x="3441" y="18697"/>
                    <a:pt x="3259" y="18515"/>
                    <a:pt x="3078" y="18333"/>
                  </a:cubicBezTo>
                  <a:close/>
                </a:path>
              </a:pathLst>
            </a:custGeom>
            <a:solidFill>
              <a:srgbClr val="C5A57E">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3" name="Google Shape;3513;p20"/>
            <p:cNvSpPr/>
            <p:nvPr/>
          </p:nvSpPr>
          <p:spPr>
            <a:xfrm>
              <a:off x="7784337" y="4141688"/>
              <a:ext cx="75633" cy="75899"/>
            </a:xfrm>
            <a:custGeom>
              <a:avLst/>
              <a:gdLst/>
              <a:ahLst/>
              <a:cxnLst/>
              <a:rect l="l" t="t" r="r" b="b"/>
              <a:pathLst>
                <a:path w="34734" h="34856" extrusionOk="0">
                  <a:moveTo>
                    <a:pt x="5143" y="30013"/>
                  </a:moveTo>
                  <a:cubicBezTo>
                    <a:pt x="-1699" y="23162"/>
                    <a:pt x="-1699" y="12042"/>
                    <a:pt x="5121" y="5177"/>
                  </a:cubicBezTo>
                  <a:cubicBezTo>
                    <a:pt x="5121" y="5168"/>
                    <a:pt x="5143" y="5161"/>
                    <a:pt x="5143" y="5152"/>
                  </a:cubicBezTo>
                  <a:cubicBezTo>
                    <a:pt x="12009" y="-1451"/>
                    <a:pt x="22830" y="-1451"/>
                    <a:pt x="29696" y="5152"/>
                  </a:cubicBezTo>
                  <a:cubicBezTo>
                    <a:pt x="36425" y="12065"/>
                    <a:pt x="36425" y="23102"/>
                    <a:pt x="29696" y="30013"/>
                  </a:cubicBezTo>
                  <a:cubicBezTo>
                    <a:pt x="22876" y="36737"/>
                    <a:pt x="11963" y="36737"/>
                    <a:pt x="5143" y="30013"/>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4" name="Google Shape;3514;p20"/>
            <p:cNvSpPr/>
            <p:nvPr/>
          </p:nvSpPr>
          <p:spPr>
            <a:xfrm>
              <a:off x="7420535" y="4017545"/>
              <a:ext cx="49850" cy="50250"/>
            </a:xfrm>
            <a:custGeom>
              <a:avLst/>
              <a:gdLst/>
              <a:ahLst/>
              <a:cxnLst/>
              <a:rect l="l" t="t" r="r" b="b"/>
              <a:pathLst>
                <a:path w="22893" h="23077" extrusionOk="0">
                  <a:moveTo>
                    <a:pt x="3385" y="19996"/>
                  </a:moveTo>
                  <a:cubicBezTo>
                    <a:pt x="-1117" y="15457"/>
                    <a:pt x="-1117" y="8113"/>
                    <a:pt x="3385" y="3574"/>
                  </a:cubicBezTo>
                  <a:cubicBezTo>
                    <a:pt x="7796" y="-899"/>
                    <a:pt x="15001" y="-928"/>
                    <a:pt x="19458" y="3508"/>
                  </a:cubicBezTo>
                  <a:cubicBezTo>
                    <a:pt x="19480" y="3530"/>
                    <a:pt x="19502" y="3551"/>
                    <a:pt x="19526" y="3574"/>
                  </a:cubicBezTo>
                  <a:cubicBezTo>
                    <a:pt x="24027" y="8113"/>
                    <a:pt x="24027" y="15457"/>
                    <a:pt x="19526" y="19996"/>
                  </a:cubicBezTo>
                  <a:cubicBezTo>
                    <a:pt x="15025" y="24371"/>
                    <a:pt x="7886" y="24371"/>
                    <a:pt x="3385" y="19996"/>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5" name="Google Shape;3515;p20"/>
            <p:cNvSpPr/>
            <p:nvPr/>
          </p:nvSpPr>
          <p:spPr>
            <a:xfrm>
              <a:off x="7136156" y="2616264"/>
              <a:ext cx="63463" cy="63670"/>
            </a:xfrm>
            <a:custGeom>
              <a:avLst/>
              <a:gdLst/>
              <a:ahLst/>
              <a:cxnLst/>
              <a:rect l="l" t="t" r="r" b="b"/>
              <a:pathLst>
                <a:path w="29145" h="29240" extrusionOk="0">
                  <a:moveTo>
                    <a:pt x="4237" y="25198"/>
                  </a:moveTo>
                  <a:cubicBezTo>
                    <a:pt x="-1401" y="19427"/>
                    <a:pt x="-1401" y="10213"/>
                    <a:pt x="4237" y="4442"/>
                  </a:cubicBezTo>
                  <a:cubicBezTo>
                    <a:pt x="9990" y="-1214"/>
                    <a:pt x="19174" y="-1214"/>
                    <a:pt x="24925" y="4442"/>
                  </a:cubicBezTo>
                  <a:cubicBezTo>
                    <a:pt x="30563" y="10213"/>
                    <a:pt x="30563" y="19427"/>
                    <a:pt x="24925" y="25198"/>
                  </a:cubicBezTo>
                  <a:cubicBezTo>
                    <a:pt x="19174" y="30854"/>
                    <a:pt x="9990" y="30854"/>
                    <a:pt x="4237" y="25198"/>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6" name="Google Shape;3516;p20"/>
            <p:cNvSpPr/>
            <p:nvPr/>
          </p:nvSpPr>
          <p:spPr>
            <a:xfrm>
              <a:off x="7157681" y="3554549"/>
              <a:ext cx="28314" cy="28595"/>
            </a:xfrm>
            <a:custGeom>
              <a:avLst/>
              <a:gdLst/>
              <a:ahLst/>
              <a:cxnLst/>
              <a:rect l="l" t="t" r="r" b="b"/>
              <a:pathLst>
                <a:path w="13003" h="13132" extrusionOk="0">
                  <a:moveTo>
                    <a:pt x="1850" y="11484"/>
                  </a:moveTo>
                  <a:cubicBezTo>
                    <a:pt x="-605" y="8861"/>
                    <a:pt x="-605" y="4756"/>
                    <a:pt x="1850" y="2133"/>
                  </a:cubicBezTo>
                  <a:cubicBezTo>
                    <a:pt x="4419" y="-445"/>
                    <a:pt x="8601" y="-445"/>
                    <a:pt x="11171" y="2133"/>
                  </a:cubicBezTo>
                  <a:cubicBezTo>
                    <a:pt x="13626" y="4756"/>
                    <a:pt x="13626" y="8861"/>
                    <a:pt x="11171" y="11484"/>
                  </a:cubicBezTo>
                  <a:cubicBezTo>
                    <a:pt x="8556" y="13948"/>
                    <a:pt x="4464" y="13948"/>
                    <a:pt x="1850" y="11484"/>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7" name="Google Shape;3517;p20"/>
            <p:cNvSpPr/>
            <p:nvPr/>
          </p:nvSpPr>
          <p:spPr>
            <a:xfrm>
              <a:off x="6711419" y="2662145"/>
              <a:ext cx="17845" cy="17744"/>
            </a:xfrm>
            <a:custGeom>
              <a:avLst/>
              <a:gdLst/>
              <a:ahLst/>
              <a:cxnLst/>
              <a:rect l="l" t="t" r="r" b="b"/>
              <a:pathLst>
                <a:path w="8195" h="8149" extrusionOk="0">
                  <a:moveTo>
                    <a:pt x="1151" y="7082"/>
                  </a:moveTo>
                  <a:cubicBezTo>
                    <a:pt x="-372" y="5486"/>
                    <a:pt x="-372" y="2977"/>
                    <a:pt x="1151" y="1380"/>
                  </a:cubicBezTo>
                  <a:cubicBezTo>
                    <a:pt x="2811" y="-194"/>
                    <a:pt x="5403" y="-194"/>
                    <a:pt x="7062" y="1380"/>
                  </a:cubicBezTo>
                  <a:cubicBezTo>
                    <a:pt x="8584" y="2977"/>
                    <a:pt x="8584" y="5486"/>
                    <a:pt x="7062" y="7082"/>
                  </a:cubicBezTo>
                  <a:cubicBezTo>
                    <a:pt x="5493" y="8724"/>
                    <a:pt x="2901" y="8770"/>
                    <a:pt x="1265" y="7219"/>
                  </a:cubicBezTo>
                  <a:cubicBezTo>
                    <a:pt x="1241" y="7173"/>
                    <a:pt x="1197" y="7128"/>
                    <a:pt x="1151" y="708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8" name="Google Shape;3518;p20"/>
            <p:cNvSpPr/>
            <p:nvPr/>
          </p:nvSpPr>
          <p:spPr>
            <a:xfrm>
              <a:off x="6893167" y="2185328"/>
              <a:ext cx="59875" cy="60066"/>
            </a:xfrm>
            <a:custGeom>
              <a:avLst/>
              <a:gdLst/>
              <a:ahLst/>
              <a:cxnLst/>
              <a:rect l="l" t="t" r="r" b="b"/>
              <a:pathLst>
                <a:path w="27497" h="27585" extrusionOk="0">
                  <a:moveTo>
                    <a:pt x="4033" y="23852"/>
                  </a:moveTo>
                  <a:cubicBezTo>
                    <a:pt x="-1333" y="18424"/>
                    <a:pt x="-1333" y="9665"/>
                    <a:pt x="4033" y="4237"/>
                  </a:cubicBezTo>
                  <a:cubicBezTo>
                    <a:pt x="9444" y="-1146"/>
                    <a:pt x="18173" y="-1146"/>
                    <a:pt x="23584" y="4237"/>
                  </a:cubicBezTo>
                  <a:cubicBezTo>
                    <a:pt x="28813" y="9643"/>
                    <a:pt x="28813" y="18218"/>
                    <a:pt x="23584" y="23624"/>
                  </a:cubicBezTo>
                  <a:cubicBezTo>
                    <a:pt x="18241" y="29075"/>
                    <a:pt x="9512" y="29189"/>
                    <a:pt x="4033" y="23852"/>
                  </a:cubicBezTo>
                  <a:close/>
                </a:path>
              </a:pathLst>
            </a:custGeom>
            <a:solidFill>
              <a:srgbClr val="E9E0D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9" name="Google Shape;3519;p20"/>
            <p:cNvSpPr/>
            <p:nvPr/>
          </p:nvSpPr>
          <p:spPr>
            <a:xfrm>
              <a:off x="7035023" y="1736812"/>
              <a:ext cx="66832" cy="64667"/>
            </a:xfrm>
            <a:custGeom>
              <a:avLst/>
              <a:gdLst/>
              <a:ahLst/>
              <a:cxnLst/>
              <a:rect l="l" t="t" r="r" b="b"/>
              <a:pathLst>
                <a:path w="30692" h="29698" extrusionOk="0">
                  <a:moveTo>
                    <a:pt x="30699" y="14389"/>
                  </a:moveTo>
                  <a:cubicBezTo>
                    <a:pt x="30836" y="22828"/>
                    <a:pt x="24106" y="29762"/>
                    <a:pt x="15695" y="29899"/>
                  </a:cubicBezTo>
                  <a:cubicBezTo>
                    <a:pt x="15535" y="29899"/>
                    <a:pt x="15399" y="29899"/>
                    <a:pt x="15240" y="29899"/>
                  </a:cubicBezTo>
                  <a:cubicBezTo>
                    <a:pt x="6828" y="29899"/>
                    <a:pt x="9" y="23056"/>
                    <a:pt x="9" y="14617"/>
                  </a:cubicBezTo>
                  <a:cubicBezTo>
                    <a:pt x="9" y="14548"/>
                    <a:pt x="9" y="14457"/>
                    <a:pt x="9" y="14389"/>
                  </a:cubicBezTo>
                  <a:cubicBezTo>
                    <a:pt x="554" y="6725"/>
                    <a:pt x="6692" y="681"/>
                    <a:pt x="14331" y="248"/>
                  </a:cubicBezTo>
                  <a:cubicBezTo>
                    <a:pt x="22720" y="-414"/>
                    <a:pt x="30040" y="5881"/>
                    <a:pt x="30699" y="14298"/>
                  </a:cubicBezTo>
                  <a:cubicBezTo>
                    <a:pt x="30699" y="14343"/>
                    <a:pt x="30699" y="14366"/>
                    <a:pt x="30699" y="14389"/>
                  </a:cubicBezTo>
                  <a:close/>
                </a:path>
              </a:pathLst>
            </a:custGeom>
            <a:solidFill>
              <a:srgbClr val="D7CA91">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0" name="Google Shape;3520;p20"/>
            <p:cNvSpPr/>
            <p:nvPr/>
          </p:nvSpPr>
          <p:spPr>
            <a:xfrm>
              <a:off x="7733240" y="4043936"/>
              <a:ext cx="39957" cy="39970"/>
            </a:xfrm>
            <a:custGeom>
              <a:avLst/>
              <a:gdLst/>
              <a:ahLst/>
              <a:cxnLst/>
              <a:rect l="l" t="t" r="r" b="b"/>
              <a:pathLst>
                <a:path w="18350" h="18356" extrusionOk="0">
                  <a:moveTo>
                    <a:pt x="17937" y="12202"/>
                  </a:moveTo>
                  <a:cubicBezTo>
                    <a:pt x="16322" y="17006"/>
                    <a:pt x="11161" y="19638"/>
                    <a:pt x="6342" y="18133"/>
                  </a:cubicBezTo>
                  <a:cubicBezTo>
                    <a:pt x="1545" y="16506"/>
                    <a:pt x="-1069" y="11345"/>
                    <a:pt x="431" y="6500"/>
                  </a:cubicBezTo>
                  <a:cubicBezTo>
                    <a:pt x="2137" y="1779"/>
                    <a:pt x="7205" y="-810"/>
                    <a:pt x="12026" y="570"/>
                  </a:cubicBezTo>
                  <a:cubicBezTo>
                    <a:pt x="16823" y="2196"/>
                    <a:pt x="19437" y="7358"/>
                    <a:pt x="17937" y="12202"/>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1" name="Google Shape;3521;p20"/>
            <p:cNvSpPr/>
            <p:nvPr/>
          </p:nvSpPr>
          <p:spPr>
            <a:xfrm>
              <a:off x="8522865" y="4372263"/>
              <a:ext cx="62956" cy="63130"/>
            </a:xfrm>
            <a:custGeom>
              <a:avLst/>
              <a:gdLst/>
              <a:ahLst/>
              <a:cxnLst/>
              <a:rect l="l" t="t" r="r" b="b"/>
              <a:pathLst>
                <a:path w="28912" h="28992" extrusionOk="0">
                  <a:moveTo>
                    <a:pt x="28190" y="18955"/>
                  </a:moveTo>
                  <a:cubicBezTo>
                    <a:pt x="25803" y="26630"/>
                    <a:pt x="17664" y="30914"/>
                    <a:pt x="10003" y="28535"/>
                  </a:cubicBezTo>
                  <a:cubicBezTo>
                    <a:pt x="2455" y="26035"/>
                    <a:pt x="-1705" y="17904"/>
                    <a:pt x="682" y="10288"/>
                  </a:cubicBezTo>
                  <a:cubicBezTo>
                    <a:pt x="3046" y="2713"/>
                    <a:pt x="11072" y="-1508"/>
                    <a:pt x="18619" y="857"/>
                  </a:cubicBezTo>
                  <a:cubicBezTo>
                    <a:pt x="18710" y="882"/>
                    <a:pt x="18778" y="909"/>
                    <a:pt x="18870" y="937"/>
                  </a:cubicBezTo>
                  <a:cubicBezTo>
                    <a:pt x="26327" y="3181"/>
                    <a:pt x="30554" y="11064"/>
                    <a:pt x="28326" y="18545"/>
                  </a:cubicBezTo>
                  <a:cubicBezTo>
                    <a:pt x="28282" y="18682"/>
                    <a:pt x="28236" y="18819"/>
                    <a:pt x="28190" y="18955"/>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2" name="Google Shape;3522;p20"/>
            <p:cNvSpPr/>
            <p:nvPr/>
          </p:nvSpPr>
          <p:spPr>
            <a:xfrm>
              <a:off x="8148024" y="4535914"/>
              <a:ext cx="27767" cy="27876"/>
            </a:xfrm>
            <a:custGeom>
              <a:avLst/>
              <a:gdLst/>
              <a:ahLst/>
              <a:cxnLst/>
              <a:rect l="l" t="t" r="r" b="b"/>
              <a:pathLst>
                <a:path w="12752" h="12802" extrusionOk="0">
                  <a:moveTo>
                    <a:pt x="12409" y="8539"/>
                  </a:moveTo>
                  <a:cubicBezTo>
                    <a:pt x="11478" y="11808"/>
                    <a:pt x="8067" y="13698"/>
                    <a:pt x="4816" y="12763"/>
                  </a:cubicBezTo>
                  <a:cubicBezTo>
                    <a:pt x="4702" y="12727"/>
                    <a:pt x="4566" y="12688"/>
                    <a:pt x="4453" y="12645"/>
                  </a:cubicBezTo>
                  <a:cubicBezTo>
                    <a:pt x="1202" y="11707"/>
                    <a:pt x="-686" y="8298"/>
                    <a:pt x="247" y="5029"/>
                  </a:cubicBezTo>
                  <a:cubicBezTo>
                    <a:pt x="269" y="4906"/>
                    <a:pt x="315" y="4783"/>
                    <a:pt x="361" y="4662"/>
                  </a:cubicBezTo>
                  <a:cubicBezTo>
                    <a:pt x="1293" y="1393"/>
                    <a:pt x="4702" y="-498"/>
                    <a:pt x="7953" y="440"/>
                  </a:cubicBezTo>
                  <a:cubicBezTo>
                    <a:pt x="8067" y="474"/>
                    <a:pt x="8203" y="513"/>
                    <a:pt x="8317" y="556"/>
                  </a:cubicBezTo>
                  <a:cubicBezTo>
                    <a:pt x="11568" y="1494"/>
                    <a:pt x="13455" y="4904"/>
                    <a:pt x="12523" y="8172"/>
                  </a:cubicBezTo>
                  <a:cubicBezTo>
                    <a:pt x="12500" y="8295"/>
                    <a:pt x="12455" y="8418"/>
                    <a:pt x="12409" y="8539"/>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3" name="Google Shape;3523;p20"/>
            <p:cNvSpPr/>
            <p:nvPr/>
          </p:nvSpPr>
          <p:spPr>
            <a:xfrm>
              <a:off x="6657996" y="2348500"/>
              <a:ext cx="93064" cy="93369"/>
            </a:xfrm>
            <a:custGeom>
              <a:avLst/>
              <a:gdLst/>
              <a:ahLst/>
              <a:cxnLst/>
              <a:rect l="l" t="t" r="r" b="b"/>
              <a:pathLst>
                <a:path w="42739" h="42879" extrusionOk="0">
                  <a:moveTo>
                    <a:pt x="42740" y="21440"/>
                  </a:moveTo>
                  <a:cubicBezTo>
                    <a:pt x="42740" y="33281"/>
                    <a:pt x="33173" y="42880"/>
                    <a:pt x="21370" y="42880"/>
                  </a:cubicBezTo>
                  <a:cubicBezTo>
                    <a:pt x="9567" y="42880"/>
                    <a:pt x="0" y="33281"/>
                    <a:pt x="0" y="21440"/>
                  </a:cubicBezTo>
                  <a:cubicBezTo>
                    <a:pt x="0" y="9599"/>
                    <a:pt x="9567" y="0"/>
                    <a:pt x="21370" y="0"/>
                  </a:cubicBezTo>
                  <a:cubicBezTo>
                    <a:pt x="33173" y="0"/>
                    <a:pt x="42740" y="9599"/>
                    <a:pt x="42740" y="21440"/>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4" name="Google Shape;3524;p20"/>
            <p:cNvSpPr/>
            <p:nvPr/>
          </p:nvSpPr>
          <p:spPr>
            <a:xfrm>
              <a:off x="6667752" y="1049376"/>
              <a:ext cx="121062" cy="120564"/>
            </a:xfrm>
            <a:custGeom>
              <a:avLst/>
              <a:gdLst/>
              <a:ahLst/>
              <a:cxnLst/>
              <a:rect l="l" t="t" r="r" b="b"/>
              <a:pathLst>
                <a:path w="55597" h="55368" extrusionOk="0">
                  <a:moveTo>
                    <a:pt x="54406" y="36242"/>
                  </a:moveTo>
                  <a:cubicBezTo>
                    <a:pt x="49746" y="50839"/>
                    <a:pt x="34195" y="58891"/>
                    <a:pt x="19623" y="54261"/>
                  </a:cubicBezTo>
                  <a:cubicBezTo>
                    <a:pt x="5005" y="49767"/>
                    <a:pt x="-3225" y="34258"/>
                    <a:pt x="1209" y="19592"/>
                  </a:cubicBezTo>
                  <a:cubicBezTo>
                    <a:pt x="5732" y="5040"/>
                    <a:pt x="21169" y="-3080"/>
                    <a:pt x="35673" y="1459"/>
                  </a:cubicBezTo>
                  <a:cubicBezTo>
                    <a:pt x="35765" y="1505"/>
                    <a:pt x="35878" y="1527"/>
                    <a:pt x="35992" y="1573"/>
                  </a:cubicBezTo>
                  <a:cubicBezTo>
                    <a:pt x="50609" y="6066"/>
                    <a:pt x="58838" y="21576"/>
                    <a:pt x="54406" y="36242"/>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5" name="Google Shape;3525;p20"/>
            <p:cNvSpPr/>
            <p:nvPr/>
          </p:nvSpPr>
          <p:spPr>
            <a:xfrm>
              <a:off x="6622865" y="1552249"/>
              <a:ext cx="149498" cy="149991"/>
            </a:xfrm>
            <a:custGeom>
              <a:avLst/>
              <a:gdLst/>
              <a:ahLst/>
              <a:cxnLst/>
              <a:rect l="l" t="t" r="r" b="b"/>
              <a:pathLst>
                <a:path w="68656" h="68882" extrusionOk="0">
                  <a:moveTo>
                    <a:pt x="68665" y="34641"/>
                  </a:moveTo>
                  <a:cubicBezTo>
                    <a:pt x="68665" y="53664"/>
                    <a:pt x="53296" y="69083"/>
                    <a:pt x="34337" y="69083"/>
                  </a:cubicBezTo>
                  <a:cubicBezTo>
                    <a:pt x="15423" y="68968"/>
                    <a:pt x="122" y="53618"/>
                    <a:pt x="9" y="34641"/>
                  </a:cubicBezTo>
                  <a:cubicBezTo>
                    <a:pt x="9" y="15619"/>
                    <a:pt x="15377" y="201"/>
                    <a:pt x="34337" y="201"/>
                  </a:cubicBezTo>
                  <a:cubicBezTo>
                    <a:pt x="53160" y="64"/>
                    <a:pt x="68529" y="15300"/>
                    <a:pt x="68665" y="34186"/>
                  </a:cubicBezTo>
                  <a:cubicBezTo>
                    <a:pt x="68665" y="34345"/>
                    <a:pt x="68665" y="34482"/>
                    <a:pt x="68665" y="34641"/>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6" name="Google Shape;3526;p20"/>
            <p:cNvSpPr/>
            <p:nvPr/>
          </p:nvSpPr>
          <p:spPr>
            <a:xfrm>
              <a:off x="6399678" y="689626"/>
              <a:ext cx="146740" cy="148423"/>
            </a:xfrm>
            <a:custGeom>
              <a:avLst/>
              <a:gdLst/>
              <a:ahLst/>
              <a:cxnLst/>
              <a:rect l="l" t="t" r="r" b="b"/>
              <a:pathLst>
                <a:path w="67389" h="68162" extrusionOk="0">
                  <a:moveTo>
                    <a:pt x="65498" y="45068"/>
                  </a:moveTo>
                  <a:cubicBezTo>
                    <a:pt x="59747" y="62745"/>
                    <a:pt x="40855" y="72415"/>
                    <a:pt x="23214" y="66736"/>
                  </a:cubicBezTo>
                  <a:cubicBezTo>
                    <a:pt x="5640" y="61080"/>
                    <a:pt x="-4021" y="42194"/>
                    <a:pt x="1616" y="24563"/>
                  </a:cubicBezTo>
                  <a:cubicBezTo>
                    <a:pt x="1616" y="24563"/>
                    <a:pt x="1616" y="24540"/>
                    <a:pt x="1616" y="24540"/>
                  </a:cubicBezTo>
                  <a:cubicBezTo>
                    <a:pt x="6800" y="6636"/>
                    <a:pt x="25488" y="-3651"/>
                    <a:pt x="43333" y="1549"/>
                  </a:cubicBezTo>
                  <a:cubicBezTo>
                    <a:pt x="43515" y="1618"/>
                    <a:pt x="43720" y="1663"/>
                    <a:pt x="43902" y="1732"/>
                  </a:cubicBezTo>
                  <a:cubicBezTo>
                    <a:pt x="61612" y="7365"/>
                    <a:pt x="71433" y="26342"/>
                    <a:pt x="65817" y="44110"/>
                  </a:cubicBezTo>
                  <a:cubicBezTo>
                    <a:pt x="65726" y="44429"/>
                    <a:pt x="65612" y="44749"/>
                    <a:pt x="65498" y="45068"/>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7" name="Google Shape;3527;p20"/>
            <p:cNvSpPr/>
            <p:nvPr/>
          </p:nvSpPr>
          <p:spPr>
            <a:xfrm>
              <a:off x="7547273" y="3838529"/>
              <a:ext cx="50104" cy="50551"/>
            </a:xfrm>
            <a:custGeom>
              <a:avLst/>
              <a:gdLst/>
              <a:ahLst/>
              <a:cxnLst/>
              <a:rect l="l" t="t" r="r" b="b"/>
              <a:pathLst>
                <a:path w="23010" h="23215" extrusionOk="0">
                  <a:moveTo>
                    <a:pt x="22449" y="15346"/>
                  </a:moveTo>
                  <a:cubicBezTo>
                    <a:pt x="20607" y="21368"/>
                    <a:pt x="14264" y="24757"/>
                    <a:pt x="8262" y="22912"/>
                  </a:cubicBezTo>
                  <a:cubicBezTo>
                    <a:pt x="8217" y="22901"/>
                    <a:pt x="8171" y="22887"/>
                    <a:pt x="8126" y="22873"/>
                  </a:cubicBezTo>
                  <a:cubicBezTo>
                    <a:pt x="2102" y="21067"/>
                    <a:pt x="-1309" y="14712"/>
                    <a:pt x="488" y="8677"/>
                  </a:cubicBezTo>
                  <a:cubicBezTo>
                    <a:pt x="532" y="8543"/>
                    <a:pt x="578" y="8408"/>
                    <a:pt x="624" y="8276"/>
                  </a:cubicBezTo>
                  <a:cubicBezTo>
                    <a:pt x="2579" y="2175"/>
                    <a:pt x="9081" y="-1192"/>
                    <a:pt x="15174" y="749"/>
                  </a:cubicBezTo>
                  <a:cubicBezTo>
                    <a:pt x="21175" y="2806"/>
                    <a:pt x="24404" y="9305"/>
                    <a:pt x="22449" y="15346"/>
                  </a:cubicBezTo>
                  <a:close/>
                </a:path>
              </a:pathLst>
            </a:custGeom>
            <a:solidFill>
              <a:srgbClr val="D1BC9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8" name="Google Shape;3528;p20"/>
            <p:cNvSpPr/>
            <p:nvPr/>
          </p:nvSpPr>
          <p:spPr>
            <a:xfrm>
              <a:off x="8038452" y="4496977"/>
              <a:ext cx="44552" cy="45194"/>
            </a:xfrm>
            <a:custGeom>
              <a:avLst/>
              <a:gdLst/>
              <a:ahLst/>
              <a:cxnLst/>
              <a:rect l="l" t="t" r="r" b="b"/>
              <a:pathLst>
                <a:path w="20460" h="20755" extrusionOk="0">
                  <a:moveTo>
                    <a:pt x="20461" y="10948"/>
                  </a:moveTo>
                  <a:lnTo>
                    <a:pt x="14096" y="7071"/>
                  </a:lnTo>
                  <a:lnTo>
                    <a:pt x="13641" y="0"/>
                  </a:lnTo>
                  <a:lnTo>
                    <a:pt x="8185" y="4562"/>
                  </a:lnTo>
                  <a:lnTo>
                    <a:pt x="1138" y="2737"/>
                  </a:lnTo>
                  <a:lnTo>
                    <a:pt x="3866" y="9580"/>
                  </a:lnTo>
                  <a:lnTo>
                    <a:pt x="0" y="15738"/>
                  </a:lnTo>
                  <a:lnTo>
                    <a:pt x="7275" y="15054"/>
                  </a:lnTo>
                  <a:lnTo>
                    <a:pt x="11822" y="20756"/>
                  </a:lnTo>
                  <a:lnTo>
                    <a:pt x="13641" y="13685"/>
                  </a:lnTo>
                  <a:lnTo>
                    <a:pt x="20461" y="10948"/>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9" name="Google Shape;3529;p20"/>
            <p:cNvSpPr/>
            <p:nvPr/>
          </p:nvSpPr>
          <p:spPr>
            <a:xfrm>
              <a:off x="7751475" y="3825827"/>
              <a:ext cx="56929" cy="25825"/>
            </a:xfrm>
            <a:custGeom>
              <a:avLst/>
              <a:gdLst/>
              <a:ahLst/>
              <a:cxnLst/>
              <a:rect l="l" t="t" r="r" b="b"/>
              <a:pathLst>
                <a:path w="26144" h="11860" extrusionOk="0">
                  <a:moveTo>
                    <a:pt x="20470" y="9779"/>
                  </a:moveTo>
                  <a:lnTo>
                    <a:pt x="20470" y="9779"/>
                  </a:lnTo>
                  <a:lnTo>
                    <a:pt x="19333" y="8183"/>
                  </a:lnTo>
                  <a:lnTo>
                    <a:pt x="19333" y="8183"/>
                  </a:lnTo>
                  <a:cubicBezTo>
                    <a:pt x="19333" y="8183"/>
                    <a:pt x="19333" y="8183"/>
                    <a:pt x="19333" y="8183"/>
                  </a:cubicBezTo>
                  <a:lnTo>
                    <a:pt x="19333" y="8183"/>
                  </a:lnTo>
                  <a:cubicBezTo>
                    <a:pt x="19333" y="8183"/>
                    <a:pt x="19333" y="8183"/>
                    <a:pt x="19333" y="8183"/>
                  </a:cubicBezTo>
                  <a:lnTo>
                    <a:pt x="19333" y="6130"/>
                  </a:lnTo>
                  <a:lnTo>
                    <a:pt x="19333" y="4533"/>
                  </a:lnTo>
                  <a:lnTo>
                    <a:pt x="19333" y="6586"/>
                  </a:lnTo>
                  <a:cubicBezTo>
                    <a:pt x="19333" y="6586"/>
                    <a:pt x="19333" y="6586"/>
                    <a:pt x="19333" y="6586"/>
                  </a:cubicBezTo>
                  <a:cubicBezTo>
                    <a:pt x="19333" y="6586"/>
                    <a:pt x="19333" y="6586"/>
                    <a:pt x="19333" y="6586"/>
                  </a:cubicBezTo>
                  <a:lnTo>
                    <a:pt x="19333" y="6586"/>
                  </a:lnTo>
                  <a:lnTo>
                    <a:pt x="19333" y="6586"/>
                  </a:lnTo>
                  <a:lnTo>
                    <a:pt x="19333" y="3165"/>
                  </a:lnTo>
                  <a:lnTo>
                    <a:pt x="19333" y="1796"/>
                  </a:lnTo>
                  <a:lnTo>
                    <a:pt x="19333" y="3621"/>
                  </a:lnTo>
                  <a:lnTo>
                    <a:pt x="19333" y="3621"/>
                  </a:lnTo>
                  <a:cubicBezTo>
                    <a:pt x="19333" y="3621"/>
                    <a:pt x="19333" y="3621"/>
                    <a:pt x="19333" y="3621"/>
                  </a:cubicBezTo>
                  <a:lnTo>
                    <a:pt x="19333" y="3621"/>
                  </a:lnTo>
                  <a:lnTo>
                    <a:pt x="17969" y="3621"/>
                  </a:lnTo>
                  <a:cubicBezTo>
                    <a:pt x="17969" y="3621"/>
                    <a:pt x="17969" y="3621"/>
                    <a:pt x="17969" y="3621"/>
                  </a:cubicBezTo>
                  <a:lnTo>
                    <a:pt x="17969" y="3621"/>
                  </a:lnTo>
                  <a:lnTo>
                    <a:pt x="17969" y="2252"/>
                  </a:lnTo>
                  <a:lnTo>
                    <a:pt x="17969" y="200"/>
                  </a:lnTo>
                  <a:lnTo>
                    <a:pt x="17969" y="2025"/>
                  </a:lnTo>
                  <a:lnTo>
                    <a:pt x="19333" y="5218"/>
                  </a:lnTo>
                  <a:lnTo>
                    <a:pt x="19333" y="5218"/>
                  </a:lnTo>
                  <a:cubicBezTo>
                    <a:pt x="19333" y="5218"/>
                    <a:pt x="19333" y="5218"/>
                    <a:pt x="19333" y="5218"/>
                  </a:cubicBezTo>
                  <a:cubicBezTo>
                    <a:pt x="19333" y="5218"/>
                    <a:pt x="19333" y="5218"/>
                    <a:pt x="19333" y="5218"/>
                  </a:cubicBezTo>
                  <a:lnTo>
                    <a:pt x="19333" y="5218"/>
                  </a:lnTo>
                  <a:lnTo>
                    <a:pt x="19333" y="3621"/>
                  </a:lnTo>
                  <a:lnTo>
                    <a:pt x="19333" y="5218"/>
                  </a:lnTo>
                  <a:lnTo>
                    <a:pt x="19333" y="7270"/>
                  </a:lnTo>
                  <a:lnTo>
                    <a:pt x="19333" y="7270"/>
                  </a:lnTo>
                  <a:lnTo>
                    <a:pt x="19333" y="7270"/>
                  </a:lnTo>
                  <a:cubicBezTo>
                    <a:pt x="19333" y="7270"/>
                    <a:pt x="19333" y="7270"/>
                    <a:pt x="19333" y="7270"/>
                  </a:cubicBezTo>
                  <a:lnTo>
                    <a:pt x="19333" y="7270"/>
                  </a:lnTo>
                  <a:lnTo>
                    <a:pt x="19333" y="7270"/>
                  </a:lnTo>
                  <a:lnTo>
                    <a:pt x="19333" y="9095"/>
                  </a:lnTo>
                  <a:cubicBezTo>
                    <a:pt x="19333" y="9095"/>
                    <a:pt x="19333" y="9095"/>
                    <a:pt x="19333" y="9095"/>
                  </a:cubicBezTo>
                  <a:cubicBezTo>
                    <a:pt x="19333" y="9095"/>
                    <a:pt x="19333" y="9095"/>
                    <a:pt x="19333" y="9095"/>
                  </a:cubicBezTo>
                  <a:lnTo>
                    <a:pt x="19333" y="9095"/>
                  </a:lnTo>
                  <a:lnTo>
                    <a:pt x="19333" y="7270"/>
                  </a:lnTo>
                  <a:lnTo>
                    <a:pt x="19333" y="7270"/>
                  </a:lnTo>
                  <a:lnTo>
                    <a:pt x="19333" y="7270"/>
                  </a:lnTo>
                  <a:lnTo>
                    <a:pt x="19333" y="7270"/>
                  </a:lnTo>
                  <a:cubicBezTo>
                    <a:pt x="19333" y="7270"/>
                    <a:pt x="19333" y="7270"/>
                    <a:pt x="19333" y="7270"/>
                  </a:cubicBezTo>
                  <a:lnTo>
                    <a:pt x="19333" y="7270"/>
                  </a:lnTo>
                  <a:lnTo>
                    <a:pt x="21378" y="7270"/>
                  </a:lnTo>
                  <a:lnTo>
                    <a:pt x="21378" y="5446"/>
                  </a:lnTo>
                  <a:lnTo>
                    <a:pt x="19561" y="5446"/>
                  </a:lnTo>
                  <a:cubicBezTo>
                    <a:pt x="19561" y="5446"/>
                    <a:pt x="19561" y="5446"/>
                    <a:pt x="19561" y="5446"/>
                  </a:cubicBezTo>
                  <a:lnTo>
                    <a:pt x="19561" y="5446"/>
                  </a:lnTo>
                  <a:cubicBezTo>
                    <a:pt x="19561" y="5446"/>
                    <a:pt x="19561" y="5446"/>
                    <a:pt x="19561" y="5446"/>
                  </a:cubicBezTo>
                  <a:lnTo>
                    <a:pt x="19561" y="5446"/>
                  </a:lnTo>
                  <a:lnTo>
                    <a:pt x="22742" y="5446"/>
                  </a:lnTo>
                  <a:lnTo>
                    <a:pt x="22742" y="3849"/>
                  </a:lnTo>
                  <a:lnTo>
                    <a:pt x="20925" y="3849"/>
                  </a:lnTo>
                  <a:lnTo>
                    <a:pt x="20925" y="3849"/>
                  </a:lnTo>
                  <a:lnTo>
                    <a:pt x="20925" y="3849"/>
                  </a:lnTo>
                  <a:lnTo>
                    <a:pt x="20925" y="3849"/>
                  </a:lnTo>
                  <a:cubicBezTo>
                    <a:pt x="20925" y="3849"/>
                    <a:pt x="20925" y="3849"/>
                    <a:pt x="20925" y="3849"/>
                  </a:cubicBezTo>
                  <a:lnTo>
                    <a:pt x="20925" y="3849"/>
                  </a:lnTo>
                  <a:lnTo>
                    <a:pt x="20925" y="3849"/>
                  </a:lnTo>
                  <a:lnTo>
                    <a:pt x="20925" y="3849"/>
                  </a:lnTo>
                  <a:lnTo>
                    <a:pt x="22289" y="3849"/>
                  </a:lnTo>
                  <a:lnTo>
                    <a:pt x="23653" y="2025"/>
                  </a:lnTo>
                  <a:lnTo>
                    <a:pt x="21606" y="2025"/>
                  </a:lnTo>
                  <a:lnTo>
                    <a:pt x="19333" y="4533"/>
                  </a:lnTo>
                  <a:lnTo>
                    <a:pt x="19333" y="4533"/>
                  </a:lnTo>
                  <a:cubicBezTo>
                    <a:pt x="19333" y="4533"/>
                    <a:pt x="19333" y="4533"/>
                    <a:pt x="19333" y="4533"/>
                  </a:cubicBezTo>
                  <a:lnTo>
                    <a:pt x="19333" y="4533"/>
                  </a:lnTo>
                  <a:lnTo>
                    <a:pt x="19333" y="4533"/>
                  </a:lnTo>
                  <a:lnTo>
                    <a:pt x="19333" y="2937"/>
                  </a:lnTo>
                  <a:lnTo>
                    <a:pt x="3419" y="2937"/>
                  </a:lnTo>
                  <a:lnTo>
                    <a:pt x="2055" y="4533"/>
                  </a:lnTo>
                  <a:lnTo>
                    <a:pt x="2055" y="4533"/>
                  </a:lnTo>
                  <a:cubicBezTo>
                    <a:pt x="2055" y="4533"/>
                    <a:pt x="2055" y="4533"/>
                    <a:pt x="2055" y="4533"/>
                  </a:cubicBezTo>
                  <a:lnTo>
                    <a:pt x="2055" y="4533"/>
                  </a:lnTo>
                  <a:lnTo>
                    <a:pt x="2055" y="4533"/>
                  </a:lnTo>
                  <a:lnTo>
                    <a:pt x="2055" y="4533"/>
                  </a:lnTo>
                  <a:lnTo>
                    <a:pt x="9" y="4533"/>
                  </a:lnTo>
                  <a:lnTo>
                    <a:pt x="9" y="4533"/>
                  </a:lnTo>
                  <a:lnTo>
                    <a:pt x="9" y="4533"/>
                  </a:lnTo>
                  <a:cubicBezTo>
                    <a:pt x="9" y="4533"/>
                    <a:pt x="9" y="4533"/>
                    <a:pt x="9" y="4533"/>
                  </a:cubicBezTo>
                  <a:lnTo>
                    <a:pt x="1600" y="4533"/>
                  </a:lnTo>
                  <a:lnTo>
                    <a:pt x="1600" y="4533"/>
                  </a:lnTo>
                  <a:cubicBezTo>
                    <a:pt x="1600" y="4533"/>
                    <a:pt x="1600" y="4533"/>
                    <a:pt x="1600" y="4533"/>
                  </a:cubicBezTo>
                  <a:lnTo>
                    <a:pt x="1600" y="4533"/>
                  </a:lnTo>
                  <a:lnTo>
                    <a:pt x="3192" y="5902"/>
                  </a:lnTo>
                  <a:lnTo>
                    <a:pt x="3419" y="5902"/>
                  </a:lnTo>
                  <a:lnTo>
                    <a:pt x="1828" y="4533"/>
                  </a:lnTo>
                  <a:lnTo>
                    <a:pt x="1828" y="4533"/>
                  </a:lnTo>
                  <a:lnTo>
                    <a:pt x="1828" y="4533"/>
                  </a:lnTo>
                  <a:lnTo>
                    <a:pt x="1828" y="4533"/>
                  </a:lnTo>
                  <a:lnTo>
                    <a:pt x="4328" y="6814"/>
                  </a:lnTo>
                  <a:lnTo>
                    <a:pt x="6147" y="6814"/>
                  </a:lnTo>
                  <a:lnTo>
                    <a:pt x="4783" y="6814"/>
                  </a:lnTo>
                  <a:lnTo>
                    <a:pt x="2964" y="6814"/>
                  </a:lnTo>
                  <a:lnTo>
                    <a:pt x="2964" y="6814"/>
                  </a:lnTo>
                  <a:lnTo>
                    <a:pt x="2964" y="6814"/>
                  </a:lnTo>
                  <a:cubicBezTo>
                    <a:pt x="2964" y="6814"/>
                    <a:pt x="2964" y="6814"/>
                    <a:pt x="2964" y="6814"/>
                  </a:cubicBezTo>
                  <a:cubicBezTo>
                    <a:pt x="2964" y="6814"/>
                    <a:pt x="2964" y="6814"/>
                    <a:pt x="2964" y="6814"/>
                  </a:cubicBezTo>
                  <a:lnTo>
                    <a:pt x="2964" y="6814"/>
                  </a:lnTo>
                  <a:lnTo>
                    <a:pt x="2964" y="6814"/>
                  </a:lnTo>
                  <a:lnTo>
                    <a:pt x="5238" y="6814"/>
                  </a:lnTo>
                  <a:lnTo>
                    <a:pt x="5238" y="5218"/>
                  </a:lnTo>
                  <a:lnTo>
                    <a:pt x="1828" y="5218"/>
                  </a:lnTo>
                  <a:lnTo>
                    <a:pt x="1828" y="5218"/>
                  </a:lnTo>
                  <a:lnTo>
                    <a:pt x="1828" y="5218"/>
                  </a:lnTo>
                  <a:cubicBezTo>
                    <a:pt x="1828" y="5218"/>
                    <a:pt x="1828" y="5218"/>
                    <a:pt x="1828" y="5218"/>
                  </a:cubicBezTo>
                  <a:cubicBezTo>
                    <a:pt x="1828" y="5218"/>
                    <a:pt x="1828" y="5218"/>
                    <a:pt x="1828" y="5218"/>
                  </a:cubicBezTo>
                  <a:lnTo>
                    <a:pt x="3647" y="5218"/>
                  </a:lnTo>
                  <a:lnTo>
                    <a:pt x="3647" y="3849"/>
                  </a:lnTo>
                  <a:lnTo>
                    <a:pt x="1600" y="3849"/>
                  </a:lnTo>
                  <a:lnTo>
                    <a:pt x="1600" y="3849"/>
                  </a:lnTo>
                  <a:lnTo>
                    <a:pt x="1600" y="3849"/>
                  </a:lnTo>
                  <a:cubicBezTo>
                    <a:pt x="1600" y="3849"/>
                    <a:pt x="1600" y="3849"/>
                    <a:pt x="1600" y="3849"/>
                  </a:cubicBezTo>
                  <a:lnTo>
                    <a:pt x="1600" y="3849"/>
                  </a:lnTo>
                  <a:lnTo>
                    <a:pt x="464" y="2025"/>
                  </a:lnTo>
                  <a:lnTo>
                    <a:pt x="464" y="2025"/>
                  </a:lnTo>
                  <a:lnTo>
                    <a:pt x="1600" y="2025"/>
                  </a:lnTo>
                  <a:lnTo>
                    <a:pt x="1600" y="3849"/>
                  </a:lnTo>
                  <a:lnTo>
                    <a:pt x="1600" y="3849"/>
                  </a:lnTo>
                  <a:cubicBezTo>
                    <a:pt x="1600" y="3849"/>
                    <a:pt x="1600" y="3849"/>
                    <a:pt x="1600" y="3849"/>
                  </a:cubicBezTo>
                  <a:lnTo>
                    <a:pt x="1600" y="3849"/>
                  </a:lnTo>
                  <a:lnTo>
                    <a:pt x="1600" y="3849"/>
                  </a:lnTo>
                  <a:lnTo>
                    <a:pt x="1600" y="5902"/>
                  </a:lnTo>
                  <a:lnTo>
                    <a:pt x="2737" y="7499"/>
                  </a:lnTo>
                  <a:lnTo>
                    <a:pt x="2737" y="5446"/>
                  </a:lnTo>
                  <a:cubicBezTo>
                    <a:pt x="2737" y="5446"/>
                    <a:pt x="2737" y="5446"/>
                    <a:pt x="2737" y="5446"/>
                  </a:cubicBezTo>
                  <a:lnTo>
                    <a:pt x="2737" y="5446"/>
                  </a:lnTo>
                  <a:lnTo>
                    <a:pt x="2737" y="5446"/>
                  </a:lnTo>
                  <a:lnTo>
                    <a:pt x="2737" y="8867"/>
                  </a:lnTo>
                  <a:lnTo>
                    <a:pt x="3874" y="10464"/>
                  </a:lnTo>
                  <a:lnTo>
                    <a:pt x="3874" y="8639"/>
                  </a:lnTo>
                  <a:lnTo>
                    <a:pt x="3874" y="8639"/>
                  </a:lnTo>
                  <a:cubicBezTo>
                    <a:pt x="3874" y="8639"/>
                    <a:pt x="3874" y="8639"/>
                    <a:pt x="3874" y="8639"/>
                  </a:cubicBezTo>
                  <a:lnTo>
                    <a:pt x="5238" y="8639"/>
                  </a:lnTo>
                  <a:lnTo>
                    <a:pt x="5238" y="8639"/>
                  </a:lnTo>
                  <a:lnTo>
                    <a:pt x="5238" y="8639"/>
                  </a:lnTo>
                  <a:lnTo>
                    <a:pt x="5238" y="10007"/>
                  </a:lnTo>
                  <a:lnTo>
                    <a:pt x="5238" y="12060"/>
                  </a:lnTo>
                  <a:lnTo>
                    <a:pt x="5238" y="10235"/>
                  </a:lnTo>
                  <a:lnTo>
                    <a:pt x="5238" y="7042"/>
                  </a:lnTo>
                  <a:lnTo>
                    <a:pt x="5238" y="7042"/>
                  </a:lnTo>
                  <a:lnTo>
                    <a:pt x="5238" y="7042"/>
                  </a:lnTo>
                  <a:lnTo>
                    <a:pt x="5238" y="7042"/>
                  </a:lnTo>
                  <a:cubicBezTo>
                    <a:pt x="5238" y="7042"/>
                    <a:pt x="5238" y="7042"/>
                    <a:pt x="5238" y="7042"/>
                  </a:cubicBezTo>
                  <a:lnTo>
                    <a:pt x="5238" y="7042"/>
                  </a:lnTo>
                  <a:lnTo>
                    <a:pt x="5238" y="8867"/>
                  </a:lnTo>
                  <a:lnTo>
                    <a:pt x="5238" y="7270"/>
                  </a:lnTo>
                  <a:lnTo>
                    <a:pt x="5238" y="5218"/>
                  </a:lnTo>
                  <a:lnTo>
                    <a:pt x="5238" y="5218"/>
                  </a:lnTo>
                  <a:cubicBezTo>
                    <a:pt x="5238" y="5218"/>
                    <a:pt x="5238" y="5218"/>
                    <a:pt x="5238" y="5218"/>
                  </a:cubicBezTo>
                  <a:cubicBezTo>
                    <a:pt x="5238" y="5218"/>
                    <a:pt x="5238" y="5218"/>
                    <a:pt x="5238" y="5218"/>
                  </a:cubicBezTo>
                  <a:lnTo>
                    <a:pt x="5238" y="5218"/>
                  </a:lnTo>
                  <a:lnTo>
                    <a:pt x="5238" y="5218"/>
                  </a:lnTo>
                  <a:lnTo>
                    <a:pt x="5238" y="3393"/>
                  </a:lnTo>
                  <a:lnTo>
                    <a:pt x="5238" y="3393"/>
                  </a:lnTo>
                  <a:lnTo>
                    <a:pt x="5238" y="3393"/>
                  </a:lnTo>
                  <a:lnTo>
                    <a:pt x="5238" y="3393"/>
                  </a:lnTo>
                  <a:lnTo>
                    <a:pt x="5238" y="5218"/>
                  </a:lnTo>
                  <a:lnTo>
                    <a:pt x="5238" y="5218"/>
                  </a:lnTo>
                  <a:cubicBezTo>
                    <a:pt x="5238" y="5218"/>
                    <a:pt x="5238" y="5218"/>
                    <a:pt x="5238" y="5218"/>
                  </a:cubicBezTo>
                  <a:lnTo>
                    <a:pt x="5238" y="5218"/>
                  </a:lnTo>
                  <a:cubicBezTo>
                    <a:pt x="5238" y="5218"/>
                    <a:pt x="5238" y="5218"/>
                    <a:pt x="5238" y="5218"/>
                  </a:cubicBezTo>
                  <a:lnTo>
                    <a:pt x="5238" y="5218"/>
                  </a:lnTo>
                  <a:lnTo>
                    <a:pt x="3192" y="5218"/>
                  </a:lnTo>
                  <a:lnTo>
                    <a:pt x="3192" y="6814"/>
                  </a:lnTo>
                  <a:lnTo>
                    <a:pt x="5011" y="6814"/>
                  </a:lnTo>
                  <a:cubicBezTo>
                    <a:pt x="5011" y="6814"/>
                    <a:pt x="5011" y="6814"/>
                    <a:pt x="5011" y="6814"/>
                  </a:cubicBezTo>
                  <a:lnTo>
                    <a:pt x="5011" y="6814"/>
                  </a:lnTo>
                  <a:lnTo>
                    <a:pt x="5011" y="6814"/>
                  </a:lnTo>
                  <a:lnTo>
                    <a:pt x="5011" y="6814"/>
                  </a:lnTo>
                  <a:lnTo>
                    <a:pt x="1600" y="6814"/>
                  </a:lnTo>
                  <a:lnTo>
                    <a:pt x="1600" y="8411"/>
                  </a:lnTo>
                  <a:lnTo>
                    <a:pt x="3419" y="8411"/>
                  </a:lnTo>
                  <a:lnTo>
                    <a:pt x="3419" y="8411"/>
                  </a:lnTo>
                  <a:cubicBezTo>
                    <a:pt x="3419" y="8411"/>
                    <a:pt x="3419" y="8411"/>
                    <a:pt x="3419" y="8411"/>
                  </a:cubicBezTo>
                  <a:lnTo>
                    <a:pt x="3419" y="8411"/>
                  </a:lnTo>
                  <a:cubicBezTo>
                    <a:pt x="3419" y="8411"/>
                    <a:pt x="3419" y="8411"/>
                    <a:pt x="3419" y="8411"/>
                  </a:cubicBezTo>
                  <a:lnTo>
                    <a:pt x="3419" y="8411"/>
                  </a:lnTo>
                  <a:lnTo>
                    <a:pt x="3419" y="8411"/>
                  </a:lnTo>
                  <a:lnTo>
                    <a:pt x="3419" y="8411"/>
                  </a:lnTo>
                  <a:lnTo>
                    <a:pt x="2055" y="8411"/>
                  </a:lnTo>
                  <a:lnTo>
                    <a:pt x="691" y="10235"/>
                  </a:lnTo>
                  <a:lnTo>
                    <a:pt x="2737" y="10235"/>
                  </a:lnTo>
                  <a:lnTo>
                    <a:pt x="4783" y="7727"/>
                  </a:lnTo>
                  <a:lnTo>
                    <a:pt x="4783" y="7727"/>
                  </a:lnTo>
                  <a:lnTo>
                    <a:pt x="4783" y="7727"/>
                  </a:lnTo>
                  <a:lnTo>
                    <a:pt x="4783" y="7727"/>
                  </a:lnTo>
                  <a:lnTo>
                    <a:pt x="4783" y="7727"/>
                  </a:lnTo>
                  <a:lnTo>
                    <a:pt x="3419" y="9095"/>
                  </a:lnTo>
                  <a:lnTo>
                    <a:pt x="5466" y="9095"/>
                  </a:lnTo>
                  <a:lnTo>
                    <a:pt x="5466" y="7499"/>
                  </a:lnTo>
                  <a:lnTo>
                    <a:pt x="5466" y="7499"/>
                  </a:lnTo>
                  <a:cubicBezTo>
                    <a:pt x="5466" y="7499"/>
                    <a:pt x="5466" y="7499"/>
                    <a:pt x="6602" y="7499"/>
                  </a:cubicBezTo>
                  <a:lnTo>
                    <a:pt x="6602" y="7499"/>
                  </a:lnTo>
                  <a:lnTo>
                    <a:pt x="6602" y="7499"/>
                  </a:lnTo>
                  <a:lnTo>
                    <a:pt x="6602" y="7499"/>
                  </a:lnTo>
                  <a:lnTo>
                    <a:pt x="26153" y="7499"/>
                  </a:lnTo>
                  <a:cubicBezTo>
                    <a:pt x="26153" y="7499"/>
                    <a:pt x="26153" y="7499"/>
                    <a:pt x="26153" y="7499"/>
                  </a:cubicBezTo>
                  <a:lnTo>
                    <a:pt x="26153" y="7499"/>
                  </a:lnTo>
                  <a:cubicBezTo>
                    <a:pt x="26153" y="7499"/>
                    <a:pt x="26153" y="7499"/>
                    <a:pt x="26153" y="7499"/>
                  </a:cubicBezTo>
                  <a:lnTo>
                    <a:pt x="26153" y="7499"/>
                  </a:lnTo>
                  <a:lnTo>
                    <a:pt x="26153" y="7499"/>
                  </a:lnTo>
                  <a:lnTo>
                    <a:pt x="26153" y="7499"/>
                  </a:lnTo>
                  <a:lnTo>
                    <a:pt x="26153" y="7499"/>
                  </a:lnTo>
                  <a:lnTo>
                    <a:pt x="24561" y="6130"/>
                  </a:lnTo>
                  <a:lnTo>
                    <a:pt x="22742" y="6130"/>
                  </a:lnTo>
                  <a:lnTo>
                    <a:pt x="24106" y="7499"/>
                  </a:lnTo>
                  <a:lnTo>
                    <a:pt x="24106" y="7499"/>
                  </a:lnTo>
                  <a:lnTo>
                    <a:pt x="24106" y="7499"/>
                  </a:lnTo>
                  <a:lnTo>
                    <a:pt x="22970" y="7499"/>
                  </a:lnTo>
                  <a:lnTo>
                    <a:pt x="20242" y="5218"/>
                  </a:lnTo>
                  <a:lnTo>
                    <a:pt x="18650" y="5218"/>
                  </a:lnTo>
                  <a:lnTo>
                    <a:pt x="20014" y="5218"/>
                  </a:lnTo>
                  <a:lnTo>
                    <a:pt x="21152" y="5218"/>
                  </a:lnTo>
                  <a:cubicBezTo>
                    <a:pt x="21152" y="5218"/>
                    <a:pt x="21152" y="5218"/>
                    <a:pt x="21152" y="5218"/>
                  </a:cubicBezTo>
                  <a:cubicBezTo>
                    <a:pt x="21152" y="5218"/>
                    <a:pt x="21152" y="5218"/>
                    <a:pt x="21152" y="5218"/>
                  </a:cubicBezTo>
                  <a:lnTo>
                    <a:pt x="21152" y="5218"/>
                  </a:lnTo>
                  <a:cubicBezTo>
                    <a:pt x="21152" y="5218"/>
                    <a:pt x="21152" y="5218"/>
                    <a:pt x="21152" y="5218"/>
                  </a:cubicBezTo>
                  <a:lnTo>
                    <a:pt x="20014" y="5218"/>
                  </a:lnTo>
                  <a:lnTo>
                    <a:pt x="20014" y="5218"/>
                  </a:lnTo>
                  <a:lnTo>
                    <a:pt x="17742" y="5218"/>
                  </a:lnTo>
                  <a:lnTo>
                    <a:pt x="18878" y="6814"/>
                  </a:lnTo>
                  <a:lnTo>
                    <a:pt x="22289" y="6814"/>
                  </a:lnTo>
                  <a:lnTo>
                    <a:pt x="22289" y="6814"/>
                  </a:lnTo>
                  <a:lnTo>
                    <a:pt x="22289" y="6814"/>
                  </a:lnTo>
                  <a:cubicBezTo>
                    <a:pt x="22289" y="6814"/>
                    <a:pt x="22289" y="6814"/>
                    <a:pt x="22289" y="6814"/>
                  </a:cubicBezTo>
                  <a:lnTo>
                    <a:pt x="20242" y="6814"/>
                  </a:lnTo>
                  <a:lnTo>
                    <a:pt x="20242" y="8183"/>
                  </a:lnTo>
                  <a:lnTo>
                    <a:pt x="22289" y="8183"/>
                  </a:lnTo>
                  <a:lnTo>
                    <a:pt x="22289" y="8183"/>
                  </a:lnTo>
                  <a:lnTo>
                    <a:pt x="22289" y="8183"/>
                  </a:lnTo>
                  <a:cubicBezTo>
                    <a:pt x="22289" y="8183"/>
                    <a:pt x="22289" y="8183"/>
                    <a:pt x="22289" y="8183"/>
                  </a:cubicBezTo>
                  <a:lnTo>
                    <a:pt x="22289" y="8183"/>
                  </a:lnTo>
                  <a:lnTo>
                    <a:pt x="23653" y="10007"/>
                  </a:lnTo>
                  <a:cubicBezTo>
                    <a:pt x="23653" y="10007"/>
                    <a:pt x="23653" y="10007"/>
                    <a:pt x="23653" y="10007"/>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530" name="Google Shape;3530;p20"/>
          <p:cNvSpPr/>
          <p:nvPr/>
        </p:nvSpPr>
        <p:spPr>
          <a:xfrm>
            <a:off x="9705153" y="1130425"/>
            <a:ext cx="2299859" cy="2170548"/>
          </a:xfrm>
          <a:custGeom>
            <a:avLst/>
            <a:gdLst/>
            <a:ahLst/>
            <a:cxnLst/>
            <a:rect l="l" t="t" r="r" b="b"/>
            <a:pathLst>
              <a:path w="1577948" h="1489227" extrusionOk="0">
                <a:moveTo>
                  <a:pt x="1577883" y="620257"/>
                </a:moveTo>
                <a:cubicBezTo>
                  <a:pt x="1574453" y="597924"/>
                  <a:pt x="1553597" y="582582"/>
                  <a:pt x="1531255" y="585954"/>
                </a:cubicBezTo>
                <a:lnTo>
                  <a:pt x="1421666" y="602140"/>
                </a:lnTo>
                <a:lnTo>
                  <a:pt x="1439782" y="577490"/>
                </a:lnTo>
                <a:cubicBezTo>
                  <a:pt x="1441857" y="574573"/>
                  <a:pt x="1443598" y="571436"/>
                  <a:pt x="1444979" y="568135"/>
                </a:cubicBezTo>
                <a:cubicBezTo>
                  <a:pt x="1451351" y="550804"/>
                  <a:pt x="1445254" y="531355"/>
                  <a:pt x="1430130" y="520764"/>
                </a:cubicBezTo>
                <a:cubicBezTo>
                  <a:pt x="1417765" y="511697"/>
                  <a:pt x="1401363" y="510321"/>
                  <a:pt x="1387660" y="517200"/>
                </a:cubicBezTo>
                <a:cubicBezTo>
                  <a:pt x="1381829" y="520179"/>
                  <a:pt x="1376751" y="524446"/>
                  <a:pt x="1372810" y="529674"/>
                </a:cubicBezTo>
                <a:lnTo>
                  <a:pt x="1307472" y="618772"/>
                </a:lnTo>
                <a:lnTo>
                  <a:pt x="1209317" y="633621"/>
                </a:lnTo>
                <a:lnTo>
                  <a:pt x="1269754" y="550761"/>
                </a:lnTo>
                <a:cubicBezTo>
                  <a:pt x="1271937" y="547969"/>
                  <a:pt x="1273688" y="544865"/>
                  <a:pt x="1274952" y="541554"/>
                </a:cubicBezTo>
                <a:cubicBezTo>
                  <a:pt x="1281379" y="524224"/>
                  <a:pt x="1275271" y="504742"/>
                  <a:pt x="1260102" y="494184"/>
                </a:cubicBezTo>
                <a:cubicBezTo>
                  <a:pt x="1247750" y="485084"/>
                  <a:pt x="1231328" y="483706"/>
                  <a:pt x="1217632" y="490620"/>
                </a:cubicBezTo>
                <a:cubicBezTo>
                  <a:pt x="1211746" y="493515"/>
                  <a:pt x="1206651" y="497795"/>
                  <a:pt x="1202783" y="503093"/>
                </a:cubicBezTo>
                <a:lnTo>
                  <a:pt x="1096757" y="650698"/>
                </a:lnTo>
                <a:lnTo>
                  <a:pt x="1006768" y="664063"/>
                </a:lnTo>
                <a:lnTo>
                  <a:pt x="1064088" y="585657"/>
                </a:lnTo>
                <a:lnTo>
                  <a:pt x="1121704" y="565610"/>
                </a:lnTo>
                <a:cubicBezTo>
                  <a:pt x="1133045" y="561583"/>
                  <a:pt x="1142052" y="552792"/>
                  <a:pt x="1146354" y="541554"/>
                </a:cubicBezTo>
                <a:cubicBezTo>
                  <a:pt x="1149624" y="532586"/>
                  <a:pt x="1149624" y="522753"/>
                  <a:pt x="1146354" y="513785"/>
                </a:cubicBezTo>
                <a:cubicBezTo>
                  <a:pt x="1145050" y="510401"/>
                  <a:pt x="1143303" y="507205"/>
                  <a:pt x="1141157" y="504281"/>
                </a:cubicBezTo>
                <a:cubicBezTo>
                  <a:pt x="1137283" y="498915"/>
                  <a:pt x="1132194" y="494538"/>
                  <a:pt x="1126307" y="491511"/>
                </a:cubicBezTo>
                <a:cubicBezTo>
                  <a:pt x="1128810" y="476311"/>
                  <a:pt x="1122481" y="461004"/>
                  <a:pt x="1109973" y="452011"/>
                </a:cubicBezTo>
                <a:lnTo>
                  <a:pt x="1108488" y="450971"/>
                </a:lnTo>
                <a:cubicBezTo>
                  <a:pt x="1096270" y="442999"/>
                  <a:pt x="1080759" y="442039"/>
                  <a:pt x="1067652" y="448447"/>
                </a:cubicBezTo>
                <a:cubicBezTo>
                  <a:pt x="1061779" y="451427"/>
                  <a:pt x="1056690" y="455753"/>
                  <a:pt x="1052802" y="461069"/>
                </a:cubicBezTo>
                <a:lnTo>
                  <a:pt x="1011817" y="517200"/>
                </a:lnTo>
                <a:lnTo>
                  <a:pt x="898663" y="556700"/>
                </a:lnTo>
                <a:lnTo>
                  <a:pt x="936678" y="460475"/>
                </a:lnTo>
                <a:lnTo>
                  <a:pt x="1103142" y="389940"/>
                </a:lnTo>
                <a:lnTo>
                  <a:pt x="1104775" y="389049"/>
                </a:lnTo>
                <a:cubicBezTo>
                  <a:pt x="1114771" y="384710"/>
                  <a:pt x="1122589" y="376517"/>
                  <a:pt x="1126456" y="366329"/>
                </a:cubicBezTo>
                <a:cubicBezTo>
                  <a:pt x="1130198" y="356782"/>
                  <a:pt x="1130198" y="346176"/>
                  <a:pt x="1126456" y="336630"/>
                </a:cubicBezTo>
                <a:cubicBezTo>
                  <a:pt x="1117542" y="315938"/>
                  <a:pt x="1093598" y="306322"/>
                  <a:pt x="1072849" y="315098"/>
                </a:cubicBezTo>
                <a:lnTo>
                  <a:pt x="980484" y="354152"/>
                </a:lnTo>
                <a:lnTo>
                  <a:pt x="1016420" y="262827"/>
                </a:lnTo>
                <a:lnTo>
                  <a:pt x="1116358" y="220357"/>
                </a:lnTo>
                <a:lnTo>
                  <a:pt x="1118289" y="220357"/>
                </a:lnTo>
                <a:cubicBezTo>
                  <a:pt x="1127693" y="215794"/>
                  <a:pt x="1135017" y="207835"/>
                  <a:pt x="1138781" y="198083"/>
                </a:cubicBezTo>
                <a:cubicBezTo>
                  <a:pt x="1142639" y="188251"/>
                  <a:pt x="1142639" y="177325"/>
                  <a:pt x="1138781" y="167493"/>
                </a:cubicBezTo>
                <a:cubicBezTo>
                  <a:pt x="1129629" y="146963"/>
                  <a:pt x="1105778" y="137476"/>
                  <a:pt x="1085026" y="146109"/>
                </a:cubicBezTo>
                <a:lnTo>
                  <a:pt x="1059039" y="157098"/>
                </a:lnTo>
                <a:lnTo>
                  <a:pt x="1096757" y="55527"/>
                </a:lnTo>
                <a:cubicBezTo>
                  <a:pt x="1104624" y="34659"/>
                  <a:pt x="1094226" y="11347"/>
                  <a:pt x="1073443" y="3256"/>
                </a:cubicBezTo>
                <a:cubicBezTo>
                  <a:pt x="1063427" y="-976"/>
                  <a:pt x="1052126" y="-976"/>
                  <a:pt x="1042110" y="3256"/>
                </a:cubicBezTo>
                <a:cubicBezTo>
                  <a:pt x="1032087" y="7451"/>
                  <a:pt x="1024202" y="15547"/>
                  <a:pt x="1020281" y="25679"/>
                </a:cubicBezTo>
                <a:lnTo>
                  <a:pt x="980187" y="128735"/>
                </a:lnTo>
                <a:lnTo>
                  <a:pt x="967565" y="100670"/>
                </a:lnTo>
                <a:cubicBezTo>
                  <a:pt x="958195" y="80197"/>
                  <a:pt x="934109" y="71063"/>
                  <a:pt x="913513" y="80177"/>
                </a:cubicBezTo>
                <a:cubicBezTo>
                  <a:pt x="903549" y="84506"/>
                  <a:pt x="895768" y="92710"/>
                  <a:pt x="891981" y="102897"/>
                </a:cubicBezTo>
                <a:cubicBezTo>
                  <a:pt x="890422" y="106730"/>
                  <a:pt x="889531" y="110796"/>
                  <a:pt x="889308" y="114925"/>
                </a:cubicBezTo>
                <a:cubicBezTo>
                  <a:pt x="888877" y="121444"/>
                  <a:pt x="890050" y="127969"/>
                  <a:pt x="892723" y="133933"/>
                </a:cubicBezTo>
                <a:lnTo>
                  <a:pt x="938312" y="235058"/>
                </a:lnTo>
                <a:lnTo>
                  <a:pt x="902227" y="326829"/>
                </a:lnTo>
                <a:lnTo>
                  <a:pt x="860054" y="232682"/>
                </a:lnTo>
                <a:cubicBezTo>
                  <a:pt x="850625" y="212353"/>
                  <a:pt x="826702" y="203258"/>
                  <a:pt x="806150" y="212190"/>
                </a:cubicBezTo>
                <a:cubicBezTo>
                  <a:pt x="796290" y="216722"/>
                  <a:pt x="788643" y="225008"/>
                  <a:pt x="784915" y="235207"/>
                </a:cubicBezTo>
                <a:cubicBezTo>
                  <a:pt x="783490" y="239022"/>
                  <a:pt x="782643" y="243024"/>
                  <a:pt x="782391" y="247087"/>
                </a:cubicBezTo>
                <a:cubicBezTo>
                  <a:pt x="781960" y="253655"/>
                  <a:pt x="783133" y="260227"/>
                  <a:pt x="785806" y="266242"/>
                </a:cubicBezTo>
                <a:lnTo>
                  <a:pt x="860054" y="433003"/>
                </a:lnTo>
                <a:lnTo>
                  <a:pt x="827088" y="516903"/>
                </a:lnTo>
                <a:lnTo>
                  <a:pt x="786994" y="427806"/>
                </a:lnTo>
                <a:lnTo>
                  <a:pt x="798132" y="368408"/>
                </a:lnTo>
                <a:cubicBezTo>
                  <a:pt x="800225" y="357787"/>
                  <a:pt x="797968" y="346773"/>
                  <a:pt x="791895" y="337818"/>
                </a:cubicBezTo>
                <a:cubicBezTo>
                  <a:pt x="785569" y="329303"/>
                  <a:pt x="776214" y="323557"/>
                  <a:pt x="765759" y="321780"/>
                </a:cubicBezTo>
                <a:cubicBezTo>
                  <a:pt x="762507" y="321357"/>
                  <a:pt x="759211" y="321357"/>
                  <a:pt x="755959" y="321780"/>
                </a:cubicBezTo>
                <a:lnTo>
                  <a:pt x="755959" y="321780"/>
                </a:lnTo>
                <a:cubicBezTo>
                  <a:pt x="749469" y="322199"/>
                  <a:pt x="743158" y="324132"/>
                  <a:pt x="737545" y="327423"/>
                </a:cubicBezTo>
                <a:cubicBezTo>
                  <a:pt x="725517" y="317710"/>
                  <a:pt x="709064" y="315531"/>
                  <a:pt x="694927" y="321780"/>
                </a:cubicBezTo>
                <a:lnTo>
                  <a:pt x="693145" y="322671"/>
                </a:lnTo>
                <a:cubicBezTo>
                  <a:pt x="680285" y="329263"/>
                  <a:pt x="671836" y="342113"/>
                  <a:pt x="670871" y="356528"/>
                </a:cubicBezTo>
                <a:cubicBezTo>
                  <a:pt x="670425" y="363097"/>
                  <a:pt x="671598" y="369676"/>
                  <a:pt x="674286" y="375684"/>
                </a:cubicBezTo>
                <a:lnTo>
                  <a:pt x="702946" y="439092"/>
                </a:lnTo>
                <a:lnTo>
                  <a:pt x="680968" y="555364"/>
                </a:lnTo>
                <a:lnTo>
                  <a:pt x="615779" y="474137"/>
                </a:lnTo>
                <a:lnTo>
                  <a:pt x="637162" y="295942"/>
                </a:lnTo>
                <a:cubicBezTo>
                  <a:pt x="637221" y="295499"/>
                  <a:pt x="637221" y="295048"/>
                  <a:pt x="637162" y="294605"/>
                </a:cubicBezTo>
                <a:cubicBezTo>
                  <a:pt x="639419" y="272416"/>
                  <a:pt x="623397" y="252547"/>
                  <a:pt x="601226" y="250056"/>
                </a:cubicBezTo>
                <a:cubicBezTo>
                  <a:pt x="582605" y="247802"/>
                  <a:pt x="564845" y="258519"/>
                  <a:pt x="558162" y="276043"/>
                </a:cubicBezTo>
                <a:cubicBezTo>
                  <a:pt x="556930" y="279138"/>
                  <a:pt x="556143" y="282385"/>
                  <a:pt x="555786" y="285695"/>
                </a:cubicBezTo>
                <a:lnTo>
                  <a:pt x="543907" y="384742"/>
                </a:lnTo>
                <a:lnTo>
                  <a:pt x="481984" y="307673"/>
                </a:lnTo>
                <a:lnTo>
                  <a:pt x="494903" y="200459"/>
                </a:lnTo>
                <a:cubicBezTo>
                  <a:pt x="494962" y="199866"/>
                  <a:pt x="494962" y="199269"/>
                  <a:pt x="494903" y="198677"/>
                </a:cubicBezTo>
                <a:cubicBezTo>
                  <a:pt x="495690" y="188523"/>
                  <a:pt x="492616" y="178446"/>
                  <a:pt x="486290" y="170463"/>
                </a:cubicBezTo>
                <a:cubicBezTo>
                  <a:pt x="479534" y="162052"/>
                  <a:pt x="469703" y="156702"/>
                  <a:pt x="458967" y="155613"/>
                </a:cubicBezTo>
                <a:cubicBezTo>
                  <a:pt x="440361" y="153227"/>
                  <a:pt x="422556" y="163914"/>
                  <a:pt x="415903" y="181451"/>
                </a:cubicBezTo>
                <a:cubicBezTo>
                  <a:pt x="414611" y="184524"/>
                  <a:pt x="413810" y="187782"/>
                  <a:pt x="413527" y="191104"/>
                </a:cubicBezTo>
                <a:lnTo>
                  <a:pt x="410112" y="218872"/>
                </a:lnTo>
                <a:lnTo>
                  <a:pt x="342398" y="134378"/>
                </a:lnTo>
                <a:cubicBezTo>
                  <a:pt x="328216" y="116874"/>
                  <a:pt x="302601" y="114027"/>
                  <a:pt x="284930" y="127993"/>
                </a:cubicBezTo>
                <a:cubicBezTo>
                  <a:pt x="279168" y="132515"/>
                  <a:pt x="274758" y="138521"/>
                  <a:pt x="272159" y="145367"/>
                </a:cubicBezTo>
                <a:cubicBezTo>
                  <a:pt x="267036" y="158800"/>
                  <a:pt x="269412" y="173942"/>
                  <a:pt x="278396" y="185164"/>
                </a:cubicBezTo>
                <a:lnTo>
                  <a:pt x="347595" y="271291"/>
                </a:lnTo>
                <a:lnTo>
                  <a:pt x="317005" y="268024"/>
                </a:lnTo>
                <a:cubicBezTo>
                  <a:pt x="298592" y="266057"/>
                  <a:pt x="281158" y="276722"/>
                  <a:pt x="274535" y="294011"/>
                </a:cubicBezTo>
                <a:cubicBezTo>
                  <a:pt x="273258" y="297305"/>
                  <a:pt x="272412" y="300748"/>
                  <a:pt x="272011" y="304257"/>
                </a:cubicBezTo>
                <a:cubicBezTo>
                  <a:pt x="270333" y="319425"/>
                  <a:pt x="277342" y="334246"/>
                  <a:pt x="290127" y="342569"/>
                </a:cubicBezTo>
                <a:cubicBezTo>
                  <a:pt x="295636" y="346112"/>
                  <a:pt x="301888" y="348347"/>
                  <a:pt x="308392" y="349103"/>
                </a:cubicBezTo>
                <a:lnTo>
                  <a:pt x="419319" y="360686"/>
                </a:lnTo>
                <a:lnTo>
                  <a:pt x="481093" y="437755"/>
                </a:lnTo>
                <a:lnTo>
                  <a:pt x="378631" y="427063"/>
                </a:lnTo>
                <a:cubicBezTo>
                  <a:pt x="360277" y="425167"/>
                  <a:pt x="342918" y="435819"/>
                  <a:pt x="336309" y="453050"/>
                </a:cubicBezTo>
                <a:cubicBezTo>
                  <a:pt x="335092" y="456304"/>
                  <a:pt x="334305" y="459695"/>
                  <a:pt x="333934" y="463148"/>
                </a:cubicBezTo>
                <a:cubicBezTo>
                  <a:pt x="332107" y="478302"/>
                  <a:pt x="339086" y="493171"/>
                  <a:pt x="351902" y="501460"/>
                </a:cubicBezTo>
                <a:cubicBezTo>
                  <a:pt x="357396" y="505151"/>
                  <a:pt x="363722" y="507398"/>
                  <a:pt x="370315" y="507994"/>
                </a:cubicBezTo>
                <a:lnTo>
                  <a:pt x="553113" y="527150"/>
                </a:lnTo>
                <a:lnTo>
                  <a:pt x="609690" y="597685"/>
                </a:lnTo>
                <a:lnTo>
                  <a:pt x="512574" y="587587"/>
                </a:lnTo>
                <a:lnTo>
                  <a:pt x="466243" y="547939"/>
                </a:lnTo>
                <a:cubicBezTo>
                  <a:pt x="448884" y="533496"/>
                  <a:pt x="423180" y="535540"/>
                  <a:pt x="408330" y="552542"/>
                </a:cubicBezTo>
                <a:cubicBezTo>
                  <a:pt x="406340" y="555036"/>
                  <a:pt x="404692" y="557781"/>
                  <a:pt x="403430" y="560710"/>
                </a:cubicBezTo>
                <a:lnTo>
                  <a:pt x="403430" y="560710"/>
                </a:lnTo>
                <a:cubicBezTo>
                  <a:pt x="400712" y="566571"/>
                  <a:pt x="399346" y="572962"/>
                  <a:pt x="399420" y="579420"/>
                </a:cubicBezTo>
                <a:cubicBezTo>
                  <a:pt x="384927" y="584855"/>
                  <a:pt x="374740" y="598024"/>
                  <a:pt x="373137" y="613426"/>
                </a:cubicBezTo>
                <a:cubicBezTo>
                  <a:pt x="373137" y="613426"/>
                  <a:pt x="373137" y="614465"/>
                  <a:pt x="373137" y="614762"/>
                </a:cubicBezTo>
                <a:cubicBezTo>
                  <a:pt x="372305" y="629435"/>
                  <a:pt x="379314" y="643449"/>
                  <a:pt x="391550" y="651589"/>
                </a:cubicBezTo>
                <a:cubicBezTo>
                  <a:pt x="397044" y="655129"/>
                  <a:pt x="403311" y="657318"/>
                  <a:pt x="409815" y="657974"/>
                </a:cubicBezTo>
                <a:lnTo>
                  <a:pt x="479459" y="665251"/>
                </a:lnTo>
                <a:lnTo>
                  <a:pt x="570636" y="742766"/>
                </a:lnTo>
                <a:lnTo>
                  <a:pt x="467580" y="757615"/>
                </a:lnTo>
                <a:lnTo>
                  <a:pt x="322648" y="649362"/>
                </a:lnTo>
                <a:lnTo>
                  <a:pt x="321163" y="648471"/>
                </a:lnTo>
                <a:cubicBezTo>
                  <a:pt x="312491" y="642518"/>
                  <a:pt x="301873" y="640076"/>
                  <a:pt x="291464" y="641640"/>
                </a:cubicBezTo>
                <a:cubicBezTo>
                  <a:pt x="280802" y="643573"/>
                  <a:pt x="271343" y="649663"/>
                  <a:pt x="265180" y="658568"/>
                </a:cubicBezTo>
                <a:cubicBezTo>
                  <a:pt x="262849" y="661552"/>
                  <a:pt x="260948" y="664853"/>
                  <a:pt x="259537" y="668369"/>
                </a:cubicBezTo>
                <a:cubicBezTo>
                  <a:pt x="253196" y="685402"/>
                  <a:pt x="258750" y="704572"/>
                  <a:pt x="273199" y="715591"/>
                </a:cubicBezTo>
                <a:lnTo>
                  <a:pt x="353535" y="774989"/>
                </a:lnTo>
                <a:lnTo>
                  <a:pt x="255973" y="789839"/>
                </a:lnTo>
                <a:lnTo>
                  <a:pt x="168955" y="724946"/>
                </a:lnTo>
                <a:cubicBezTo>
                  <a:pt x="168376" y="724419"/>
                  <a:pt x="167722" y="723969"/>
                  <a:pt x="167024" y="723610"/>
                </a:cubicBezTo>
                <a:cubicBezTo>
                  <a:pt x="148923" y="711656"/>
                  <a:pt x="124673" y="715742"/>
                  <a:pt x="111487" y="732965"/>
                </a:cubicBezTo>
                <a:cubicBezTo>
                  <a:pt x="109170" y="736043"/>
                  <a:pt x="107314" y="739445"/>
                  <a:pt x="105992" y="743063"/>
                </a:cubicBezTo>
                <a:cubicBezTo>
                  <a:pt x="99637" y="760034"/>
                  <a:pt x="105265" y="779168"/>
                  <a:pt x="119803" y="789987"/>
                </a:cubicBezTo>
                <a:lnTo>
                  <a:pt x="142077" y="806767"/>
                </a:lnTo>
                <a:lnTo>
                  <a:pt x="35012" y="822805"/>
                </a:lnTo>
                <a:cubicBezTo>
                  <a:pt x="20429" y="824952"/>
                  <a:pt x="8134" y="834762"/>
                  <a:pt x="2788" y="848495"/>
                </a:cubicBezTo>
                <a:cubicBezTo>
                  <a:pt x="397" y="855046"/>
                  <a:pt x="-316" y="862090"/>
                  <a:pt x="709" y="868987"/>
                </a:cubicBezTo>
                <a:cubicBezTo>
                  <a:pt x="4139" y="891319"/>
                  <a:pt x="25003" y="906662"/>
                  <a:pt x="47337" y="903290"/>
                </a:cubicBezTo>
                <a:lnTo>
                  <a:pt x="156778" y="886955"/>
                </a:lnTo>
                <a:lnTo>
                  <a:pt x="138810" y="911605"/>
                </a:lnTo>
                <a:cubicBezTo>
                  <a:pt x="136672" y="914538"/>
                  <a:pt x="134934" y="917732"/>
                  <a:pt x="133613" y="921109"/>
                </a:cubicBezTo>
                <a:cubicBezTo>
                  <a:pt x="127183" y="938438"/>
                  <a:pt x="133286" y="957920"/>
                  <a:pt x="148462" y="968479"/>
                </a:cubicBezTo>
                <a:cubicBezTo>
                  <a:pt x="160832" y="977406"/>
                  <a:pt x="177137" y="978722"/>
                  <a:pt x="190784" y="971895"/>
                </a:cubicBezTo>
                <a:cubicBezTo>
                  <a:pt x="196723" y="969149"/>
                  <a:pt x="201847" y="964901"/>
                  <a:pt x="205633" y="959569"/>
                </a:cubicBezTo>
                <a:lnTo>
                  <a:pt x="270971" y="870472"/>
                </a:lnTo>
                <a:lnTo>
                  <a:pt x="369127" y="855622"/>
                </a:lnTo>
                <a:lnTo>
                  <a:pt x="308689" y="938335"/>
                </a:lnTo>
                <a:cubicBezTo>
                  <a:pt x="306655" y="941306"/>
                  <a:pt x="304962" y="944494"/>
                  <a:pt x="303640" y="947838"/>
                </a:cubicBezTo>
                <a:cubicBezTo>
                  <a:pt x="297003" y="964998"/>
                  <a:pt x="302809" y="984474"/>
                  <a:pt x="317747" y="995208"/>
                </a:cubicBezTo>
                <a:cubicBezTo>
                  <a:pt x="330177" y="1004269"/>
                  <a:pt x="346615" y="1005643"/>
                  <a:pt x="360366" y="998772"/>
                </a:cubicBezTo>
                <a:cubicBezTo>
                  <a:pt x="366246" y="995867"/>
                  <a:pt x="371340" y="991589"/>
                  <a:pt x="375215" y="986299"/>
                </a:cubicBezTo>
                <a:lnTo>
                  <a:pt x="483023" y="838694"/>
                </a:lnTo>
                <a:lnTo>
                  <a:pt x="572121" y="825329"/>
                </a:lnTo>
                <a:lnTo>
                  <a:pt x="515099" y="903735"/>
                </a:lnTo>
                <a:lnTo>
                  <a:pt x="457482" y="923782"/>
                </a:lnTo>
                <a:cubicBezTo>
                  <a:pt x="446122" y="927706"/>
                  <a:pt x="437094" y="936462"/>
                  <a:pt x="432832" y="947690"/>
                </a:cubicBezTo>
                <a:cubicBezTo>
                  <a:pt x="429491" y="956646"/>
                  <a:pt x="429491" y="966502"/>
                  <a:pt x="432832" y="975459"/>
                </a:cubicBezTo>
                <a:cubicBezTo>
                  <a:pt x="433990" y="978684"/>
                  <a:pt x="435579" y="981733"/>
                  <a:pt x="437584" y="984517"/>
                </a:cubicBezTo>
                <a:lnTo>
                  <a:pt x="437584" y="984517"/>
                </a:lnTo>
                <a:cubicBezTo>
                  <a:pt x="441459" y="989927"/>
                  <a:pt x="446538" y="994352"/>
                  <a:pt x="452433" y="997436"/>
                </a:cubicBezTo>
                <a:cubicBezTo>
                  <a:pt x="449968" y="1012666"/>
                  <a:pt x="456353" y="1027979"/>
                  <a:pt x="468916" y="1036936"/>
                </a:cubicBezTo>
                <a:lnTo>
                  <a:pt x="470401" y="1037975"/>
                </a:lnTo>
                <a:cubicBezTo>
                  <a:pt x="482637" y="1045930"/>
                  <a:pt x="498155" y="1046833"/>
                  <a:pt x="511238" y="1040351"/>
                </a:cubicBezTo>
                <a:cubicBezTo>
                  <a:pt x="517103" y="1037417"/>
                  <a:pt x="522182" y="1033144"/>
                  <a:pt x="526087" y="1027878"/>
                </a:cubicBezTo>
                <a:lnTo>
                  <a:pt x="567221" y="971746"/>
                </a:lnTo>
                <a:lnTo>
                  <a:pt x="680226" y="932098"/>
                </a:lnTo>
                <a:lnTo>
                  <a:pt x="642359" y="1028472"/>
                </a:lnTo>
                <a:lnTo>
                  <a:pt x="476044" y="1099007"/>
                </a:lnTo>
                <a:lnTo>
                  <a:pt x="474411" y="1099007"/>
                </a:lnTo>
                <a:cubicBezTo>
                  <a:pt x="464952" y="1103611"/>
                  <a:pt x="457571" y="1111620"/>
                  <a:pt x="453770" y="1121430"/>
                </a:cubicBezTo>
                <a:cubicBezTo>
                  <a:pt x="449924" y="1130956"/>
                  <a:pt x="449924" y="1141603"/>
                  <a:pt x="453770" y="1151129"/>
                </a:cubicBezTo>
                <a:cubicBezTo>
                  <a:pt x="462620" y="1171878"/>
                  <a:pt x="486587" y="1181568"/>
                  <a:pt x="507377" y="1172810"/>
                </a:cubicBezTo>
                <a:lnTo>
                  <a:pt x="599890" y="1133607"/>
                </a:lnTo>
                <a:lnTo>
                  <a:pt x="562172" y="1226713"/>
                </a:lnTo>
                <a:lnTo>
                  <a:pt x="462085" y="1269035"/>
                </a:lnTo>
                <a:lnTo>
                  <a:pt x="460155" y="1270074"/>
                </a:lnTo>
                <a:cubicBezTo>
                  <a:pt x="450844" y="1274572"/>
                  <a:pt x="443583" y="1282422"/>
                  <a:pt x="439811" y="1292052"/>
                </a:cubicBezTo>
                <a:cubicBezTo>
                  <a:pt x="436039" y="1301952"/>
                  <a:pt x="436307" y="1312938"/>
                  <a:pt x="440554" y="1322642"/>
                </a:cubicBezTo>
                <a:cubicBezTo>
                  <a:pt x="449582" y="1343213"/>
                  <a:pt x="473445" y="1352733"/>
                  <a:pt x="494161" y="1344025"/>
                </a:cubicBezTo>
                <a:lnTo>
                  <a:pt x="520147" y="1333036"/>
                </a:lnTo>
                <a:lnTo>
                  <a:pt x="480499" y="1433865"/>
                </a:lnTo>
                <a:cubicBezTo>
                  <a:pt x="472629" y="1454733"/>
                  <a:pt x="483023" y="1478046"/>
                  <a:pt x="503813" y="1486136"/>
                </a:cubicBezTo>
                <a:cubicBezTo>
                  <a:pt x="513821" y="1490368"/>
                  <a:pt x="525137" y="1490368"/>
                  <a:pt x="535145" y="1486136"/>
                </a:cubicBezTo>
                <a:cubicBezTo>
                  <a:pt x="545095" y="1481880"/>
                  <a:pt x="552906" y="1473797"/>
                  <a:pt x="556826" y="1463713"/>
                </a:cubicBezTo>
                <a:lnTo>
                  <a:pt x="597217" y="1361399"/>
                </a:lnTo>
                <a:lnTo>
                  <a:pt x="609690" y="1389316"/>
                </a:lnTo>
                <a:cubicBezTo>
                  <a:pt x="619001" y="1409847"/>
                  <a:pt x="643117" y="1419053"/>
                  <a:pt x="663743" y="1409957"/>
                </a:cubicBezTo>
                <a:cubicBezTo>
                  <a:pt x="673692" y="1405550"/>
                  <a:pt x="681488" y="1397380"/>
                  <a:pt x="685423" y="1387237"/>
                </a:cubicBezTo>
                <a:cubicBezTo>
                  <a:pt x="686908" y="1383341"/>
                  <a:pt x="687769" y="1379229"/>
                  <a:pt x="687948" y="1375061"/>
                </a:cubicBezTo>
                <a:cubicBezTo>
                  <a:pt x="688363" y="1368589"/>
                  <a:pt x="687190" y="1362116"/>
                  <a:pt x="684532" y="1356202"/>
                </a:cubicBezTo>
                <a:lnTo>
                  <a:pt x="639093" y="1255076"/>
                </a:lnTo>
                <a:lnTo>
                  <a:pt x="675177" y="1163306"/>
                </a:lnTo>
                <a:lnTo>
                  <a:pt x="717350" y="1257007"/>
                </a:lnTo>
                <a:cubicBezTo>
                  <a:pt x="726601" y="1277435"/>
                  <a:pt x="750553" y="1286633"/>
                  <a:pt x="771105" y="1277648"/>
                </a:cubicBezTo>
                <a:cubicBezTo>
                  <a:pt x="781203" y="1273322"/>
                  <a:pt x="789088" y="1265061"/>
                  <a:pt x="792934" y="1254779"/>
                </a:cubicBezTo>
                <a:cubicBezTo>
                  <a:pt x="794538" y="1251015"/>
                  <a:pt x="795444" y="1246989"/>
                  <a:pt x="795607" y="1242900"/>
                </a:cubicBezTo>
                <a:cubicBezTo>
                  <a:pt x="795993" y="1236271"/>
                  <a:pt x="794776" y="1229648"/>
                  <a:pt x="792043" y="1223595"/>
                </a:cubicBezTo>
                <a:lnTo>
                  <a:pt x="717795" y="1056983"/>
                </a:lnTo>
                <a:lnTo>
                  <a:pt x="750761" y="972934"/>
                </a:lnTo>
                <a:lnTo>
                  <a:pt x="790558" y="1062032"/>
                </a:lnTo>
                <a:lnTo>
                  <a:pt x="779570" y="1121430"/>
                </a:lnTo>
                <a:cubicBezTo>
                  <a:pt x="775367" y="1143421"/>
                  <a:pt x="789786" y="1164657"/>
                  <a:pt x="811778" y="1168862"/>
                </a:cubicBezTo>
                <a:cubicBezTo>
                  <a:pt x="811927" y="1168892"/>
                  <a:pt x="812090" y="1168920"/>
                  <a:pt x="812239" y="1168949"/>
                </a:cubicBezTo>
                <a:cubicBezTo>
                  <a:pt x="815728" y="1169525"/>
                  <a:pt x="819292" y="1169525"/>
                  <a:pt x="822782" y="1168949"/>
                </a:cubicBezTo>
                <a:cubicBezTo>
                  <a:pt x="829227" y="1168528"/>
                  <a:pt x="835493" y="1166595"/>
                  <a:pt x="841047" y="1163306"/>
                </a:cubicBezTo>
                <a:cubicBezTo>
                  <a:pt x="853120" y="1172922"/>
                  <a:pt x="869513" y="1175093"/>
                  <a:pt x="883665" y="1168949"/>
                </a:cubicBezTo>
                <a:lnTo>
                  <a:pt x="885299" y="1168949"/>
                </a:lnTo>
                <a:cubicBezTo>
                  <a:pt x="898440" y="1162404"/>
                  <a:pt x="907053" y="1149307"/>
                  <a:pt x="907870" y="1134646"/>
                </a:cubicBezTo>
                <a:cubicBezTo>
                  <a:pt x="908241" y="1127717"/>
                  <a:pt x="906816" y="1120809"/>
                  <a:pt x="903712" y="1114599"/>
                </a:cubicBezTo>
                <a:lnTo>
                  <a:pt x="875201" y="1051191"/>
                </a:lnTo>
                <a:lnTo>
                  <a:pt x="897030" y="934177"/>
                </a:lnTo>
                <a:lnTo>
                  <a:pt x="963110" y="1015255"/>
                </a:lnTo>
                <a:lnTo>
                  <a:pt x="941579" y="1193450"/>
                </a:lnTo>
                <a:cubicBezTo>
                  <a:pt x="941579" y="1193450"/>
                  <a:pt x="941579" y="1194490"/>
                  <a:pt x="941579" y="1194935"/>
                </a:cubicBezTo>
                <a:cubicBezTo>
                  <a:pt x="940717" y="1205143"/>
                  <a:pt x="943806" y="1215291"/>
                  <a:pt x="950191" y="1223298"/>
                </a:cubicBezTo>
                <a:cubicBezTo>
                  <a:pt x="956978" y="1231658"/>
                  <a:pt x="966808" y="1236995"/>
                  <a:pt x="977515" y="1238148"/>
                </a:cubicBezTo>
                <a:cubicBezTo>
                  <a:pt x="995839" y="1240325"/>
                  <a:pt x="1013332" y="1229902"/>
                  <a:pt x="1020133" y="1212755"/>
                </a:cubicBezTo>
                <a:cubicBezTo>
                  <a:pt x="1021380" y="1209717"/>
                  <a:pt x="1022182" y="1206517"/>
                  <a:pt x="1022509" y="1203251"/>
                </a:cubicBezTo>
                <a:lnTo>
                  <a:pt x="1034388" y="1104204"/>
                </a:lnTo>
                <a:lnTo>
                  <a:pt x="1096757" y="1181422"/>
                </a:lnTo>
                <a:lnTo>
                  <a:pt x="1083689" y="1288785"/>
                </a:lnTo>
                <a:cubicBezTo>
                  <a:pt x="1083689" y="1289527"/>
                  <a:pt x="1083689" y="1290121"/>
                  <a:pt x="1083689" y="1290567"/>
                </a:cubicBezTo>
                <a:cubicBezTo>
                  <a:pt x="1082192" y="1312372"/>
                  <a:pt x="1098068" y="1331514"/>
                  <a:pt x="1119774" y="1334076"/>
                </a:cubicBezTo>
                <a:cubicBezTo>
                  <a:pt x="1138392" y="1336330"/>
                  <a:pt x="1156154" y="1325613"/>
                  <a:pt x="1162837" y="1308089"/>
                </a:cubicBezTo>
                <a:cubicBezTo>
                  <a:pt x="1163993" y="1305024"/>
                  <a:pt x="1164790" y="1301835"/>
                  <a:pt x="1165213" y="1298585"/>
                </a:cubicBezTo>
                <a:lnTo>
                  <a:pt x="1168480" y="1270817"/>
                </a:lnTo>
                <a:lnTo>
                  <a:pt x="1236343" y="1355311"/>
                </a:lnTo>
                <a:cubicBezTo>
                  <a:pt x="1250520" y="1372816"/>
                  <a:pt x="1276138" y="1375662"/>
                  <a:pt x="1293811" y="1361696"/>
                </a:cubicBezTo>
                <a:cubicBezTo>
                  <a:pt x="1299537" y="1357143"/>
                  <a:pt x="1303945" y="1351146"/>
                  <a:pt x="1306581" y="1344322"/>
                </a:cubicBezTo>
                <a:cubicBezTo>
                  <a:pt x="1311661" y="1330814"/>
                  <a:pt x="1309233" y="1315628"/>
                  <a:pt x="1300196" y="1304377"/>
                </a:cubicBezTo>
                <a:lnTo>
                  <a:pt x="1230403" y="1218398"/>
                </a:lnTo>
                <a:lnTo>
                  <a:pt x="1260102" y="1221665"/>
                </a:lnTo>
                <a:cubicBezTo>
                  <a:pt x="1278605" y="1223683"/>
                  <a:pt x="1296130" y="1212935"/>
                  <a:pt x="1302720" y="1195529"/>
                </a:cubicBezTo>
                <a:cubicBezTo>
                  <a:pt x="1303963" y="1192234"/>
                  <a:pt x="1304762" y="1188789"/>
                  <a:pt x="1305096" y="1185283"/>
                </a:cubicBezTo>
                <a:cubicBezTo>
                  <a:pt x="1306757" y="1170160"/>
                  <a:pt x="1299748" y="1155394"/>
                  <a:pt x="1286980" y="1147120"/>
                </a:cubicBezTo>
                <a:cubicBezTo>
                  <a:pt x="1281480" y="1143557"/>
                  <a:pt x="1275226" y="1141320"/>
                  <a:pt x="1268715" y="1140586"/>
                </a:cubicBezTo>
                <a:lnTo>
                  <a:pt x="1157788" y="1128855"/>
                </a:lnTo>
                <a:lnTo>
                  <a:pt x="1096757" y="1051934"/>
                </a:lnTo>
                <a:lnTo>
                  <a:pt x="1199219" y="1062626"/>
                </a:lnTo>
                <a:cubicBezTo>
                  <a:pt x="1217589" y="1064576"/>
                  <a:pt x="1234968" y="1053904"/>
                  <a:pt x="1241540" y="1036639"/>
                </a:cubicBezTo>
                <a:cubicBezTo>
                  <a:pt x="1242884" y="1033367"/>
                  <a:pt x="1243733" y="1029914"/>
                  <a:pt x="1244065" y="1026393"/>
                </a:cubicBezTo>
                <a:cubicBezTo>
                  <a:pt x="1245679" y="1011237"/>
                  <a:pt x="1238686" y="996450"/>
                  <a:pt x="1225948" y="988081"/>
                </a:cubicBezTo>
                <a:cubicBezTo>
                  <a:pt x="1220460" y="984520"/>
                  <a:pt x="1214195" y="982330"/>
                  <a:pt x="1207683" y="981695"/>
                </a:cubicBezTo>
                <a:lnTo>
                  <a:pt x="1025033" y="962391"/>
                </a:lnTo>
                <a:lnTo>
                  <a:pt x="968308" y="891855"/>
                </a:lnTo>
                <a:lnTo>
                  <a:pt x="1065276" y="902102"/>
                </a:lnTo>
                <a:lnTo>
                  <a:pt x="1111606" y="941601"/>
                </a:lnTo>
                <a:cubicBezTo>
                  <a:pt x="1128642" y="956269"/>
                  <a:pt x="1154329" y="954411"/>
                  <a:pt x="1169074" y="937444"/>
                </a:cubicBezTo>
                <a:cubicBezTo>
                  <a:pt x="1171440" y="934725"/>
                  <a:pt x="1173391" y="931673"/>
                  <a:pt x="1174866" y="928385"/>
                </a:cubicBezTo>
                <a:cubicBezTo>
                  <a:pt x="1177648" y="922549"/>
                  <a:pt x="1179022" y="916140"/>
                  <a:pt x="1178875" y="909675"/>
                </a:cubicBezTo>
                <a:cubicBezTo>
                  <a:pt x="1193209" y="904134"/>
                  <a:pt x="1203280" y="891089"/>
                  <a:pt x="1205010" y="875818"/>
                </a:cubicBezTo>
                <a:cubicBezTo>
                  <a:pt x="1205074" y="875176"/>
                  <a:pt x="1205074" y="874529"/>
                  <a:pt x="1205010" y="873887"/>
                </a:cubicBezTo>
                <a:cubicBezTo>
                  <a:pt x="1205870" y="859370"/>
                  <a:pt x="1198831" y="845517"/>
                  <a:pt x="1186597" y="837654"/>
                </a:cubicBezTo>
                <a:cubicBezTo>
                  <a:pt x="1181248" y="833902"/>
                  <a:pt x="1174993" y="831646"/>
                  <a:pt x="1168480" y="831121"/>
                </a:cubicBezTo>
                <a:lnTo>
                  <a:pt x="1098836" y="823696"/>
                </a:lnTo>
                <a:lnTo>
                  <a:pt x="1007659" y="746330"/>
                </a:lnTo>
                <a:lnTo>
                  <a:pt x="1110567" y="731480"/>
                </a:lnTo>
                <a:lnTo>
                  <a:pt x="1255499" y="839585"/>
                </a:lnTo>
                <a:lnTo>
                  <a:pt x="1256687" y="840476"/>
                </a:lnTo>
                <a:cubicBezTo>
                  <a:pt x="1274771" y="852988"/>
                  <a:pt x="1299497" y="849063"/>
                  <a:pt x="1312818" y="831566"/>
                </a:cubicBezTo>
                <a:cubicBezTo>
                  <a:pt x="1315133" y="828488"/>
                  <a:pt x="1316985" y="825086"/>
                  <a:pt x="1318312" y="821468"/>
                </a:cubicBezTo>
                <a:cubicBezTo>
                  <a:pt x="1324977" y="804314"/>
                  <a:pt x="1319391" y="784821"/>
                  <a:pt x="1304651" y="773801"/>
                </a:cubicBezTo>
                <a:lnTo>
                  <a:pt x="1224315" y="714403"/>
                </a:lnTo>
                <a:lnTo>
                  <a:pt x="1322025" y="699553"/>
                </a:lnTo>
                <a:lnTo>
                  <a:pt x="1409043" y="764446"/>
                </a:lnTo>
                <a:lnTo>
                  <a:pt x="1410825" y="765634"/>
                </a:lnTo>
                <a:cubicBezTo>
                  <a:pt x="1428934" y="777760"/>
                  <a:pt x="1453359" y="773657"/>
                  <a:pt x="1466511" y="756279"/>
                </a:cubicBezTo>
                <a:cubicBezTo>
                  <a:pt x="1468754" y="753232"/>
                  <a:pt x="1470553" y="749882"/>
                  <a:pt x="1471857" y="746330"/>
                </a:cubicBezTo>
                <a:cubicBezTo>
                  <a:pt x="1478326" y="729348"/>
                  <a:pt x="1472750" y="710137"/>
                  <a:pt x="1458195" y="699256"/>
                </a:cubicBezTo>
                <a:lnTo>
                  <a:pt x="1435773" y="682625"/>
                </a:lnTo>
                <a:lnTo>
                  <a:pt x="1542838" y="666736"/>
                </a:lnTo>
                <a:cubicBezTo>
                  <a:pt x="1557486" y="664534"/>
                  <a:pt x="1569806" y="654598"/>
                  <a:pt x="1575062" y="640749"/>
                </a:cubicBezTo>
                <a:cubicBezTo>
                  <a:pt x="1577798" y="634288"/>
                  <a:pt x="1578773" y="627217"/>
                  <a:pt x="1577883" y="620257"/>
                </a:cubicBezTo>
                <a:close/>
                <a:moveTo>
                  <a:pt x="1451810" y="707869"/>
                </a:moveTo>
                <a:cubicBezTo>
                  <a:pt x="1462079" y="715766"/>
                  <a:pt x="1466045" y="729407"/>
                  <a:pt x="1461611" y="741578"/>
                </a:cubicBezTo>
                <a:cubicBezTo>
                  <a:pt x="1460704" y="744065"/>
                  <a:pt x="1459455" y="746414"/>
                  <a:pt x="1457899" y="748557"/>
                </a:cubicBezTo>
                <a:cubicBezTo>
                  <a:pt x="1448334" y="761051"/>
                  <a:pt x="1430684" y="763917"/>
                  <a:pt x="1417656" y="755091"/>
                </a:cubicBezTo>
                <a:cubicBezTo>
                  <a:pt x="1417656" y="755091"/>
                  <a:pt x="1417656" y="755091"/>
                  <a:pt x="1416617" y="755091"/>
                </a:cubicBezTo>
                <a:lnTo>
                  <a:pt x="1325589" y="687228"/>
                </a:lnTo>
                <a:lnTo>
                  <a:pt x="1195655" y="706681"/>
                </a:lnTo>
                <a:lnTo>
                  <a:pt x="1298266" y="783008"/>
                </a:lnTo>
                <a:cubicBezTo>
                  <a:pt x="1308534" y="790905"/>
                  <a:pt x="1312500" y="804546"/>
                  <a:pt x="1308066" y="816717"/>
                </a:cubicBezTo>
                <a:cubicBezTo>
                  <a:pt x="1307141" y="819271"/>
                  <a:pt x="1305840" y="821673"/>
                  <a:pt x="1304205" y="823844"/>
                </a:cubicBezTo>
                <a:cubicBezTo>
                  <a:pt x="1294528" y="836419"/>
                  <a:pt x="1276676" y="839166"/>
                  <a:pt x="1263666" y="830081"/>
                </a:cubicBezTo>
                <a:lnTo>
                  <a:pt x="1263666" y="830081"/>
                </a:lnTo>
                <a:lnTo>
                  <a:pt x="1115170" y="719006"/>
                </a:lnTo>
                <a:lnTo>
                  <a:pt x="981524" y="738756"/>
                </a:lnTo>
                <a:lnTo>
                  <a:pt x="1094826" y="835130"/>
                </a:lnTo>
                <a:lnTo>
                  <a:pt x="1168035" y="842852"/>
                </a:lnTo>
                <a:cubicBezTo>
                  <a:pt x="1172684" y="843372"/>
                  <a:pt x="1177154" y="844946"/>
                  <a:pt x="1181102" y="847455"/>
                </a:cubicBezTo>
                <a:cubicBezTo>
                  <a:pt x="1189786" y="853301"/>
                  <a:pt x="1194751" y="863287"/>
                  <a:pt x="1194170" y="873739"/>
                </a:cubicBezTo>
                <a:cubicBezTo>
                  <a:pt x="1194255" y="874130"/>
                  <a:pt x="1194255" y="874535"/>
                  <a:pt x="1194170" y="874927"/>
                </a:cubicBezTo>
                <a:cubicBezTo>
                  <a:pt x="1192736" y="887062"/>
                  <a:pt x="1184014" y="897079"/>
                  <a:pt x="1172193" y="900171"/>
                </a:cubicBezTo>
                <a:lnTo>
                  <a:pt x="1166550" y="900914"/>
                </a:lnTo>
                <a:lnTo>
                  <a:pt x="1166550" y="906111"/>
                </a:lnTo>
                <a:cubicBezTo>
                  <a:pt x="1167217" y="911120"/>
                  <a:pt x="1166655" y="916216"/>
                  <a:pt x="1164916" y="920961"/>
                </a:cubicBezTo>
                <a:cubicBezTo>
                  <a:pt x="1164456" y="921750"/>
                  <a:pt x="1164105" y="922600"/>
                  <a:pt x="1163877" y="923485"/>
                </a:cubicBezTo>
                <a:cubicBezTo>
                  <a:pt x="1162870" y="925759"/>
                  <a:pt x="1161519" y="927863"/>
                  <a:pt x="1159867" y="929722"/>
                </a:cubicBezTo>
                <a:cubicBezTo>
                  <a:pt x="1149232" y="941667"/>
                  <a:pt x="1131049" y="943046"/>
                  <a:pt x="1118734" y="932840"/>
                </a:cubicBezTo>
                <a:lnTo>
                  <a:pt x="1069434" y="890964"/>
                </a:lnTo>
                <a:lnTo>
                  <a:pt x="941282" y="877451"/>
                </a:lnTo>
                <a:lnTo>
                  <a:pt x="1018202" y="973528"/>
                </a:lnTo>
                <a:lnTo>
                  <a:pt x="1206495" y="993130"/>
                </a:lnTo>
                <a:cubicBezTo>
                  <a:pt x="1211204" y="993589"/>
                  <a:pt x="1215736" y="995168"/>
                  <a:pt x="1219711" y="997733"/>
                </a:cubicBezTo>
                <a:cubicBezTo>
                  <a:pt x="1228775" y="1003858"/>
                  <a:pt x="1233740" y="1014470"/>
                  <a:pt x="1232630" y="1025353"/>
                </a:cubicBezTo>
                <a:cubicBezTo>
                  <a:pt x="1232390" y="1027804"/>
                  <a:pt x="1231788" y="1030205"/>
                  <a:pt x="1230848" y="1032481"/>
                </a:cubicBezTo>
                <a:cubicBezTo>
                  <a:pt x="1226039" y="1044468"/>
                  <a:pt x="1214033" y="1051972"/>
                  <a:pt x="1201149" y="1051043"/>
                </a:cubicBezTo>
                <a:lnTo>
                  <a:pt x="1070918" y="1037530"/>
                </a:lnTo>
                <a:lnTo>
                  <a:pt x="1153334" y="1139992"/>
                </a:lnTo>
                <a:lnTo>
                  <a:pt x="1269012" y="1152169"/>
                </a:lnTo>
                <a:cubicBezTo>
                  <a:pt x="1273670" y="1152651"/>
                  <a:pt x="1278147" y="1154228"/>
                  <a:pt x="1282080" y="1156772"/>
                </a:cubicBezTo>
                <a:cubicBezTo>
                  <a:pt x="1291228" y="1162685"/>
                  <a:pt x="1296234" y="1173273"/>
                  <a:pt x="1294999" y="1184095"/>
                </a:cubicBezTo>
                <a:cubicBezTo>
                  <a:pt x="1294700" y="1186569"/>
                  <a:pt x="1294152" y="1189007"/>
                  <a:pt x="1293365" y="1191371"/>
                </a:cubicBezTo>
                <a:cubicBezTo>
                  <a:pt x="1288604" y="1203417"/>
                  <a:pt x="1276587" y="1210989"/>
                  <a:pt x="1263666" y="1210082"/>
                </a:cubicBezTo>
                <a:lnTo>
                  <a:pt x="1205456" y="1203994"/>
                </a:lnTo>
                <a:lnTo>
                  <a:pt x="1291880" y="1311653"/>
                </a:lnTo>
                <a:cubicBezTo>
                  <a:pt x="1298243" y="1319721"/>
                  <a:pt x="1299985" y="1330505"/>
                  <a:pt x="1296484" y="1340164"/>
                </a:cubicBezTo>
                <a:cubicBezTo>
                  <a:pt x="1294532" y="1345081"/>
                  <a:pt x="1291303" y="1349387"/>
                  <a:pt x="1287128" y="1352638"/>
                </a:cubicBezTo>
                <a:cubicBezTo>
                  <a:pt x="1274331" y="1362899"/>
                  <a:pt x="1255640" y="1360842"/>
                  <a:pt x="1245379" y="1348045"/>
                </a:cubicBezTo>
                <a:cubicBezTo>
                  <a:pt x="1245337" y="1347993"/>
                  <a:pt x="1245294" y="1347940"/>
                  <a:pt x="1245253" y="1347886"/>
                </a:cubicBezTo>
                <a:lnTo>
                  <a:pt x="1159719" y="1242454"/>
                </a:lnTo>
                <a:lnTo>
                  <a:pt x="1153037" y="1297694"/>
                </a:lnTo>
                <a:cubicBezTo>
                  <a:pt x="1152722" y="1300020"/>
                  <a:pt x="1152174" y="1302308"/>
                  <a:pt x="1151403" y="1304525"/>
                </a:cubicBezTo>
                <a:cubicBezTo>
                  <a:pt x="1146314" y="1316790"/>
                  <a:pt x="1133704" y="1324186"/>
                  <a:pt x="1120516" y="1322642"/>
                </a:cubicBezTo>
                <a:cubicBezTo>
                  <a:pt x="1104991" y="1320564"/>
                  <a:pt x="1093748" y="1306787"/>
                  <a:pt x="1094826" y="1291161"/>
                </a:cubicBezTo>
                <a:cubicBezTo>
                  <a:pt x="1094749" y="1290819"/>
                  <a:pt x="1094749" y="1290463"/>
                  <a:pt x="1094826" y="1290121"/>
                </a:cubicBezTo>
                <a:lnTo>
                  <a:pt x="1108339" y="1178007"/>
                </a:lnTo>
                <a:lnTo>
                  <a:pt x="1026221" y="1075693"/>
                </a:lnTo>
                <a:lnTo>
                  <a:pt x="1011372" y="1202063"/>
                </a:lnTo>
                <a:cubicBezTo>
                  <a:pt x="1011075" y="1204392"/>
                  <a:pt x="1010525" y="1206681"/>
                  <a:pt x="1009738" y="1208894"/>
                </a:cubicBezTo>
                <a:cubicBezTo>
                  <a:pt x="1004763" y="1221748"/>
                  <a:pt x="991607" y="1229496"/>
                  <a:pt x="977960" y="1227604"/>
                </a:cubicBezTo>
                <a:cubicBezTo>
                  <a:pt x="970238" y="1226650"/>
                  <a:pt x="963199" y="1222704"/>
                  <a:pt x="958359" y="1216616"/>
                </a:cubicBezTo>
                <a:cubicBezTo>
                  <a:pt x="953874" y="1210718"/>
                  <a:pt x="951750" y="1203355"/>
                  <a:pt x="952419" y="1195975"/>
                </a:cubicBezTo>
                <a:lnTo>
                  <a:pt x="952419" y="1195084"/>
                </a:lnTo>
                <a:lnTo>
                  <a:pt x="974842" y="1011692"/>
                </a:lnTo>
                <a:lnTo>
                  <a:pt x="890644" y="907744"/>
                </a:lnTo>
                <a:lnTo>
                  <a:pt x="863618" y="1053419"/>
                </a:lnTo>
                <a:lnTo>
                  <a:pt x="893317" y="1120242"/>
                </a:lnTo>
                <a:cubicBezTo>
                  <a:pt x="895159" y="1124396"/>
                  <a:pt x="896020" y="1128918"/>
                  <a:pt x="895842" y="1133458"/>
                </a:cubicBezTo>
                <a:cubicBezTo>
                  <a:pt x="895129" y="1144026"/>
                  <a:pt x="888863" y="1153419"/>
                  <a:pt x="879359" y="1158108"/>
                </a:cubicBezTo>
                <a:cubicBezTo>
                  <a:pt x="879062" y="1158178"/>
                  <a:pt x="878765" y="1158178"/>
                  <a:pt x="878468" y="1158108"/>
                </a:cubicBezTo>
                <a:cubicBezTo>
                  <a:pt x="867138" y="1163024"/>
                  <a:pt x="853966" y="1160423"/>
                  <a:pt x="845353" y="1151575"/>
                </a:cubicBezTo>
                <a:lnTo>
                  <a:pt x="841641" y="1147862"/>
                </a:lnTo>
                <a:lnTo>
                  <a:pt x="837631" y="1150981"/>
                </a:lnTo>
                <a:cubicBezTo>
                  <a:pt x="832939" y="1154533"/>
                  <a:pt x="827311" y="1156647"/>
                  <a:pt x="821445" y="1157069"/>
                </a:cubicBezTo>
                <a:lnTo>
                  <a:pt x="821445" y="1157069"/>
                </a:lnTo>
                <a:cubicBezTo>
                  <a:pt x="819129" y="1157359"/>
                  <a:pt x="816783" y="1157359"/>
                  <a:pt x="814466" y="1157069"/>
                </a:cubicBezTo>
                <a:cubicBezTo>
                  <a:pt x="798963" y="1153992"/>
                  <a:pt x="788583" y="1139304"/>
                  <a:pt x="790855" y="1123657"/>
                </a:cubicBezTo>
                <a:lnTo>
                  <a:pt x="802586" y="1060547"/>
                </a:lnTo>
                <a:lnTo>
                  <a:pt x="750019" y="943235"/>
                </a:lnTo>
                <a:lnTo>
                  <a:pt x="705470" y="1057428"/>
                </a:lnTo>
                <a:lnTo>
                  <a:pt x="781797" y="1227604"/>
                </a:lnTo>
                <a:cubicBezTo>
                  <a:pt x="783817" y="1231860"/>
                  <a:pt x="784678" y="1236571"/>
                  <a:pt x="784321" y="1241266"/>
                </a:cubicBezTo>
                <a:cubicBezTo>
                  <a:pt x="784262" y="1244174"/>
                  <a:pt x="783653" y="1247044"/>
                  <a:pt x="782539" y="1249730"/>
                </a:cubicBezTo>
                <a:cubicBezTo>
                  <a:pt x="779911" y="1256937"/>
                  <a:pt x="774580" y="1262844"/>
                  <a:pt x="767690" y="1266213"/>
                </a:cubicBezTo>
                <a:cubicBezTo>
                  <a:pt x="752959" y="1272418"/>
                  <a:pt x="735971" y="1265855"/>
                  <a:pt x="729229" y="1251364"/>
                </a:cubicBezTo>
                <a:lnTo>
                  <a:pt x="675771" y="1132567"/>
                </a:lnTo>
                <a:lnTo>
                  <a:pt x="627658" y="1254482"/>
                </a:lnTo>
                <a:lnTo>
                  <a:pt x="675177" y="1359914"/>
                </a:lnTo>
                <a:cubicBezTo>
                  <a:pt x="677018" y="1364224"/>
                  <a:pt x="677894" y="1368891"/>
                  <a:pt x="677701" y="1373576"/>
                </a:cubicBezTo>
                <a:cubicBezTo>
                  <a:pt x="677434" y="1376518"/>
                  <a:pt x="676781" y="1379412"/>
                  <a:pt x="675771" y="1382189"/>
                </a:cubicBezTo>
                <a:cubicBezTo>
                  <a:pt x="673187" y="1389351"/>
                  <a:pt x="667841" y="1395179"/>
                  <a:pt x="660921" y="1398375"/>
                </a:cubicBezTo>
                <a:cubicBezTo>
                  <a:pt x="646116" y="1404772"/>
                  <a:pt x="628906" y="1398179"/>
                  <a:pt x="622164" y="1383525"/>
                </a:cubicBezTo>
                <a:lnTo>
                  <a:pt x="596920" y="1331552"/>
                </a:lnTo>
                <a:lnTo>
                  <a:pt x="547322" y="1458961"/>
                </a:lnTo>
                <a:cubicBezTo>
                  <a:pt x="544382" y="1466161"/>
                  <a:pt x="538724" y="1471920"/>
                  <a:pt x="531582" y="1474998"/>
                </a:cubicBezTo>
                <a:cubicBezTo>
                  <a:pt x="524424" y="1478044"/>
                  <a:pt x="516316" y="1478044"/>
                  <a:pt x="509159" y="1474998"/>
                </a:cubicBezTo>
                <a:cubicBezTo>
                  <a:pt x="494606" y="1468955"/>
                  <a:pt x="487300" y="1452595"/>
                  <a:pt x="492527" y="1437726"/>
                </a:cubicBezTo>
                <a:lnTo>
                  <a:pt x="542273" y="1311356"/>
                </a:lnTo>
                <a:lnTo>
                  <a:pt x="490894" y="1333036"/>
                </a:lnTo>
                <a:cubicBezTo>
                  <a:pt x="476133" y="1339336"/>
                  <a:pt x="459026" y="1332759"/>
                  <a:pt x="452285" y="1318187"/>
                </a:cubicBezTo>
                <a:cubicBezTo>
                  <a:pt x="449389" y="1311199"/>
                  <a:pt x="449389" y="1303346"/>
                  <a:pt x="452285" y="1296358"/>
                </a:cubicBezTo>
                <a:cubicBezTo>
                  <a:pt x="455047" y="1289374"/>
                  <a:pt x="460348" y="1283697"/>
                  <a:pt x="467134" y="1280469"/>
                </a:cubicBezTo>
                <a:lnTo>
                  <a:pt x="468322" y="1280469"/>
                </a:lnTo>
                <a:lnTo>
                  <a:pt x="572269" y="1235920"/>
                </a:lnTo>
                <a:lnTo>
                  <a:pt x="620234" y="1114302"/>
                </a:lnTo>
                <a:lnTo>
                  <a:pt x="502328" y="1164197"/>
                </a:lnTo>
                <a:cubicBezTo>
                  <a:pt x="487597" y="1170401"/>
                  <a:pt x="470609" y="1163839"/>
                  <a:pt x="463868" y="1149347"/>
                </a:cubicBezTo>
                <a:cubicBezTo>
                  <a:pt x="461046" y="1142396"/>
                  <a:pt x="461046" y="1134618"/>
                  <a:pt x="463868" y="1127667"/>
                </a:cubicBezTo>
                <a:cubicBezTo>
                  <a:pt x="466570" y="1120572"/>
                  <a:pt x="471886" y="1114780"/>
                  <a:pt x="478717" y="1111481"/>
                </a:cubicBezTo>
                <a:lnTo>
                  <a:pt x="479459" y="1111481"/>
                </a:lnTo>
                <a:lnTo>
                  <a:pt x="650378" y="1039015"/>
                </a:lnTo>
                <a:lnTo>
                  <a:pt x="699382" y="914575"/>
                </a:lnTo>
                <a:lnTo>
                  <a:pt x="558756" y="963727"/>
                </a:lnTo>
                <a:lnTo>
                  <a:pt x="515692" y="1023126"/>
                </a:lnTo>
                <a:cubicBezTo>
                  <a:pt x="512916" y="1026819"/>
                  <a:pt x="509367" y="1029860"/>
                  <a:pt x="505298" y="1032035"/>
                </a:cubicBezTo>
                <a:cubicBezTo>
                  <a:pt x="495794" y="1036801"/>
                  <a:pt x="484464" y="1036121"/>
                  <a:pt x="475599" y="1030253"/>
                </a:cubicBezTo>
                <a:lnTo>
                  <a:pt x="474856" y="1030253"/>
                </a:lnTo>
                <a:cubicBezTo>
                  <a:pt x="464966" y="1022954"/>
                  <a:pt x="460601" y="1010321"/>
                  <a:pt x="463868" y="998475"/>
                </a:cubicBezTo>
                <a:lnTo>
                  <a:pt x="465352" y="993427"/>
                </a:lnTo>
                <a:lnTo>
                  <a:pt x="460452" y="991496"/>
                </a:lnTo>
                <a:cubicBezTo>
                  <a:pt x="454973" y="989306"/>
                  <a:pt x="450265" y="985532"/>
                  <a:pt x="446939" y="980656"/>
                </a:cubicBezTo>
                <a:lnTo>
                  <a:pt x="446939" y="980656"/>
                </a:lnTo>
                <a:cubicBezTo>
                  <a:pt x="445543" y="978809"/>
                  <a:pt x="444444" y="976755"/>
                  <a:pt x="443672" y="974568"/>
                </a:cubicBezTo>
                <a:cubicBezTo>
                  <a:pt x="441385" y="968132"/>
                  <a:pt x="441385" y="961105"/>
                  <a:pt x="443672" y="954669"/>
                </a:cubicBezTo>
                <a:cubicBezTo>
                  <a:pt x="446790" y="946723"/>
                  <a:pt x="453176" y="940502"/>
                  <a:pt x="461194" y="937592"/>
                </a:cubicBezTo>
                <a:lnTo>
                  <a:pt x="522226" y="916209"/>
                </a:lnTo>
                <a:lnTo>
                  <a:pt x="597959" y="812262"/>
                </a:lnTo>
                <a:lnTo>
                  <a:pt x="475747" y="830378"/>
                </a:lnTo>
                <a:lnTo>
                  <a:pt x="365266" y="981992"/>
                </a:lnTo>
                <a:cubicBezTo>
                  <a:pt x="362549" y="985794"/>
                  <a:pt x="358926" y="988856"/>
                  <a:pt x="354723" y="990902"/>
                </a:cubicBezTo>
                <a:cubicBezTo>
                  <a:pt x="344863" y="995700"/>
                  <a:pt x="333161" y="994673"/>
                  <a:pt x="324281" y="988229"/>
                </a:cubicBezTo>
                <a:cubicBezTo>
                  <a:pt x="313530" y="980607"/>
                  <a:pt x="309372" y="966637"/>
                  <a:pt x="314184" y="954372"/>
                </a:cubicBezTo>
                <a:cubicBezTo>
                  <a:pt x="315089" y="952024"/>
                  <a:pt x="316352" y="949823"/>
                  <a:pt x="317896" y="947838"/>
                </a:cubicBezTo>
                <a:lnTo>
                  <a:pt x="394520" y="842555"/>
                </a:lnTo>
                <a:lnTo>
                  <a:pt x="264140" y="862008"/>
                </a:lnTo>
                <a:lnTo>
                  <a:pt x="195981" y="955412"/>
                </a:lnTo>
                <a:cubicBezTo>
                  <a:pt x="193189" y="959150"/>
                  <a:pt x="189581" y="962198"/>
                  <a:pt x="185438" y="964321"/>
                </a:cubicBezTo>
                <a:cubicBezTo>
                  <a:pt x="175607" y="969163"/>
                  <a:pt x="163906" y="968192"/>
                  <a:pt x="154996" y="961797"/>
                </a:cubicBezTo>
                <a:cubicBezTo>
                  <a:pt x="144497" y="953998"/>
                  <a:pt x="140340" y="940251"/>
                  <a:pt x="144750" y="927940"/>
                </a:cubicBezTo>
                <a:cubicBezTo>
                  <a:pt x="145656" y="925499"/>
                  <a:pt x="146903" y="923200"/>
                  <a:pt x="148462" y="921109"/>
                </a:cubicBezTo>
                <a:lnTo>
                  <a:pt x="181874" y="871214"/>
                </a:lnTo>
                <a:lnTo>
                  <a:pt x="44812" y="891707"/>
                </a:lnTo>
                <a:cubicBezTo>
                  <a:pt x="28834" y="893933"/>
                  <a:pt x="13984" y="882987"/>
                  <a:pt x="11401" y="867057"/>
                </a:cubicBezTo>
                <a:cubicBezTo>
                  <a:pt x="10718" y="862048"/>
                  <a:pt x="11282" y="856947"/>
                  <a:pt x="13034" y="852207"/>
                </a:cubicBezTo>
                <a:cubicBezTo>
                  <a:pt x="16910" y="842426"/>
                  <a:pt x="25656" y="835423"/>
                  <a:pt x="36051" y="833794"/>
                </a:cubicBezTo>
                <a:lnTo>
                  <a:pt x="170737" y="813598"/>
                </a:lnTo>
                <a:lnTo>
                  <a:pt x="126188" y="780335"/>
                </a:lnTo>
                <a:cubicBezTo>
                  <a:pt x="115868" y="772478"/>
                  <a:pt x="111843" y="758830"/>
                  <a:pt x="116239" y="746626"/>
                </a:cubicBezTo>
                <a:cubicBezTo>
                  <a:pt x="117234" y="744077"/>
                  <a:pt x="118585" y="741679"/>
                  <a:pt x="120248" y="739499"/>
                </a:cubicBezTo>
                <a:cubicBezTo>
                  <a:pt x="129782" y="727179"/>
                  <a:pt x="147230" y="724327"/>
                  <a:pt x="160193" y="732965"/>
                </a:cubicBezTo>
                <a:lnTo>
                  <a:pt x="161233" y="733707"/>
                </a:lnTo>
                <a:lnTo>
                  <a:pt x="252261" y="801570"/>
                </a:lnTo>
                <a:lnTo>
                  <a:pt x="382195" y="782265"/>
                </a:lnTo>
                <a:lnTo>
                  <a:pt x="279733" y="705642"/>
                </a:lnTo>
                <a:cubicBezTo>
                  <a:pt x="269412" y="697785"/>
                  <a:pt x="265388" y="684136"/>
                  <a:pt x="269783" y="671933"/>
                </a:cubicBezTo>
                <a:cubicBezTo>
                  <a:pt x="270823" y="669403"/>
                  <a:pt x="272174" y="667009"/>
                  <a:pt x="273793" y="664805"/>
                </a:cubicBezTo>
                <a:cubicBezTo>
                  <a:pt x="278515" y="658672"/>
                  <a:pt x="285435" y="654623"/>
                  <a:pt x="293097" y="653520"/>
                </a:cubicBezTo>
                <a:cubicBezTo>
                  <a:pt x="300448" y="652480"/>
                  <a:pt x="307917" y="654228"/>
                  <a:pt x="314035" y="658420"/>
                </a:cubicBezTo>
                <a:lnTo>
                  <a:pt x="314778" y="659162"/>
                </a:lnTo>
                <a:lnTo>
                  <a:pt x="463273" y="770089"/>
                </a:lnTo>
                <a:lnTo>
                  <a:pt x="596920" y="750190"/>
                </a:lnTo>
                <a:lnTo>
                  <a:pt x="483617" y="653817"/>
                </a:lnTo>
                <a:lnTo>
                  <a:pt x="410409" y="646243"/>
                </a:lnTo>
                <a:cubicBezTo>
                  <a:pt x="405776" y="645657"/>
                  <a:pt x="401321" y="644087"/>
                  <a:pt x="397341" y="641640"/>
                </a:cubicBezTo>
                <a:cubicBezTo>
                  <a:pt x="388565" y="635739"/>
                  <a:pt x="383591" y="625614"/>
                  <a:pt x="384274" y="615059"/>
                </a:cubicBezTo>
                <a:lnTo>
                  <a:pt x="384274" y="614168"/>
                </a:lnTo>
                <a:cubicBezTo>
                  <a:pt x="385759" y="601951"/>
                  <a:pt x="394609" y="591912"/>
                  <a:pt x="406548" y="588924"/>
                </a:cubicBezTo>
                <a:lnTo>
                  <a:pt x="411597" y="587736"/>
                </a:lnTo>
                <a:lnTo>
                  <a:pt x="410854" y="582390"/>
                </a:lnTo>
                <a:cubicBezTo>
                  <a:pt x="409963" y="576606"/>
                  <a:pt x="410899" y="570690"/>
                  <a:pt x="413527" y="565462"/>
                </a:cubicBezTo>
                <a:lnTo>
                  <a:pt x="413527" y="564719"/>
                </a:lnTo>
                <a:cubicBezTo>
                  <a:pt x="414389" y="562760"/>
                  <a:pt x="415487" y="560916"/>
                  <a:pt x="416794" y="559225"/>
                </a:cubicBezTo>
                <a:cubicBezTo>
                  <a:pt x="427426" y="546950"/>
                  <a:pt x="445959" y="545495"/>
                  <a:pt x="458373" y="555958"/>
                </a:cubicBezTo>
                <a:lnTo>
                  <a:pt x="507525" y="597834"/>
                </a:lnTo>
                <a:lnTo>
                  <a:pt x="635826" y="611347"/>
                </a:lnTo>
                <a:lnTo>
                  <a:pt x="558756" y="515270"/>
                </a:lnTo>
                <a:lnTo>
                  <a:pt x="371206" y="495669"/>
                </a:lnTo>
                <a:cubicBezTo>
                  <a:pt x="366514" y="495238"/>
                  <a:pt x="362014" y="493602"/>
                  <a:pt x="358138" y="490917"/>
                </a:cubicBezTo>
                <a:cubicBezTo>
                  <a:pt x="349110" y="484882"/>
                  <a:pt x="344106" y="474405"/>
                  <a:pt x="345071" y="463593"/>
                </a:cubicBezTo>
                <a:cubicBezTo>
                  <a:pt x="345383" y="461059"/>
                  <a:pt x="345977" y="458568"/>
                  <a:pt x="346853" y="456169"/>
                </a:cubicBezTo>
                <a:cubicBezTo>
                  <a:pt x="351738" y="443901"/>
                  <a:pt x="364152" y="436337"/>
                  <a:pt x="377294" y="437607"/>
                </a:cubicBezTo>
                <a:lnTo>
                  <a:pt x="507377" y="451268"/>
                </a:lnTo>
                <a:lnTo>
                  <a:pt x="425110" y="348806"/>
                </a:lnTo>
                <a:lnTo>
                  <a:pt x="309729" y="336630"/>
                </a:lnTo>
                <a:cubicBezTo>
                  <a:pt x="305007" y="336125"/>
                  <a:pt x="300477" y="334496"/>
                  <a:pt x="296513" y="331878"/>
                </a:cubicBezTo>
                <a:cubicBezTo>
                  <a:pt x="287603" y="325832"/>
                  <a:pt x="282658" y="315433"/>
                  <a:pt x="283594" y="304703"/>
                </a:cubicBezTo>
                <a:cubicBezTo>
                  <a:pt x="283876" y="302213"/>
                  <a:pt x="284470" y="299767"/>
                  <a:pt x="285375" y="297427"/>
                </a:cubicBezTo>
                <a:cubicBezTo>
                  <a:pt x="290083" y="285323"/>
                  <a:pt x="302111" y="277683"/>
                  <a:pt x="315075" y="278568"/>
                </a:cubicBezTo>
                <a:lnTo>
                  <a:pt x="373285" y="284804"/>
                </a:lnTo>
                <a:lnTo>
                  <a:pt x="286861" y="177145"/>
                </a:lnTo>
                <a:cubicBezTo>
                  <a:pt x="280490" y="169077"/>
                  <a:pt x="278753" y="158294"/>
                  <a:pt x="282257" y="148634"/>
                </a:cubicBezTo>
                <a:cubicBezTo>
                  <a:pt x="284143" y="143680"/>
                  <a:pt x="287321" y="139322"/>
                  <a:pt x="291464" y="136012"/>
                </a:cubicBezTo>
                <a:cubicBezTo>
                  <a:pt x="304175" y="126299"/>
                  <a:pt x="322291" y="128400"/>
                  <a:pt x="332449" y="140764"/>
                </a:cubicBezTo>
                <a:lnTo>
                  <a:pt x="418131" y="247532"/>
                </a:lnTo>
                <a:lnTo>
                  <a:pt x="424813" y="192440"/>
                </a:lnTo>
                <a:cubicBezTo>
                  <a:pt x="424991" y="190042"/>
                  <a:pt x="425541" y="187687"/>
                  <a:pt x="426447" y="185461"/>
                </a:cubicBezTo>
                <a:cubicBezTo>
                  <a:pt x="431362" y="173079"/>
                  <a:pt x="443939" y="165490"/>
                  <a:pt x="457185" y="166899"/>
                </a:cubicBezTo>
                <a:cubicBezTo>
                  <a:pt x="464907" y="167854"/>
                  <a:pt x="471946" y="171799"/>
                  <a:pt x="476787" y="177888"/>
                </a:cubicBezTo>
                <a:cubicBezTo>
                  <a:pt x="481375" y="183744"/>
                  <a:pt x="483603" y="191110"/>
                  <a:pt x="483023" y="198528"/>
                </a:cubicBezTo>
                <a:cubicBezTo>
                  <a:pt x="482994" y="198825"/>
                  <a:pt x="482994" y="199122"/>
                  <a:pt x="483023" y="199419"/>
                </a:cubicBezTo>
                <a:lnTo>
                  <a:pt x="469659" y="311534"/>
                </a:lnTo>
                <a:lnTo>
                  <a:pt x="551777" y="413847"/>
                </a:lnTo>
                <a:lnTo>
                  <a:pt x="566627" y="287329"/>
                </a:lnTo>
                <a:cubicBezTo>
                  <a:pt x="566805" y="284978"/>
                  <a:pt x="567354" y="282672"/>
                  <a:pt x="568260" y="280498"/>
                </a:cubicBezTo>
                <a:cubicBezTo>
                  <a:pt x="573383" y="268117"/>
                  <a:pt x="586154" y="260695"/>
                  <a:pt x="599444" y="262382"/>
                </a:cubicBezTo>
                <a:cubicBezTo>
                  <a:pt x="615036" y="264462"/>
                  <a:pt x="626292" y="278330"/>
                  <a:pt x="625134" y="294011"/>
                </a:cubicBezTo>
                <a:lnTo>
                  <a:pt x="603008" y="478146"/>
                </a:lnTo>
                <a:lnTo>
                  <a:pt x="687057" y="582093"/>
                </a:lnTo>
                <a:lnTo>
                  <a:pt x="714231" y="436567"/>
                </a:lnTo>
                <a:lnTo>
                  <a:pt x="684532" y="369744"/>
                </a:lnTo>
                <a:cubicBezTo>
                  <a:pt x="682691" y="365487"/>
                  <a:pt x="681889" y="360860"/>
                  <a:pt x="682156" y="356231"/>
                </a:cubicBezTo>
                <a:cubicBezTo>
                  <a:pt x="682929" y="345804"/>
                  <a:pt x="689136" y="336554"/>
                  <a:pt x="698491" y="331878"/>
                </a:cubicBezTo>
                <a:lnTo>
                  <a:pt x="699382" y="331878"/>
                </a:lnTo>
                <a:cubicBezTo>
                  <a:pt x="710712" y="326962"/>
                  <a:pt x="723884" y="329563"/>
                  <a:pt x="732496" y="338411"/>
                </a:cubicBezTo>
                <a:lnTo>
                  <a:pt x="736209" y="342272"/>
                </a:lnTo>
                <a:lnTo>
                  <a:pt x="740367" y="339005"/>
                </a:lnTo>
                <a:cubicBezTo>
                  <a:pt x="745015" y="335361"/>
                  <a:pt x="750657" y="333190"/>
                  <a:pt x="756553" y="332769"/>
                </a:cubicBezTo>
                <a:lnTo>
                  <a:pt x="756553" y="332769"/>
                </a:lnTo>
                <a:cubicBezTo>
                  <a:pt x="758765" y="332403"/>
                  <a:pt x="761022" y="332403"/>
                  <a:pt x="763235" y="332769"/>
                </a:cubicBezTo>
                <a:cubicBezTo>
                  <a:pt x="770823" y="334240"/>
                  <a:pt x="777535" y="338608"/>
                  <a:pt x="781946" y="344945"/>
                </a:cubicBezTo>
                <a:cubicBezTo>
                  <a:pt x="786311" y="351326"/>
                  <a:pt x="788019" y="359156"/>
                  <a:pt x="786697" y="366774"/>
                </a:cubicBezTo>
                <a:lnTo>
                  <a:pt x="774966" y="430033"/>
                </a:lnTo>
                <a:lnTo>
                  <a:pt x="827534" y="547048"/>
                </a:lnTo>
                <a:lnTo>
                  <a:pt x="872083" y="432855"/>
                </a:lnTo>
                <a:lnTo>
                  <a:pt x="795162" y="261788"/>
                </a:lnTo>
                <a:cubicBezTo>
                  <a:pt x="793246" y="257498"/>
                  <a:pt x="792385" y="252816"/>
                  <a:pt x="792637" y="248126"/>
                </a:cubicBezTo>
                <a:cubicBezTo>
                  <a:pt x="792845" y="245236"/>
                  <a:pt x="793439" y="242388"/>
                  <a:pt x="794419" y="239662"/>
                </a:cubicBezTo>
                <a:cubicBezTo>
                  <a:pt x="796988" y="232452"/>
                  <a:pt x="802334" y="226570"/>
                  <a:pt x="809269" y="223327"/>
                </a:cubicBezTo>
                <a:cubicBezTo>
                  <a:pt x="824044" y="217028"/>
                  <a:pt x="841136" y="223605"/>
                  <a:pt x="847878" y="238177"/>
                </a:cubicBezTo>
                <a:lnTo>
                  <a:pt x="901336" y="356973"/>
                </a:lnTo>
                <a:lnTo>
                  <a:pt x="949449" y="235058"/>
                </a:lnTo>
                <a:lnTo>
                  <a:pt x="903712" y="128735"/>
                </a:lnTo>
                <a:cubicBezTo>
                  <a:pt x="901797" y="124445"/>
                  <a:pt x="900935" y="119763"/>
                  <a:pt x="901188" y="115074"/>
                </a:cubicBezTo>
                <a:cubicBezTo>
                  <a:pt x="901366" y="112119"/>
                  <a:pt x="902019" y="109211"/>
                  <a:pt x="903118" y="106461"/>
                </a:cubicBezTo>
                <a:cubicBezTo>
                  <a:pt x="905657" y="99234"/>
                  <a:pt x="911018" y="93343"/>
                  <a:pt x="917968" y="90127"/>
                </a:cubicBezTo>
                <a:cubicBezTo>
                  <a:pt x="932728" y="83827"/>
                  <a:pt x="949835" y="90404"/>
                  <a:pt x="956577" y="104976"/>
                </a:cubicBezTo>
                <a:lnTo>
                  <a:pt x="980484" y="158286"/>
                </a:lnTo>
                <a:lnTo>
                  <a:pt x="1031122" y="30134"/>
                </a:lnTo>
                <a:cubicBezTo>
                  <a:pt x="1033720" y="23011"/>
                  <a:pt x="1039067" y="17230"/>
                  <a:pt x="1045971" y="14097"/>
                </a:cubicBezTo>
                <a:cubicBezTo>
                  <a:pt x="1053158" y="11167"/>
                  <a:pt x="1061207" y="11167"/>
                  <a:pt x="1068394" y="14097"/>
                </a:cubicBezTo>
                <a:cubicBezTo>
                  <a:pt x="1083085" y="20087"/>
                  <a:pt x="1090474" y="36564"/>
                  <a:pt x="1085174" y="51518"/>
                </a:cubicBezTo>
                <a:lnTo>
                  <a:pt x="1035428" y="177888"/>
                </a:lnTo>
                <a:lnTo>
                  <a:pt x="1086807" y="156059"/>
                </a:lnTo>
                <a:cubicBezTo>
                  <a:pt x="1101535" y="149854"/>
                  <a:pt x="1118531" y="156417"/>
                  <a:pt x="1125268" y="170908"/>
                </a:cubicBezTo>
                <a:cubicBezTo>
                  <a:pt x="1128077" y="177965"/>
                  <a:pt x="1128077" y="185829"/>
                  <a:pt x="1125268" y="192886"/>
                </a:cubicBezTo>
                <a:cubicBezTo>
                  <a:pt x="1122537" y="199924"/>
                  <a:pt x="1117227" y="205659"/>
                  <a:pt x="1110418" y="208923"/>
                </a:cubicBezTo>
                <a:lnTo>
                  <a:pt x="1109527" y="208923"/>
                </a:lnTo>
                <a:lnTo>
                  <a:pt x="1005580" y="253472"/>
                </a:lnTo>
                <a:lnTo>
                  <a:pt x="957616" y="375090"/>
                </a:lnTo>
                <a:lnTo>
                  <a:pt x="1076413" y="325195"/>
                </a:lnTo>
                <a:cubicBezTo>
                  <a:pt x="1091099" y="319086"/>
                  <a:pt x="1107990" y="325635"/>
                  <a:pt x="1114725" y="340045"/>
                </a:cubicBezTo>
                <a:cubicBezTo>
                  <a:pt x="1117629" y="346980"/>
                  <a:pt x="1117629" y="354791"/>
                  <a:pt x="1114725" y="361725"/>
                </a:cubicBezTo>
                <a:cubicBezTo>
                  <a:pt x="1111994" y="368764"/>
                  <a:pt x="1106684" y="374499"/>
                  <a:pt x="1099875" y="377763"/>
                </a:cubicBezTo>
                <a:lnTo>
                  <a:pt x="1098984" y="377763"/>
                </a:lnTo>
                <a:lnTo>
                  <a:pt x="928065" y="450229"/>
                </a:lnTo>
                <a:lnTo>
                  <a:pt x="879062" y="574668"/>
                </a:lnTo>
                <a:lnTo>
                  <a:pt x="1019539" y="525516"/>
                </a:lnTo>
                <a:lnTo>
                  <a:pt x="1062751" y="466118"/>
                </a:lnTo>
                <a:cubicBezTo>
                  <a:pt x="1065455" y="462266"/>
                  <a:pt x="1069080" y="459152"/>
                  <a:pt x="1073294" y="457060"/>
                </a:cubicBezTo>
                <a:cubicBezTo>
                  <a:pt x="1082852" y="452382"/>
                  <a:pt x="1094180" y="453175"/>
                  <a:pt x="1102993" y="459139"/>
                </a:cubicBezTo>
                <a:lnTo>
                  <a:pt x="1103885" y="459139"/>
                </a:lnTo>
                <a:cubicBezTo>
                  <a:pt x="1113768" y="466439"/>
                  <a:pt x="1118137" y="479071"/>
                  <a:pt x="1114873" y="490917"/>
                </a:cubicBezTo>
                <a:lnTo>
                  <a:pt x="1113388" y="495966"/>
                </a:lnTo>
                <a:lnTo>
                  <a:pt x="1118289" y="497896"/>
                </a:lnTo>
                <a:cubicBezTo>
                  <a:pt x="1123731" y="500153"/>
                  <a:pt x="1128418" y="503913"/>
                  <a:pt x="1131802" y="508736"/>
                </a:cubicBezTo>
                <a:cubicBezTo>
                  <a:pt x="1133373" y="510738"/>
                  <a:pt x="1134579" y="513000"/>
                  <a:pt x="1135366" y="515419"/>
                </a:cubicBezTo>
                <a:cubicBezTo>
                  <a:pt x="1137810" y="521826"/>
                  <a:pt x="1137810" y="528909"/>
                  <a:pt x="1135366" y="535317"/>
                </a:cubicBezTo>
                <a:cubicBezTo>
                  <a:pt x="1132250" y="543263"/>
                  <a:pt x="1125866" y="549483"/>
                  <a:pt x="1117843" y="552394"/>
                </a:cubicBezTo>
                <a:lnTo>
                  <a:pt x="1056811" y="573629"/>
                </a:lnTo>
                <a:lnTo>
                  <a:pt x="981078" y="677576"/>
                </a:lnTo>
                <a:lnTo>
                  <a:pt x="1103291" y="659459"/>
                </a:lnTo>
                <a:lnTo>
                  <a:pt x="1213771" y="507994"/>
                </a:lnTo>
                <a:cubicBezTo>
                  <a:pt x="1216557" y="504256"/>
                  <a:pt x="1220164" y="501207"/>
                  <a:pt x="1224315" y="499084"/>
                </a:cubicBezTo>
                <a:cubicBezTo>
                  <a:pt x="1234149" y="494243"/>
                  <a:pt x="1245852" y="495213"/>
                  <a:pt x="1254756" y="501608"/>
                </a:cubicBezTo>
                <a:cubicBezTo>
                  <a:pt x="1265320" y="509428"/>
                  <a:pt x="1269487" y="523261"/>
                  <a:pt x="1265002" y="535614"/>
                </a:cubicBezTo>
                <a:cubicBezTo>
                  <a:pt x="1264049" y="537959"/>
                  <a:pt x="1262855" y="540198"/>
                  <a:pt x="1261438" y="542296"/>
                </a:cubicBezTo>
                <a:lnTo>
                  <a:pt x="1184666" y="647283"/>
                </a:lnTo>
                <a:lnTo>
                  <a:pt x="1315045" y="627978"/>
                </a:lnTo>
                <a:lnTo>
                  <a:pt x="1383057" y="534723"/>
                </a:lnTo>
                <a:cubicBezTo>
                  <a:pt x="1385847" y="530893"/>
                  <a:pt x="1389513" y="527788"/>
                  <a:pt x="1393748" y="525665"/>
                </a:cubicBezTo>
                <a:cubicBezTo>
                  <a:pt x="1403646" y="521542"/>
                  <a:pt x="1414997" y="523075"/>
                  <a:pt x="1423447" y="529674"/>
                </a:cubicBezTo>
                <a:cubicBezTo>
                  <a:pt x="1433890" y="537513"/>
                  <a:pt x="1437988" y="551254"/>
                  <a:pt x="1433545" y="563531"/>
                </a:cubicBezTo>
                <a:cubicBezTo>
                  <a:pt x="1432694" y="565952"/>
                  <a:pt x="1431440" y="568212"/>
                  <a:pt x="1429833" y="570213"/>
                </a:cubicBezTo>
                <a:lnTo>
                  <a:pt x="1395530" y="617435"/>
                </a:lnTo>
                <a:lnTo>
                  <a:pt x="1532592" y="596943"/>
                </a:lnTo>
                <a:cubicBezTo>
                  <a:pt x="1548527" y="594709"/>
                  <a:pt x="1563342" y="605575"/>
                  <a:pt x="1566003" y="621445"/>
                </a:cubicBezTo>
                <a:cubicBezTo>
                  <a:pt x="1566796" y="626452"/>
                  <a:pt x="1566232" y="631579"/>
                  <a:pt x="1564370" y="636294"/>
                </a:cubicBezTo>
                <a:cubicBezTo>
                  <a:pt x="1560744" y="645949"/>
                  <a:pt x="1552369" y="653033"/>
                  <a:pt x="1542244" y="655005"/>
                </a:cubicBezTo>
                <a:lnTo>
                  <a:pt x="1407558" y="675052"/>
                </a:lnTo>
                <a:close/>
                <a:moveTo>
                  <a:pt x="904603" y="749299"/>
                </a:moveTo>
                <a:lnTo>
                  <a:pt x="846393" y="758061"/>
                </a:lnTo>
                <a:lnTo>
                  <a:pt x="890941" y="812856"/>
                </a:lnTo>
                <a:lnTo>
                  <a:pt x="992216" y="823547"/>
                </a:lnTo>
                <a:close/>
                <a:moveTo>
                  <a:pt x="868222" y="767267"/>
                </a:moveTo>
                <a:lnTo>
                  <a:pt x="901039" y="762367"/>
                </a:lnTo>
                <a:lnTo>
                  <a:pt x="955686" y="808995"/>
                </a:lnTo>
                <a:lnTo>
                  <a:pt x="896287" y="802758"/>
                </a:lnTo>
                <a:close/>
                <a:moveTo>
                  <a:pt x="851145" y="648471"/>
                </a:moveTo>
                <a:lnTo>
                  <a:pt x="829464" y="702078"/>
                </a:lnTo>
                <a:lnTo>
                  <a:pt x="899406" y="691683"/>
                </a:lnTo>
                <a:lnTo>
                  <a:pt x="958804" y="610010"/>
                </a:lnTo>
                <a:close/>
                <a:moveTo>
                  <a:pt x="847878" y="688416"/>
                </a:moveTo>
                <a:lnTo>
                  <a:pt x="859906" y="657678"/>
                </a:lnTo>
                <a:lnTo>
                  <a:pt x="927917" y="633918"/>
                </a:lnTo>
                <a:lnTo>
                  <a:pt x="893020" y="681585"/>
                </a:lnTo>
                <a:close/>
                <a:moveTo>
                  <a:pt x="842383" y="847604"/>
                </a:moveTo>
                <a:lnTo>
                  <a:pt x="805705" y="801867"/>
                </a:lnTo>
                <a:lnTo>
                  <a:pt x="779867" y="867205"/>
                </a:lnTo>
                <a:lnTo>
                  <a:pt x="821445" y="959718"/>
                </a:lnTo>
                <a:close/>
                <a:moveTo>
                  <a:pt x="809120" y="824735"/>
                </a:moveTo>
                <a:lnTo>
                  <a:pt x="830058" y="850722"/>
                </a:lnTo>
                <a:lnTo>
                  <a:pt x="816842" y="920961"/>
                </a:lnTo>
                <a:lnTo>
                  <a:pt x="792489" y="866908"/>
                </a:lnTo>
                <a:close/>
                <a:moveTo>
                  <a:pt x="678295" y="798452"/>
                </a:moveTo>
                <a:lnTo>
                  <a:pt x="618897" y="880124"/>
                </a:lnTo>
                <a:lnTo>
                  <a:pt x="727151" y="842258"/>
                </a:lnTo>
                <a:lnTo>
                  <a:pt x="748534" y="788057"/>
                </a:lnTo>
                <a:close/>
                <a:moveTo>
                  <a:pt x="649784" y="856365"/>
                </a:moveTo>
                <a:lnTo>
                  <a:pt x="684681" y="808549"/>
                </a:lnTo>
                <a:lnTo>
                  <a:pt x="729229" y="801718"/>
                </a:lnTo>
                <a:lnTo>
                  <a:pt x="717201" y="832606"/>
                </a:lnTo>
                <a:close/>
                <a:moveTo>
                  <a:pt x="756404" y="530565"/>
                </a:moveTo>
                <a:lnTo>
                  <a:pt x="735318" y="642679"/>
                </a:lnTo>
                <a:lnTo>
                  <a:pt x="772145" y="688416"/>
                </a:lnTo>
                <a:lnTo>
                  <a:pt x="797983" y="623078"/>
                </a:lnTo>
                <a:close/>
                <a:moveTo>
                  <a:pt x="747791" y="639561"/>
                </a:moveTo>
                <a:lnTo>
                  <a:pt x="761008" y="569174"/>
                </a:lnTo>
                <a:lnTo>
                  <a:pt x="784915" y="623226"/>
                </a:lnTo>
                <a:lnTo>
                  <a:pt x="768284" y="665399"/>
                </a:lnTo>
                <a:close/>
                <a:moveTo>
                  <a:pt x="687205" y="676091"/>
                </a:moveTo>
                <a:lnTo>
                  <a:pt x="586080" y="665399"/>
                </a:lnTo>
                <a:lnTo>
                  <a:pt x="673247" y="739647"/>
                </a:lnTo>
                <a:lnTo>
                  <a:pt x="731308" y="730886"/>
                </a:lnTo>
                <a:close/>
                <a:moveTo>
                  <a:pt x="622164" y="680843"/>
                </a:moveTo>
                <a:lnTo>
                  <a:pt x="681562" y="686931"/>
                </a:lnTo>
                <a:lnTo>
                  <a:pt x="709925" y="722570"/>
                </a:lnTo>
                <a:lnTo>
                  <a:pt x="677107" y="727322"/>
                </a:lnTo>
                <a:close/>
              </a:path>
            </a:pathLst>
          </a:custGeom>
          <a:solidFill>
            <a:srgbClr val="FFFFFF">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1" name="Google Shape;3531;p20"/>
          <p:cNvSpPr/>
          <p:nvPr/>
        </p:nvSpPr>
        <p:spPr>
          <a:xfrm>
            <a:off x="9293158" y="2289555"/>
            <a:ext cx="2897972" cy="2935122"/>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2" name="Google Shape;3532;p20"/>
          <p:cNvSpPr/>
          <p:nvPr/>
        </p:nvSpPr>
        <p:spPr>
          <a:xfrm>
            <a:off x="11366363" y="1190498"/>
            <a:ext cx="645273" cy="589633"/>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3" name="Google Shape;3533;p20"/>
          <p:cNvSpPr/>
          <p:nvPr/>
        </p:nvSpPr>
        <p:spPr>
          <a:xfrm>
            <a:off x="11255052" y="2670596"/>
            <a:ext cx="937503" cy="842909"/>
          </a:xfrm>
          <a:custGeom>
            <a:avLst/>
            <a:gdLst/>
            <a:ahLst/>
            <a:cxnLst/>
            <a:rect l="l" t="t" r="r" b="b"/>
            <a:pathLst>
              <a:path w="928221" h="834563" extrusionOk="0">
                <a:moveTo>
                  <a:pt x="5692" y="386120"/>
                </a:moveTo>
                <a:lnTo>
                  <a:pt x="103449" y="388173"/>
                </a:lnTo>
                <a:lnTo>
                  <a:pt x="47750" y="331607"/>
                </a:lnTo>
                <a:cubicBezTo>
                  <a:pt x="40657" y="324653"/>
                  <a:pt x="40521" y="313244"/>
                  <a:pt x="47455" y="306126"/>
                </a:cubicBezTo>
                <a:cubicBezTo>
                  <a:pt x="47545" y="306028"/>
                  <a:pt x="47659" y="305930"/>
                  <a:pt x="47750" y="305834"/>
                </a:cubicBezTo>
                <a:cubicBezTo>
                  <a:pt x="54684" y="298718"/>
                  <a:pt x="66051" y="298585"/>
                  <a:pt x="73144" y="305542"/>
                </a:cubicBezTo>
                <a:cubicBezTo>
                  <a:pt x="73234" y="305638"/>
                  <a:pt x="73348" y="305736"/>
                  <a:pt x="73440" y="305834"/>
                </a:cubicBezTo>
                <a:lnTo>
                  <a:pt x="155736" y="389085"/>
                </a:lnTo>
                <a:lnTo>
                  <a:pt x="222118" y="390681"/>
                </a:lnTo>
                <a:lnTo>
                  <a:pt x="98674" y="263182"/>
                </a:lnTo>
                <a:cubicBezTo>
                  <a:pt x="92422" y="256869"/>
                  <a:pt x="92422" y="246687"/>
                  <a:pt x="98674" y="240373"/>
                </a:cubicBezTo>
                <a:cubicBezTo>
                  <a:pt x="104835" y="234076"/>
                  <a:pt x="114906" y="233971"/>
                  <a:pt x="121180" y="240143"/>
                </a:cubicBezTo>
                <a:cubicBezTo>
                  <a:pt x="121248" y="240218"/>
                  <a:pt x="121340" y="240296"/>
                  <a:pt x="121408" y="240373"/>
                </a:cubicBezTo>
                <a:lnTo>
                  <a:pt x="267358" y="391594"/>
                </a:lnTo>
                <a:lnTo>
                  <a:pt x="335560" y="393190"/>
                </a:lnTo>
                <a:lnTo>
                  <a:pt x="226438" y="282113"/>
                </a:lnTo>
                <a:cubicBezTo>
                  <a:pt x="220163" y="275941"/>
                  <a:pt x="220049" y="265832"/>
                  <a:pt x="226210" y="259535"/>
                </a:cubicBezTo>
                <a:cubicBezTo>
                  <a:pt x="226278" y="259457"/>
                  <a:pt x="226370" y="259380"/>
                  <a:pt x="226438" y="259304"/>
                </a:cubicBezTo>
                <a:cubicBezTo>
                  <a:pt x="230052" y="251595"/>
                  <a:pt x="239055" y="248080"/>
                  <a:pt x="246899" y="251321"/>
                </a:cubicBezTo>
                <a:lnTo>
                  <a:pt x="391485" y="308799"/>
                </a:lnTo>
                <a:lnTo>
                  <a:pt x="363523" y="246532"/>
                </a:lnTo>
                <a:lnTo>
                  <a:pt x="167784" y="170579"/>
                </a:lnTo>
                <a:cubicBezTo>
                  <a:pt x="159441" y="167402"/>
                  <a:pt x="155259" y="158051"/>
                  <a:pt x="158418" y="149689"/>
                </a:cubicBezTo>
                <a:cubicBezTo>
                  <a:pt x="158442" y="149659"/>
                  <a:pt x="158442" y="149627"/>
                  <a:pt x="158464" y="149596"/>
                </a:cubicBezTo>
                <a:cubicBezTo>
                  <a:pt x="161737" y="141289"/>
                  <a:pt x="171081" y="137206"/>
                  <a:pt x="179379" y="140472"/>
                </a:cubicBezTo>
                <a:lnTo>
                  <a:pt x="344881" y="204564"/>
                </a:lnTo>
                <a:lnTo>
                  <a:pt x="317601" y="144121"/>
                </a:lnTo>
                <a:lnTo>
                  <a:pt x="209160" y="100557"/>
                </a:lnTo>
                <a:cubicBezTo>
                  <a:pt x="200271" y="96864"/>
                  <a:pt x="195792" y="86870"/>
                  <a:pt x="198929" y="77749"/>
                </a:cubicBezTo>
                <a:cubicBezTo>
                  <a:pt x="202613" y="68835"/>
                  <a:pt x="212570" y="64337"/>
                  <a:pt x="221663" y="67485"/>
                </a:cubicBezTo>
                <a:lnTo>
                  <a:pt x="295322" y="97136"/>
                </a:lnTo>
                <a:lnTo>
                  <a:pt x="257811" y="7727"/>
                </a:lnTo>
                <a:cubicBezTo>
                  <a:pt x="256788" y="5323"/>
                  <a:pt x="256788" y="2604"/>
                  <a:pt x="257811" y="200"/>
                </a:cubicBezTo>
                <a:cubicBezTo>
                  <a:pt x="260175" y="1128"/>
                  <a:pt x="262176" y="2811"/>
                  <a:pt x="263494" y="4990"/>
                </a:cubicBezTo>
                <a:lnTo>
                  <a:pt x="310553" y="90750"/>
                </a:lnTo>
                <a:lnTo>
                  <a:pt x="331468" y="14341"/>
                </a:lnTo>
                <a:cubicBezTo>
                  <a:pt x="334060" y="4606"/>
                  <a:pt x="344041" y="-1169"/>
                  <a:pt x="353747" y="1438"/>
                </a:cubicBezTo>
                <a:cubicBezTo>
                  <a:pt x="353906" y="1479"/>
                  <a:pt x="354042" y="1523"/>
                  <a:pt x="354202" y="1568"/>
                </a:cubicBezTo>
                <a:cubicBezTo>
                  <a:pt x="364001" y="4333"/>
                  <a:pt x="369684" y="14535"/>
                  <a:pt x="366933" y="24359"/>
                </a:cubicBezTo>
                <a:cubicBezTo>
                  <a:pt x="366933" y="24363"/>
                  <a:pt x="366933" y="24370"/>
                  <a:pt x="366933" y="24377"/>
                </a:cubicBezTo>
                <a:lnTo>
                  <a:pt x="336015" y="138419"/>
                </a:lnTo>
                <a:lnTo>
                  <a:pt x="367843" y="196809"/>
                </a:lnTo>
                <a:lnTo>
                  <a:pt x="416720" y="25973"/>
                </a:lnTo>
                <a:cubicBezTo>
                  <a:pt x="419130" y="17493"/>
                  <a:pt x="427927" y="12576"/>
                  <a:pt x="436384" y="14993"/>
                </a:cubicBezTo>
                <a:cubicBezTo>
                  <a:pt x="436430" y="15003"/>
                  <a:pt x="436452" y="15014"/>
                  <a:pt x="436498" y="15025"/>
                </a:cubicBezTo>
                <a:cubicBezTo>
                  <a:pt x="444887" y="17167"/>
                  <a:pt x="449979" y="25732"/>
                  <a:pt x="447843" y="34155"/>
                </a:cubicBezTo>
                <a:cubicBezTo>
                  <a:pt x="447775" y="34394"/>
                  <a:pt x="447707" y="34631"/>
                  <a:pt x="447637" y="34869"/>
                </a:cubicBezTo>
                <a:lnTo>
                  <a:pt x="389894" y="236952"/>
                </a:lnTo>
                <a:lnTo>
                  <a:pt x="422631" y="296710"/>
                </a:lnTo>
                <a:lnTo>
                  <a:pt x="462415" y="145034"/>
                </a:lnTo>
                <a:cubicBezTo>
                  <a:pt x="464643" y="136773"/>
                  <a:pt x="472963" y="131743"/>
                  <a:pt x="481284" y="133630"/>
                </a:cubicBezTo>
                <a:cubicBezTo>
                  <a:pt x="489741" y="132932"/>
                  <a:pt x="497288" y="138910"/>
                  <a:pt x="498562" y="147315"/>
                </a:cubicBezTo>
                <a:lnTo>
                  <a:pt x="521296" y="301500"/>
                </a:lnTo>
                <a:lnTo>
                  <a:pt x="561080" y="246304"/>
                </a:lnTo>
                <a:lnTo>
                  <a:pt x="528570" y="38746"/>
                </a:lnTo>
                <a:cubicBezTo>
                  <a:pt x="527343" y="29965"/>
                  <a:pt x="533276" y="21786"/>
                  <a:pt x="541983" y="20271"/>
                </a:cubicBezTo>
                <a:cubicBezTo>
                  <a:pt x="550644" y="18796"/>
                  <a:pt x="558874" y="24646"/>
                  <a:pt x="560329" y="33338"/>
                </a:cubicBezTo>
                <a:cubicBezTo>
                  <a:pt x="560352" y="33468"/>
                  <a:pt x="560375" y="33598"/>
                  <a:pt x="560397" y="33728"/>
                </a:cubicBezTo>
                <a:lnTo>
                  <a:pt x="587906" y="209354"/>
                </a:lnTo>
                <a:lnTo>
                  <a:pt x="626780" y="155070"/>
                </a:lnTo>
                <a:lnTo>
                  <a:pt x="609957" y="39202"/>
                </a:lnTo>
                <a:cubicBezTo>
                  <a:pt x="608479" y="29235"/>
                  <a:pt x="615345" y="19952"/>
                  <a:pt x="625280" y="18467"/>
                </a:cubicBezTo>
                <a:cubicBezTo>
                  <a:pt x="625326" y="18460"/>
                  <a:pt x="625371" y="18453"/>
                  <a:pt x="625416" y="18447"/>
                </a:cubicBezTo>
                <a:cubicBezTo>
                  <a:pt x="635351" y="16964"/>
                  <a:pt x="644603" y="23841"/>
                  <a:pt x="646081" y="33808"/>
                </a:cubicBezTo>
                <a:cubicBezTo>
                  <a:pt x="646081" y="33858"/>
                  <a:pt x="646104" y="33906"/>
                  <a:pt x="646104" y="33956"/>
                </a:cubicBezTo>
                <a:lnTo>
                  <a:pt x="657471" y="112418"/>
                </a:lnTo>
                <a:lnTo>
                  <a:pt x="714760" y="33272"/>
                </a:lnTo>
                <a:cubicBezTo>
                  <a:pt x="716237" y="31101"/>
                  <a:pt x="718534" y="29623"/>
                  <a:pt x="721126" y="29167"/>
                </a:cubicBezTo>
                <a:cubicBezTo>
                  <a:pt x="721581" y="31685"/>
                  <a:pt x="721080" y="34280"/>
                  <a:pt x="719762" y="36465"/>
                </a:cubicBezTo>
                <a:lnTo>
                  <a:pt x="669066" y="120173"/>
                </a:lnTo>
                <a:lnTo>
                  <a:pt x="745679" y="100101"/>
                </a:lnTo>
                <a:cubicBezTo>
                  <a:pt x="755476" y="97357"/>
                  <a:pt x="765639" y="103100"/>
                  <a:pt x="768367" y="112929"/>
                </a:cubicBezTo>
                <a:cubicBezTo>
                  <a:pt x="768389" y="112988"/>
                  <a:pt x="768389" y="113045"/>
                  <a:pt x="768412" y="113102"/>
                </a:cubicBezTo>
                <a:cubicBezTo>
                  <a:pt x="771230" y="122773"/>
                  <a:pt x="765707" y="132909"/>
                  <a:pt x="756067" y="135742"/>
                </a:cubicBezTo>
                <a:cubicBezTo>
                  <a:pt x="755863" y="135801"/>
                  <a:pt x="755658" y="135858"/>
                  <a:pt x="755454" y="135911"/>
                </a:cubicBezTo>
                <a:lnTo>
                  <a:pt x="641785" y="165561"/>
                </a:lnTo>
                <a:lnTo>
                  <a:pt x="607457" y="222355"/>
                </a:lnTo>
                <a:lnTo>
                  <a:pt x="780688" y="179019"/>
                </a:lnTo>
                <a:cubicBezTo>
                  <a:pt x="789327" y="177000"/>
                  <a:pt x="798012" y="182262"/>
                  <a:pt x="800239" y="190879"/>
                </a:cubicBezTo>
                <a:cubicBezTo>
                  <a:pt x="802240" y="199551"/>
                  <a:pt x="797011" y="208252"/>
                  <a:pt x="788418" y="210494"/>
                </a:cubicBezTo>
                <a:lnTo>
                  <a:pt x="583814" y="261129"/>
                </a:lnTo>
                <a:lnTo>
                  <a:pt x="548575" y="319519"/>
                </a:lnTo>
                <a:lnTo>
                  <a:pt x="699073" y="280516"/>
                </a:lnTo>
                <a:cubicBezTo>
                  <a:pt x="707326" y="278418"/>
                  <a:pt x="715784" y="283110"/>
                  <a:pt x="718398" y="291236"/>
                </a:cubicBezTo>
                <a:cubicBezTo>
                  <a:pt x="723854" y="297985"/>
                  <a:pt x="722831" y="307896"/>
                  <a:pt x="716101" y="313374"/>
                </a:cubicBezTo>
                <a:cubicBezTo>
                  <a:pt x="715806" y="313607"/>
                  <a:pt x="715510" y="313833"/>
                  <a:pt x="715215" y="314045"/>
                </a:cubicBezTo>
                <a:lnTo>
                  <a:pt x="593134" y="410753"/>
                </a:lnTo>
                <a:lnTo>
                  <a:pt x="661336" y="417595"/>
                </a:lnTo>
                <a:lnTo>
                  <a:pt x="824792" y="285762"/>
                </a:lnTo>
                <a:cubicBezTo>
                  <a:pt x="831725" y="280154"/>
                  <a:pt x="841888" y="281255"/>
                  <a:pt x="847480" y="288223"/>
                </a:cubicBezTo>
                <a:cubicBezTo>
                  <a:pt x="847503" y="288239"/>
                  <a:pt x="847503" y="288255"/>
                  <a:pt x="847526" y="288271"/>
                </a:cubicBezTo>
                <a:cubicBezTo>
                  <a:pt x="853187" y="295189"/>
                  <a:pt x="852163" y="305391"/>
                  <a:pt x="845275" y="311061"/>
                </a:cubicBezTo>
                <a:cubicBezTo>
                  <a:pt x="845275" y="311068"/>
                  <a:pt x="845253" y="311073"/>
                  <a:pt x="845253" y="311080"/>
                </a:cubicBezTo>
                <a:lnTo>
                  <a:pt x="707031" y="422385"/>
                </a:lnTo>
                <a:lnTo>
                  <a:pt x="772958" y="429228"/>
                </a:lnTo>
                <a:lnTo>
                  <a:pt x="863893" y="356925"/>
                </a:lnTo>
                <a:cubicBezTo>
                  <a:pt x="871737" y="350618"/>
                  <a:pt x="883172" y="351877"/>
                  <a:pt x="889469" y="359735"/>
                </a:cubicBezTo>
                <a:cubicBezTo>
                  <a:pt x="889492" y="359787"/>
                  <a:pt x="889538" y="359837"/>
                  <a:pt x="889583" y="359890"/>
                </a:cubicBezTo>
                <a:cubicBezTo>
                  <a:pt x="895789" y="367848"/>
                  <a:pt x="894471" y="379327"/>
                  <a:pt x="886627" y="385664"/>
                </a:cubicBezTo>
                <a:lnTo>
                  <a:pt x="824337" y="434702"/>
                </a:lnTo>
                <a:lnTo>
                  <a:pt x="921410" y="444738"/>
                </a:lnTo>
                <a:cubicBezTo>
                  <a:pt x="924025" y="444977"/>
                  <a:pt x="926457" y="446197"/>
                  <a:pt x="928230" y="448159"/>
                </a:cubicBezTo>
                <a:cubicBezTo>
                  <a:pt x="926253" y="449819"/>
                  <a:pt x="923753" y="450711"/>
                  <a:pt x="921183" y="450668"/>
                </a:cubicBezTo>
                <a:lnTo>
                  <a:pt x="823428" y="448387"/>
                </a:lnTo>
                <a:lnTo>
                  <a:pt x="879126" y="504952"/>
                </a:lnTo>
                <a:cubicBezTo>
                  <a:pt x="886219" y="511906"/>
                  <a:pt x="886355" y="523315"/>
                  <a:pt x="879421" y="530434"/>
                </a:cubicBezTo>
                <a:cubicBezTo>
                  <a:pt x="879330" y="530532"/>
                  <a:pt x="879216" y="530630"/>
                  <a:pt x="879126" y="530726"/>
                </a:cubicBezTo>
                <a:cubicBezTo>
                  <a:pt x="872033" y="537831"/>
                  <a:pt x="860530" y="537831"/>
                  <a:pt x="853437" y="530726"/>
                </a:cubicBezTo>
                <a:lnTo>
                  <a:pt x="771140" y="447247"/>
                </a:lnTo>
                <a:lnTo>
                  <a:pt x="704757" y="445878"/>
                </a:lnTo>
                <a:lnTo>
                  <a:pt x="828202" y="573606"/>
                </a:lnTo>
                <a:cubicBezTo>
                  <a:pt x="834453" y="579919"/>
                  <a:pt x="834453" y="590101"/>
                  <a:pt x="828202" y="596414"/>
                </a:cubicBezTo>
                <a:cubicBezTo>
                  <a:pt x="821904" y="602677"/>
                  <a:pt x="811765" y="602677"/>
                  <a:pt x="805469" y="596414"/>
                </a:cubicBezTo>
                <a:lnTo>
                  <a:pt x="659517" y="445194"/>
                </a:lnTo>
                <a:lnTo>
                  <a:pt x="591315" y="443825"/>
                </a:lnTo>
                <a:lnTo>
                  <a:pt x="700437" y="554675"/>
                </a:lnTo>
                <a:cubicBezTo>
                  <a:pt x="706712" y="560847"/>
                  <a:pt x="706825" y="570955"/>
                  <a:pt x="700665" y="577253"/>
                </a:cubicBezTo>
                <a:cubicBezTo>
                  <a:pt x="700597" y="577330"/>
                  <a:pt x="700506" y="577408"/>
                  <a:pt x="700437" y="577483"/>
                </a:cubicBezTo>
                <a:cubicBezTo>
                  <a:pt x="696914" y="585281"/>
                  <a:pt x="687889" y="588903"/>
                  <a:pt x="679978" y="585694"/>
                </a:cubicBezTo>
                <a:lnTo>
                  <a:pt x="535617" y="528217"/>
                </a:lnTo>
                <a:lnTo>
                  <a:pt x="563353" y="588431"/>
                </a:lnTo>
                <a:lnTo>
                  <a:pt x="759091" y="664384"/>
                </a:lnTo>
                <a:cubicBezTo>
                  <a:pt x="767344" y="667440"/>
                  <a:pt x="771550" y="676620"/>
                  <a:pt x="768503" y="684893"/>
                </a:cubicBezTo>
                <a:cubicBezTo>
                  <a:pt x="768480" y="684975"/>
                  <a:pt x="768435" y="685057"/>
                  <a:pt x="768412" y="685139"/>
                </a:cubicBezTo>
                <a:cubicBezTo>
                  <a:pt x="765251" y="693501"/>
                  <a:pt x="755931" y="697702"/>
                  <a:pt x="747588" y="694527"/>
                </a:cubicBezTo>
                <a:cubicBezTo>
                  <a:pt x="747566" y="694516"/>
                  <a:pt x="747520" y="694502"/>
                  <a:pt x="747496" y="694491"/>
                </a:cubicBezTo>
                <a:lnTo>
                  <a:pt x="581995" y="630171"/>
                </a:lnTo>
                <a:lnTo>
                  <a:pt x="609276" y="690841"/>
                </a:lnTo>
                <a:lnTo>
                  <a:pt x="717715" y="734406"/>
                </a:lnTo>
                <a:cubicBezTo>
                  <a:pt x="726604" y="738098"/>
                  <a:pt x="731083" y="748093"/>
                  <a:pt x="727946" y="757214"/>
                </a:cubicBezTo>
                <a:cubicBezTo>
                  <a:pt x="724263" y="766125"/>
                  <a:pt x="714238" y="770548"/>
                  <a:pt x="705212" y="767250"/>
                </a:cubicBezTo>
                <a:lnTo>
                  <a:pt x="631554" y="737827"/>
                </a:lnTo>
                <a:lnTo>
                  <a:pt x="671339" y="827236"/>
                </a:lnTo>
                <a:cubicBezTo>
                  <a:pt x="672247" y="829663"/>
                  <a:pt x="672247" y="832336"/>
                  <a:pt x="671339" y="834763"/>
                </a:cubicBezTo>
                <a:cubicBezTo>
                  <a:pt x="668815" y="833892"/>
                  <a:pt x="666701" y="832101"/>
                  <a:pt x="665428" y="829745"/>
                </a:cubicBezTo>
                <a:lnTo>
                  <a:pt x="618368" y="743985"/>
                </a:lnTo>
                <a:lnTo>
                  <a:pt x="597454" y="820622"/>
                </a:lnTo>
                <a:cubicBezTo>
                  <a:pt x="594590" y="830368"/>
                  <a:pt x="584495" y="836038"/>
                  <a:pt x="574720" y="833395"/>
                </a:cubicBezTo>
                <a:cubicBezTo>
                  <a:pt x="565012" y="830523"/>
                  <a:pt x="559351" y="820396"/>
                  <a:pt x="561989" y="810586"/>
                </a:cubicBezTo>
                <a:lnTo>
                  <a:pt x="592907" y="696543"/>
                </a:lnTo>
                <a:lnTo>
                  <a:pt x="561080" y="638382"/>
                </a:lnTo>
                <a:lnTo>
                  <a:pt x="512202" y="809217"/>
                </a:lnTo>
                <a:cubicBezTo>
                  <a:pt x="509678" y="817773"/>
                  <a:pt x="500721" y="822668"/>
                  <a:pt x="492196" y="820166"/>
                </a:cubicBezTo>
                <a:cubicBezTo>
                  <a:pt x="483671" y="817634"/>
                  <a:pt x="478782" y="808659"/>
                  <a:pt x="481284" y="800094"/>
                </a:cubicBezTo>
                <a:lnTo>
                  <a:pt x="539028" y="598239"/>
                </a:lnTo>
                <a:lnTo>
                  <a:pt x="506291" y="538481"/>
                </a:lnTo>
                <a:lnTo>
                  <a:pt x="464915" y="688332"/>
                </a:lnTo>
                <a:cubicBezTo>
                  <a:pt x="462483" y="696550"/>
                  <a:pt x="454185" y="701518"/>
                  <a:pt x="445820" y="699737"/>
                </a:cubicBezTo>
                <a:cubicBezTo>
                  <a:pt x="437339" y="700551"/>
                  <a:pt x="429724" y="694518"/>
                  <a:pt x="428542" y="686052"/>
                </a:cubicBezTo>
                <a:lnTo>
                  <a:pt x="405808" y="532094"/>
                </a:lnTo>
                <a:lnTo>
                  <a:pt x="366251" y="588431"/>
                </a:lnTo>
                <a:lnTo>
                  <a:pt x="398533" y="796217"/>
                </a:lnTo>
                <a:cubicBezTo>
                  <a:pt x="399761" y="804998"/>
                  <a:pt x="393826" y="813177"/>
                  <a:pt x="385119" y="814691"/>
                </a:cubicBezTo>
                <a:cubicBezTo>
                  <a:pt x="376299" y="815921"/>
                  <a:pt x="368115" y="809838"/>
                  <a:pt x="366705" y="801006"/>
                </a:cubicBezTo>
                <a:lnTo>
                  <a:pt x="339198" y="625609"/>
                </a:lnTo>
                <a:lnTo>
                  <a:pt x="300550" y="679665"/>
                </a:lnTo>
                <a:lnTo>
                  <a:pt x="317145" y="795532"/>
                </a:lnTo>
                <a:cubicBezTo>
                  <a:pt x="318509" y="805525"/>
                  <a:pt x="311622" y="814762"/>
                  <a:pt x="301687" y="816288"/>
                </a:cubicBezTo>
                <a:cubicBezTo>
                  <a:pt x="291729" y="817650"/>
                  <a:pt x="282522" y="810746"/>
                  <a:pt x="280999" y="800778"/>
                </a:cubicBezTo>
                <a:lnTo>
                  <a:pt x="269633" y="722089"/>
                </a:lnTo>
                <a:lnTo>
                  <a:pt x="212343" y="801919"/>
                </a:lnTo>
                <a:cubicBezTo>
                  <a:pt x="210911" y="804092"/>
                  <a:pt x="208728" y="805641"/>
                  <a:pt x="206204" y="806252"/>
                </a:cubicBezTo>
                <a:cubicBezTo>
                  <a:pt x="205318" y="803823"/>
                  <a:pt x="205318" y="801155"/>
                  <a:pt x="206204" y="798726"/>
                </a:cubicBezTo>
                <a:lnTo>
                  <a:pt x="257811" y="715018"/>
                </a:lnTo>
                <a:lnTo>
                  <a:pt x="180970" y="735090"/>
                </a:lnTo>
                <a:cubicBezTo>
                  <a:pt x="171490" y="738012"/>
                  <a:pt x="161442" y="732670"/>
                  <a:pt x="158532" y="723156"/>
                </a:cubicBezTo>
                <a:cubicBezTo>
                  <a:pt x="158418" y="722805"/>
                  <a:pt x="158328" y="722447"/>
                  <a:pt x="158236" y="722089"/>
                </a:cubicBezTo>
                <a:cubicBezTo>
                  <a:pt x="155508" y="712261"/>
                  <a:pt x="161238" y="702070"/>
                  <a:pt x="171013" y="699328"/>
                </a:cubicBezTo>
                <a:cubicBezTo>
                  <a:pt x="171081" y="699312"/>
                  <a:pt x="171149" y="699296"/>
                  <a:pt x="171195" y="699280"/>
                </a:cubicBezTo>
                <a:lnTo>
                  <a:pt x="284864" y="669858"/>
                </a:lnTo>
                <a:lnTo>
                  <a:pt x="319192" y="613064"/>
                </a:lnTo>
                <a:lnTo>
                  <a:pt x="147552" y="656857"/>
                </a:lnTo>
                <a:cubicBezTo>
                  <a:pt x="139049" y="659126"/>
                  <a:pt x="130342" y="654056"/>
                  <a:pt x="128092" y="645535"/>
                </a:cubicBezTo>
                <a:cubicBezTo>
                  <a:pt x="128046" y="645432"/>
                  <a:pt x="128024" y="645329"/>
                  <a:pt x="128000" y="645224"/>
                </a:cubicBezTo>
                <a:cubicBezTo>
                  <a:pt x="125863" y="636541"/>
                  <a:pt x="131137" y="627762"/>
                  <a:pt x="139800" y="625616"/>
                </a:cubicBezTo>
                <a:cubicBezTo>
                  <a:pt x="139800" y="625614"/>
                  <a:pt x="139822" y="625611"/>
                  <a:pt x="139822" y="625609"/>
                </a:cubicBezTo>
                <a:lnTo>
                  <a:pt x="344426" y="574746"/>
                </a:lnTo>
                <a:lnTo>
                  <a:pt x="379663" y="516356"/>
                </a:lnTo>
                <a:lnTo>
                  <a:pt x="229166" y="555587"/>
                </a:lnTo>
                <a:cubicBezTo>
                  <a:pt x="220936" y="557567"/>
                  <a:pt x="212547" y="552918"/>
                  <a:pt x="209843" y="544867"/>
                </a:cubicBezTo>
                <a:cubicBezTo>
                  <a:pt x="204523" y="537666"/>
                  <a:pt x="205932" y="527516"/>
                  <a:pt x="213026" y="522058"/>
                </a:cubicBezTo>
                <a:lnTo>
                  <a:pt x="335106" y="425578"/>
                </a:lnTo>
                <a:lnTo>
                  <a:pt x="266905" y="418508"/>
                </a:lnTo>
                <a:lnTo>
                  <a:pt x="103449" y="550341"/>
                </a:lnTo>
                <a:cubicBezTo>
                  <a:pt x="96855" y="555988"/>
                  <a:pt x="86966" y="555211"/>
                  <a:pt x="81328" y="548605"/>
                </a:cubicBezTo>
                <a:cubicBezTo>
                  <a:pt x="81124" y="548354"/>
                  <a:pt x="80919" y="548097"/>
                  <a:pt x="80715" y="547832"/>
                </a:cubicBezTo>
                <a:cubicBezTo>
                  <a:pt x="75053" y="541094"/>
                  <a:pt x="75894" y="531020"/>
                  <a:pt x="82602" y="525334"/>
                </a:cubicBezTo>
                <a:cubicBezTo>
                  <a:pt x="82738" y="525229"/>
                  <a:pt x="82852" y="525124"/>
                  <a:pt x="82988" y="525024"/>
                </a:cubicBezTo>
                <a:lnTo>
                  <a:pt x="221209" y="413718"/>
                </a:lnTo>
                <a:lnTo>
                  <a:pt x="155281" y="406875"/>
                </a:lnTo>
                <a:lnTo>
                  <a:pt x="64346" y="479178"/>
                </a:lnTo>
                <a:cubicBezTo>
                  <a:pt x="56389" y="485277"/>
                  <a:pt x="45045" y="483968"/>
                  <a:pt x="38656" y="476213"/>
                </a:cubicBezTo>
                <a:cubicBezTo>
                  <a:pt x="32587" y="468221"/>
                  <a:pt x="33883" y="456837"/>
                  <a:pt x="41612" y="450440"/>
                </a:cubicBezTo>
                <a:lnTo>
                  <a:pt x="103902" y="401401"/>
                </a:lnTo>
                <a:lnTo>
                  <a:pt x="6830" y="391366"/>
                </a:lnTo>
                <a:cubicBezTo>
                  <a:pt x="4238" y="391030"/>
                  <a:pt x="1828" y="389824"/>
                  <a:pt x="9" y="387944"/>
                </a:cubicBezTo>
                <a:cubicBezTo>
                  <a:pt x="1668" y="386742"/>
                  <a:pt x="3647" y="386104"/>
                  <a:pt x="5692" y="386120"/>
                </a:cubicBezTo>
                <a:close/>
                <a:moveTo>
                  <a:pt x="402625" y="477354"/>
                </a:moveTo>
                <a:lnTo>
                  <a:pt x="423539" y="442913"/>
                </a:lnTo>
                <a:lnTo>
                  <a:pt x="405353" y="447475"/>
                </a:lnTo>
                <a:lnTo>
                  <a:pt x="420130" y="435842"/>
                </a:lnTo>
                <a:lnTo>
                  <a:pt x="380119" y="431737"/>
                </a:lnTo>
                <a:lnTo>
                  <a:pt x="283045" y="508373"/>
                </a:lnTo>
                <a:close/>
                <a:moveTo>
                  <a:pt x="484012" y="500162"/>
                </a:moveTo>
                <a:lnTo>
                  <a:pt x="464461" y="464581"/>
                </a:lnTo>
                <a:lnTo>
                  <a:pt x="459459" y="482828"/>
                </a:lnTo>
                <a:lnTo>
                  <a:pt x="456731" y="464125"/>
                </a:lnTo>
                <a:lnTo>
                  <a:pt x="433998" y="496969"/>
                </a:lnTo>
                <a:lnTo>
                  <a:pt x="451957" y="619223"/>
                </a:lnTo>
                <a:close/>
                <a:moveTo>
                  <a:pt x="544711" y="441544"/>
                </a:moveTo>
                <a:lnTo>
                  <a:pt x="504472" y="441544"/>
                </a:lnTo>
                <a:lnTo>
                  <a:pt x="517658" y="454773"/>
                </a:lnTo>
                <a:lnTo>
                  <a:pt x="500152" y="447931"/>
                </a:lnTo>
                <a:lnTo>
                  <a:pt x="516521" y="484881"/>
                </a:lnTo>
                <a:lnTo>
                  <a:pt x="631554" y="530498"/>
                </a:lnTo>
                <a:close/>
                <a:moveTo>
                  <a:pt x="524478" y="359206"/>
                </a:moveTo>
                <a:lnTo>
                  <a:pt x="503335" y="393875"/>
                </a:lnTo>
                <a:lnTo>
                  <a:pt x="521750" y="389085"/>
                </a:lnTo>
                <a:lnTo>
                  <a:pt x="506974" y="400717"/>
                </a:lnTo>
                <a:lnTo>
                  <a:pt x="546984" y="404823"/>
                </a:lnTo>
                <a:lnTo>
                  <a:pt x="644285" y="327958"/>
                </a:lnTo>
                <a:close/>
                <a:moveTo>
                  <a:pt x="443092" y="336397"/>
                </a:moveTo>
                <a:lnTo>
                  <a:pt x="462642" y="371750"/>
                </a:lnTo>
                <a:lnTo>
                  <a:pt x="467643" y="353732"/>
                </a:lnTo>
                <a:lnTo>
                  <a:pt x="470371" y="372207"/>
                </a:lnTo>
                <a:lnTo>
                  <a:pt x="493105" y="339590"/>
                </a:lnTo>
                <a:lnTo>
                  <a:pt x="475146" y="217109"/>
                </a:lnTo>
                <a:close/>
                <a:moveTo>
                  <a:pt x="382391" y="395015"/>
                </a:moveTo>
                <a:lnTo>
                  <a:pt x="422631" y="395015"/>
                </a:lnTo>
                <a:lnTo>
                  <a:pt x="409445" y="381558"/>
                </a:lnTo>
                <a:lnTo>
                  <a:pt x="426950" y="388629"/>
                </a:lnTo>
                <a:lnTo>
                  <a:pt x="410581" y="351679"/>
                </a:lnTo>
                <a:lnTo>
                  <a:pt x="295548" y="30606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4" name="Google Shape;3534;p20"/>
          <p:cNvSpPr/>
          <p:nvPr/>
        </p:nvSpPr>
        <p:spPr>
          <a:xfrm>
            <a:off x="9710287" y="4581022"/>
            <a:ext cx="1321448" cy="1380247"/>
          </a:xfrm>
          <a:custGeom>
            <a:avLst/>
            <a:gdLst/>
            <a:ahLst/>
            <a:cxnLst/>
            <a:rect l="l" t="t" r="r" b="b"/>
            <a:pathLst>
              <a:path w="1308364" h="1366581" extrusionOk="0">
                <a:moveTo>
                  <a:pt x="1306904" y="914433"/>
                </a:moveTo>
                <a:cubicBezTo>
                  <a:pt x="1304108" y="922708"/>
                  <a:pt x="1295174" y="927183"/>
                  <a:pt x="1286898" y="924469"/>
                </a:cubicBezTo>
                <a:lnTo>
                  <a:pt x="1146176" y="876115"/>
                </a:lnTo>
                <a:lnTo>
                  <a:pt x="1179596" y="944540"/>
                </a:lnTo>
                <a:cubicBezTo>
                  <a:pt x="1183370" y="952416"/>
                  <a:pt x="1180119" y="961870"/>
                  <a:pt x="1172321" y="965752"/>
                </a:cubicBezTo>
                <a:cubicBezTo>
                  <a:pt x="1166978" y="968256"/>
                  <a:pt x="1160704" y="967645"/>
                  <a:pt x="1155953" y="964155"/>
                </a:cubicBezTo>
                <a:cubicBezTo>
                  <a:pt x="1153884" y="962616"/>
                  <a:pt x="1152247" y="960574"/>
                  <a:pt x="1151178" y="958225"/>
                </a:cubicBezTo>
                <a:lnTo>
                  <a:pt x="1104347" y="860605"/>
                </a:lnTo>
                <a:lnTo>
                  <a:pt x="965443" y="812707"/>
                </a:lnTo>
                <a:lnTo>
                  <a:pt x="1026597" y="940663"/>
                </a:lnTo>
                <a:cubicBezTo>
                  <a:pt x="1030416" y="948468"/>
                  <a:pt x="1027189" y="957894"/>
                  <a:pt x="1019413" y="961722"/>
                </a:cubicBezTo>
                <a:cubicBezTo>
                  <a:pt x="1019299" y="961774"/>
                  <a:pt x="1019209" y="961824"/>
                  <a:pt x="1019095" y="961875"/>
                </a:cubicBezTo>
                <a:cubicBezTo>
                  <a:pt x="1013867" y="964500"/>
                  <a:pt x="1007592" y="963879"/>
                  <a:pt x="1002953" y="960278"/>
                </a:cubicBezTo>
                <a:cubicBezTo>
                  <a:pt x="1000839" y="958786"/>
                  <a:pt x="999179" y="956731"/>
                  <a:pt x="998180" y="954348"/>
                </a:cubicBezTo>
                <a:lnTo>
                  <a:pt x="923385" y="798338"/>
                </a:lnTo>
                <a:lnTo>
                  <a:pt x="791529" y="752721"/>
                </a:lnTo>
                <a:lnTo>
                  <a:pt x="853365" y="882273"/>
                </a:lnTo>
                <a:lnTo>
                  <a:pt x="906562" y="912608"/>
                </a:lnTo>
                <a:cubicBezTo>
                  <a:pt x="914292" y="916823"/>
                  <a:pt x="917134" y="926517"/>
                  <a:pt x="912928" y="934263"/>
                </a:cubicBezTo>
                <a:cubicBezTo>
                  <a:pt x="912723" y="934657"/>
                  <a:pt x="912495" y="935043"/>
                  <a:pt x="912246" y="935417"/>
                </a:cubicBezTo>
                <a:cubicBezTo>
                  <a:pt x="911541" y="936505"/>
                  <a:pt x="910700" y="937501"/>
                  <a:pt x="909745" y="938382"/>
                </a:cubicBezTo>
                <a:cubicBezTo>
                  <a:pt x="904811" y="943468"/>
                  <a:pt x="897128" y="944677"/>
                  <a:pt x="890876" y="941347"/>
                </a:cubicBezTo>
                <a:lnTo>
                  <a:pt x="877464" y="933592"/>
                </a:lnTo>
                <a:lnTo>
                  <a:pt x="887465" y="954576"/>
                </a:lnTo>
                <a:cubicBezTo>
                  <a:pt x="891331" y="962356"/>
                  <a:pt x="888170" y="971805"/>
                  <a:pt x="880418" y="975678"/>
                </a:cubicBezTo>
                <a:cubicBezTo>
                  <a:pt x="880350" y="975715"/>
                  <a:pt x="880260" y="975751"/>
                  <a:pt x="880192" y="975788"/>
                </a:cubicBezTo>
                <a:lnTo>
                  <a:pt x="880192" y="975788"/>
                </a:lnTo>
                <a:cubicBezTo>
                  <a:pt x="874894" y="978187"/>
                  <a:pt x="868687" y="977487"/>
                  <a:pt x="864050" y="973963"/>
                </a:cubicBezTo>
                <a:cubicBezTo>
                  <a:pt x="861959" y="972560"/>
                  <a:pt x="860300" y="970581"/>
                  <a:pt x="859276" y="968261"/>
                </a:cubicBezTo>
                <a:lnTo>
                  <a:pt x="829494" y="905994"/>
                </a:lnTo>
                <a:lnTo>
                  <a:pt x="691500" y="826848"/>
                </a:lnTo>
                <a:lnTo>
                  <a:pt x="719691" y="971682"/>
                </a:lnTo>
                <a:lnTo>
                  <a:pt x="862003" y="1065881"/>
                </a:lnTo>
                <a:lnTo>
                  <a:pt x="862003" y="1065881"/>
                </a:lnTo>
                <a:cubicBezTo>
                  <a:pt x="868779" y="1071501"/>
                  <a:pt x="869734" y="1081564"/>
                  <a:pt x="864118" y="1088359"/>
                </a:cubicBezTo>
                <a:cubicBezTo>
                  <a:pt x="859344" y="1094168"/>
                  <a:pt x="851160" y="1095827"/>
                  <a:pt x="844499" y="1092339"/>
                </a:cubicBezTo>
                <a:lnTo>
                  <a:pt x="728329" y="1015246"/>
                </a:lnTo>
                <a:lnTo>
                  <a:pt x="756520" y="1159624"/>
                </a:lnTo>
                <a:lnTo>
                  <a:pt x="844727" y="1218014"/>
                </a:lnTo>
                <a:lnTo>
                  <a:pt x="844727" y="1218014"/>
                </a:lnTo>
                <a:cubicBezTo>
                  <a:pt x="852228" y="1222856"/>
                  <a:pt x="854389" y="1232878"/>
                  <a:pt x="849546" y="1240398"/>
                </a:cubicBezTo>
                <a:cubicBezTo>
                  <a:pt x="849454" y="1240540"/>
                  <a:pt x="849364" y="1240683"/>
                  <a:pt x="849273" y="1240823"/>
                </a:cubicBezTo>
                <a:cubicBezTo>
                  <a:pt x="844727" y="1248217"/>
                  <a:pt x="835042" y="1250507"/>
                  <a:pt x="827677" y="1245936"/>
                </a:cubicBezTo>
                <a:cubicBezTo>
                  <a:pt x="827289" y="1245695"/>
                  <a:pt x="826904" y="1245434"/>
                  <a:pt x="826539" y="1245156"/>
                </a:cubicBezTo>
                <a:lnTo>
                  <a:pt x="764021" y="1203873"/>
                </a:lnTo>
                <a:lnTo>
                  <a:pt x="792212" y="1348022"/>
                </a:lnTo>
                <a:cubicBezTo>
                  <a:pt x="793848" y="1356589"/>
                  <a:pt x="788256" y="1364860"/>
                  <a:pt x="779707" y="1366497"/>
                </a:cubicBezTo>
                <a:cubicBezTo>
                  <a:pt x="771160" y="1368135"/>
                  <a:pt x="762930" y="1362520"/>
                  <a:pt x="761293" y="1353953"/>
                </a:cubicBezTo>
                <a:lnTo>
                  <a:pt x="732648" y="1207978"/>
                </a:lnTo>
                <a:lnTo>
                  <a:pt x="689227" y="1271842"/>
                </a:lnTo>
                <a:cubicBezTo>
                  <a:pt x="684317" y="1279159"/>
                  <a:pt x="674427" y="1281102"/>
                  <a:pt x="667152" y="1276180"/>
                </a:cubicBezTo>
                <a:cubicBezTo>
                  <a:pt x="666925" y="1276032"/>
                  <a:pt x="666697" y="1275879"/>
                  <a:pt x="666493" y="1275720"/>
                </a:cubicBezTo>
                <a:cubicBezTo>
                  <a:pt x="661697" y="1272419"/>
                  <a:pt x="659150" y="1266687"/>
                  <a:pt x="659901" y="1260894"/>
                </a:cubicBezTo>
                <a:cubicBezTo>
                  <a:pt x="660173" y="1258376"/>
                  <a:pt x="661037" y="1255956"/>
                  <a:pt x="662401" y="1253823"/>
                </a:cubicBezTo>
                <a:lnTo>
                  <a:pt x="723555" y="1164414"/>
                </a:lnTo>
                <a:lnTo>
                  <a:pt x="695366" y="1019808"/>
                </a:lnTo>
                <a:lnTo>
                  <a:pt x="615342" y="1137044"/>
                </a:lnTo>
                <a:cubicBezTo>
                  <a:pt x="610341" y="1144450"/>
                  <a:pt x="600315" y="1146386"/>
                  <a:pt x="592926" y="1141371"/>
                </a:cubicBezTo>
                <a:cubicBezTo>
                  <a:pt x="592812" y="1141298"/>
                  <a:pt x="592722" y="1141225"/>
                  <a:pt x="592608" y="1141149"/>
                </a:cubicBezTo>
                <a:cubicBezTo>
                  <a:pt x="587720" y="1137797"/>
                  <a:pt x="585084" y="1131996"/>
                  <a:pt x="585789" y="1126096"/>
                </a:cubicBezTo>
                <a:cubicBezTo>
                  <a:pt x="586152" y="1123562"/>
                  <a:pt x="587085" y="1121144"/>
                  <a:pt x="588517" y="1119025"/>
                </a:cubicBezTo>
                <a:lnTo>
                  <a:pt x="686044" y="976244"/>
                </a:lnTo>
                <a:lnTo>
                  <a:pt x="659218" y="839393"/>
                </a:lnTo>
                <a:lnTo>
                  <a:pt x="578286" y="957997"/>
                </a:lnTo>
                <a:lnTo>
                  <a:pt x="578286" y="1019352"/>
                </a:lnTo>
                <a:cubicBezTo>
                  <a:pt x="578286" y="1028044"/>
                  <a:pt x="571261" y="1035090"/>
                  <a:pt x="562600" y="1035090"/>
                </a:cubicBezTo>
                <a:cubicBezTo>
                  <a:pt x="561304" y="1035218"/>
                  <a:pt x="560031" y="1035218"/>
                  <a:pt x="558735" y="1035090"/>
                </a:cubicBezTo>
                <a:cubicBezTo>
                  <a:pt x="551756" y="1033423"/>
                  <a:pt x="546799" y="1027225"/>
                  <a:pt x="546686" y="1020036"/>
                </a:cubicBezTo>
                <a:lnTo>
                  <a:pt x="546686" y="1004755"/>
                </a:lnTo>
                <a:lnTo>
                  <a:pt x="533501" y="1023914"/>
                </a:lnTo>
                <a:cubicBezTo>
                  <a:pt x="529044" y="1031222"/>
                  <a:pt x="519519" y="1033521"/>
                  <a:pt x="512245" y="1029050"/>
                </a:cubicBezTo>
                <a:cubicBezTo>
                  <a:pt x="511744" y="1028735"/>
                  <a:pt x="511245" y="1028391"/>
                  <a:pt x="510767" y="1028019"/>
                </a:cubicBezTo>
                <a:lnTo>
                  <a:pt x="510767" y="1028019"/>
                </a:lnTo>
                <a:cubicBezTo>
                  <a:pt x="506129" y="1024589"/>
                  <a:pt x="503606" y="1018955"/>
                  <a:pt x="504174" y="1013194"/>
                </a:cubicBezTo>
                <a:cubicBezTo>
                  <a:pt x="504537" y="1010589"/>
                  <a:pt x="505470" y="1008096"/>
                  <a:pt x="506902" y="1005895"/>
                </a:cubicBezTo>
                <a:lnTo>
                  <a:pt x="545777" y="949102"/>
                </a:lnTo>
                <a:lnTo>
                  <a:pt x="545777" y="789442"/>
                </a:lnTo>
                <a:lnTo>
                  <a:pt x="434836" y="886378"/>
                </a:lnTo>
                <a:lnTo>
                  <a:pt x="427788" y="1055389"/>
                </a:lnTo>
                <a:lnTo>
                  <a:pt x="427788" y="1055389"/>
                </a:lnTo>
                <a:cubicBezTo>
                  <a:pt x="427175" y="1064123"/>
                  <a:pt x="419672" y="1070737"/>
                  <a:pt x="410966" y="1070215"/>
                </a:cubicBezTo>
                <a:cubicBezTo>
                  <a:pt x="402327" y="1069727"/>
                  <a:pt x="395688" y="1062296"/>
                  <a:pt x="396188" y="1053617"/>
                </a:cubicBezTo>
                <a:cubicBezTo>
                  <a:pt x="396188" y="1053599"/>
                  <a:pt x="396188" y="1053583"/>
                  <a:pt x="396188" y="1053565"/>
                </a:cubicBezTo>
                <a:lnTo>
                  <a:pt x="404599" y="914205"/>
                </a:lnTo>
                <a:lnTo>
                  <a:pt x="293886" y="1010685"/>
                </a:lnTo>
                <a:lnTo>
                  <a:pt x="287521" y="1116744"/>
                </a:lnTo>
                <a:lnTo>
                  <a:pt x="287521" y="1116744"/>
                </a:lnTo>
                <a:cubicBezTo>
                  <a:pt x="286906" y="1125478"/>
                  <a:pt x="279405" y="1132092"/>
                  <a:pt x="270698" y="1131570"/>
                </a:cubicBezTo>
                <a:cubicBezTo>
                  <a:pt x="262059" y="1130965"/>
                  <a:pt x="255534" y="1123445"/>
                  <a:pt x="256148" y="1114774"/>
                </a:cubicBezTo>
                <a:cubicBezTo>
                  <a:pt x="256148" y="1114746"/>
                  <a:pt x="256148" y="1114719"/>
                  <a:pt x="256148" y="1114692"/>
                </a:cubicBezTo>
                <a:lnTo>
                  <a:pt x="260695" y="1039880"/>
                </a:lnTo>
                <a:lnTo>
                  <a:pt x="149982" y="1136360"/>
                </a:lnTo>
                <a:cubicBezTo>
                  <a:pt x="144025" y="1142322"/>
                  <a:pt x="134386" y="1142315"/>
                  <a:pt x="128452" y="1136341"/>
                </a:cubicBezTo>
                <a:cubicBezTo>
                  <a:pt x="128020" y="1135915"/>
                  <a:pt x="127611" y="1135463"/>
                  <a:pt x="127247" y="1134991"/>
                </a:cubicBezTo>
                <a:cubicBezTo>
                  <a:pt x="121336" y="1128646"/>
                  <a:pt x="121655" y="1118688"/>
                  <a:pt x="127975" y="1112746"/>
                </a:cubicBezTo>
                <a:cubicBezTo>
                  <a:pt x="128180" y="1112552"/>
                  <a:pt x="128407" y="1112365"/>
                  <a:pt x="128611" y="1112183"/>
                </a:cubicBezTo>
                <a:lnTo>
                  <a:pt x="240690" y="1014334"/>
                </a:lnTo>
                <a:lnTo>
                  <a:pt x="163849" y="1008404"/>
                </a:lnTo>
                <a:cubicBezTo>
                  <a:pt x="155210" y="1007809"/>
                  <a:pt x="148686" y="1000298"/>
                  <a:pt x="149277" y="991626"/>
                </a:cubicBezTo>
                <a:cubicBezTo>
                  <a:pt x="149277" y="991516"/>
                  <a:pt x="149299" y="991407"/>
                  <a:pt x="149299" y="991297"/>
                </a:cubicBezTo>
                <a:cubicBezTo>
                  <a:pt x="149890" y="982753"/>
                  <a:pt x="157279" y="976308"/>
                  <a:pt x="165804" y="976901"/>
                </a:cubicBezTo>
                <a:cubicBezTo>
                  <a:pt x="165894" y="976910"/>
                  <a:pt x="166008" y="976919"/>
                  <a:pt x="166122" y="976928"/>
                </a:cubicBezTo>
                <a:lnTo>
                  <a:pt x="274108" y="985139"/>
                </a:lnTo>
                <a:lnTo>
                  <a:pt x="384821" y="888431"/>
                </a:lnTo>
                <a:lnTo>
                  <a:pt x="243417" y="877483"/>
                </a:lnTo>
                <a:cubicBezTo>
                  <a:pt x="234779" y="876924"/>
                  <a:pt x="228208" y="869441"/>
                  <a:pt x="228776" y="860767"/>
                </a:cubicBezTo>
                <a:cubicBezTo>
                  <a:pt x="229163" y="854695"/>
                  <a:pt x="233005" y="849390"/>
                  <a:pt x="238643" y="847148"/>
                </a:cubicBezTo>
                <a:cubicBezTo>
                  <a:pt x="241075" y="846733"/>
                  <a:pt x="243553" y="846890"/>
                  <a:pt x="245918" y="847604"/>
                </a:cubicBezTo>
                <a:lnTo>
                  <a:pt x="418241" y="860833"/>
                </a:lnTo>
                <a:lnTo>
                  <a:pt x="523271" y="769599"/>
                </a:lnTo>
                <a:lnTo>
                  <a:pt x="380274" y="756370"/>
                </a:lnTo>
                <a:lnTo>
                  <a:pt x="327533" y="787161"/>
                </a:lnTo>
                <a:cubicBezTo>
                  <a:pt x="320190" y="792013"/>
                  <a:pt x="310323" y="789976"/>
                  <a:pt x="305480" y="782613"/>
                </a:cubicBezTo>
                <a:cubicBezTo>
                  <a:pt x="305253" y="782239"/>
                  <a:pt x="305003" y="781854"/>
                  <a:pt x="304799" y="781459"/>
                </a:cubicBezTo>
                <a:cubicBezTo>
                  <a:pt x="304208" y="780219"/>
                  <a:pt x="303753" y="778918"/>
                  <a:pt x="303435" y="777582"/>
                </a:cubicBezTo>
                <a:cubicBezTo>
                  <a:pt x="301502" y="770735"/>
                  <a:pt x="304390" y="763441"/>
                  <a:pt x="310483" y="759791"/>
                </a:cubicBezTo>
                <a:lnTo>
                  <a:pt x="323667" y="752036"/>
                </a:lnTo>
                <a:lnTo>
                  <a:pt x="300933" y="750440"/>
                </a:lnTo>
                <a:cubicBezTo>
                  <a:pt x="292226" y="749712"/>
                  <a:pt x="285724" y="742076"/>
                  <a:pt x="286385" y="733333"/>
                </a:cubicBezTo>
                <a:lnTo>
                  <a:pt x="286385" y="733333"/>
                </a:lnTo>
                <a:cubicBezTo>
                  <a:pt x="286862" y="727483"/>
                  <a:pt x="290545" y="722383"/>
                  <a:pt x="295933" y="720104"/>
                </a:cubicBezTo>
                <a:cubicBezTo>
                  <a:pt x="298251" y="718955"/>
                  <a:pt x="300865" y="718480"/>
                  <a:pt x="303435" y="718736"/>
                </a:cubicBezTo>
                <a:lnTo>
                  <a:pt x="371637" y="723982"/>
                </a:lnTo>
                <a:lnTo>
                  <a:pt x="508039" y="643924"/>
                </a:lnTo>
                <a:lnTo>
                  <a:pt x="370954" y="596710"/>
                </a:lnTo>
                <a:lnTo>
                  <a:pt x="218409" y="672891"/>
                </a:lnTo>
                <a:lnTo>
                  <a:pt x="218409" y="672891"/>
                </a:lnTo>
                <a:cubicBezTo>
                  <a:pt x="210635" y="676796"/>
                  <a:pt x="201155" y="673630"/>
                  <a:pt x="197267" y="665820"/>
                </a:cubicBezTo>
                <a:cubicBezTo>
                  <a:pt x="193381" y="658011"/>
                  <a:pt x="196540" y="648513"/>
                  <a:pt x="204315" y="644608"/>
                </a:cubicBezTo>
                <a:lnTo>
                  <a:pt x="328897" y="582341"/>
                </a:lnTo>
                <a:lnTo>
                  <a:pt x="190220" y="534443"/>
                </a:lnTo>
                <a:lnTo>
                  <a:pt x="95420" y="581885"/>
                </a:lnTo>
                <a:lnTo>
                  <a:pt x="95420" y="581885"/>
                </a:lnTo>
                <a:cubicBezTo>
                  <a:pt x="87622" y="585698"/>
                  <a:pt x="78233" y="582555"/>
                  <a:pt x="74278" y="574814"/>
                </a:cubicBezTo>
                <a:cubicBezTo>
                  <a:pt x="70322" y="567228"/>
                  <a:pt x="73232" y="557854"/>
                  <a:pt x="80779" y="553874"/>
                </a:cubicBezTo>
                <a:cubicBezTo>
                  <a:pt x="80961" y="553780"/>
                  <a:pt x="81144" y="553689"/>
                  <a:pt x="81325" y="553602"/>
                </a:cubicBezTo>
                <a:lnTo>
                  <a:pt x="148163" y="520074"/>
                </a:lnTo>
                <a:lnTo>
                  <a:pt x="9486" y="472632"/>
                </a:lnTo>
                <a:cubicBezTo>
                  <a:pt x="1439" y="469065"/>
                  <a:pt x="-2176" y="459636"/>
                  <a:pt x="1371" y="451573"/>
                </a:cubicBezTo>
                <a:cubicBezTo>
                  <a:pt x="4485" y="444493"/>
                  <a:pt x="12214" y="440680"/>
                  <a:pt x="19716" y="442525"/>
                </a:cubicBezTo>
                <a:lnTo>
                  <a:pt x="160439" y="490879"/>
                </a:lnTo>
                <a:lnTo>
                  <a:pt x="127020" y="421085"/>
                </a:lnTo>
                <a:cubicBezTo>
                  <a:pt x="123724" y="413047"/>
                  <a:pt x="127543" y="403851"/>
                  <a:pt x="135568" y="400544"/>
                </a:cubicBezTo>
                <a:cubicBezTo>
                  <a:pt x="140205" y="398625"/>
                  <a:pt x="145479" y="399056"/>
                  <a:pt x="149754" y="401698"/>
                </a:cubicBezTo>
                <a:cubicBezTo>
                  <a:pt x="151754" y="403208"/>
                  <a:pt x="153391" y="405158"/>
                  <a:pt x="154528" y="407400"/>
                </a:cubicBezTo>
                <a:lnTo>
                  <a:pt x="202269" y="505476"/>
                </a:lnTo>
                <a:lnTo>
                  <a:pt x="341400" y="553146"/>
                </a:lnTo>
                <a:lnTo>
                  <a:pt x="280019" y="425190"/>
                </a:lnTo>
                <a:cubicBezTo>
                  <a:pt x="276244" y="417506"/>
                  <a:pt x="279405" y="408210"/>
                  <a:pt x="287066" y="404426"/>
                </a:cubicBezTo>
                <a:cubicBezTo>
                  <a:pt x="287202" y="404350"/>
                  <a:pt x="287362" y="404277"/>
                  <a:pt x="287521" y="404207"/>
                </a:cubicBezTo>
                <a:cubicBezTo>
                  <a:pt x="292749" y="401581"/>
                  <a:pt x="299024" y="402202"/>
                  <a:pt x="303661" y="405803"/>
                </a:cubicBezTo>
                <a:cubicBezTo>
                  <a:pt x="305708" y="407258"/>
                  <a:pt x="307367" y="409222"/>
                  <a:pt x="308436" y="411505"/>
                </a:cubicBezTo>
                <a:lnTo>
                  <a:pt x="382321" y="567287"/>
                </a:lnTo>
                <a:lnTo>
                  <a:pt x="514177" y="612904"/>
                </a:lnTo>
                <a:lnTo>
                  <a:pt x="453250" y="482668"/>
                </a:lnTo>
                <a:lnTo>
                  <a:pt x="400280" y="452333"/>
                </a:lnTo>
                <a:cubicBezTo>
                  <a:pt x="392733" y="447958"/>
                  <a:pt x="390095" y="438292"/>
                  <a:pt x="394370" y="430664"/>
                </a:cubicBezTo>
                <a:cubicBezTo>
                  <a:pt x="395074" y="429506"/>
                  <a:pt x="395916" y="428434"/>
                  <a:pt x="396871" y="427471"/>
                </a:cubicBezTo>
                <a:cubicBezTo>
                  <a:pt x="401939" y="422424"/>
                  <a:pt x="409692" y="421311"/>
                  <a:pt x="415966" y="424734"/>
                </a:cubicBezTo>
                <a:lnTo>
                  <a:pt x="429152" y="432489"/>
                </a:lnTo>
                <a:lnTo>
                  <a:pt x="419149" y="411277"/>
                </a:lnTo>
                <a:cubicBezTo>
                  <a:pt x="415399" y="403465"/>
                  <a:pt x="418650" y="394084"/>
                  <a:pt x="426424" y="390293"/>
                </a:cubicBezTo>
                <a:lnTo>
                  <a:pt x="426424" y="390293"/>
                </a:lnTo>
                <a:cubicBezTo>
                  <a:pt x="434245" y="386571"/>
                  <a:pt x="443611" y="389920"/>
                  <a:pt x="447317" y="397775"/>
                </a:cubicBezTo>
                <a:cubicBezTo>
                  <a:pt x="447317" y="397788"/>
                  <a:pt x="447339" y="397804"/>
                  <a:pt x="447339" y="397820"/>
                </a:cubicBezTo>
                <a:lnTo>
                  <a:pt x="477348" y="459859"/>
                </a:lnTo>
                <a:lnTo>
                  <a:pt x="615570" y="539005"/>
                </a:lnTo>
                <a:lnTo>
                  <a:pt x="586925" y="394855"/>
                </a:lnTo>
                <a:lnTo>
                  <a:pt x="444839" y="300200"/>
                </a:lnTo>
                <a:lnTo>
                  <a:pt x="444839" y="300200"/>
                </a:lnTo>
                <a:cubicBezTo>
                  <a:pt x="437609" y="295350"/>
                  <a:pt x="435677" y="285547"/>
                  <a:pt x="440519" y="278304"/>
                </a:cubicBezTo>
                <a:cubicBezTo>
                  <a:pt x="445362" y="271061"/>
                  <a:pt x="455115" y="269120"/>
                  <a:pt x="462344" y="273970"/>
                </a:cubicBezTo>
                <a:lnTo>
                  <a:pt x="578514" y="351063"/>
                </a:lnTo>
                <a:lnTo>
                  <a:pt x="550324" y="206685"/>
                </a:lnTo>
                <a:lnTo>
                  <a:pt x="462117" y="148295"/>
                </a:lnTo>
                <a:lnTo>
                  <a:pt x="462117" y="148295"/>
                </a:lnTo>
                <a:cubicBezTo>
                  <a:pt x="454706" y="143813"/>
                  <a:pt x="452295" y="134142"/>
                  <a:pt x="456774" y="126695"/>
                </a:cubicBezTo>
                <a:cubicBezTo>
                  <a:pt x="457024" y="126280"/>
                  <a:pt x="457274" y="125877"/>
                  <a:pt x="457570" y="125487"/>
                </a:cubicBezTo>
                <a:cubicBezTo>
                  <a:pt x="462049" y="118040"/>
                  <a:pt x="471664" y="115637"/>
                  <a:pt x="479099" y="120119"/>
                </a:cubicBezTo>
                <a:cubicBezTo>
                  <a:pt x="479508" y="120369"/>
                  <a:pt x="479918" y="120638"/>
                  <a:pt x="480303" y="120925"/>
                </a:cubicBezTo>
                <a:lnTo>
                  <a:pt x="541457" y="163349"/>
                </a:lnTo>
                <a:lnTo>
                  <a:pt x="513268" y="19199"/>
                </a:lnTo>
                <a:cubicBezTo>
                  <a:pt x="511585" y="10648"/>
                  <a:pt x="517042" y="2323"/>
                  <a:pt x="525543" y="496"/>
                </a:cubicBezTo>
                <a:cubicBezTo>
                  <a:pt x="534137" y="-1180"/>
                  <a:pt x="542480" y="4426"/>
                  <a:pt x="544185" y="13041"/>
                </a:cubicBezTo>
                <a:lnTo>
                  <a:pt x="573285" y="159243"/>
                </a:lnTo>
                <a:lnTo>
                  <a:pt x="616706" y="94923"/>
                </a:lnTo>
                <a:cubicBezTo>
                  <a:pt x="621708" y="87518"/>
                  <a:pt x="631734" y="85581"/>
                  <a:pt x="639122" y="90596"/>
                </a:cubicBezTo>
                <a:cubicBezTo>
                  <a:pt x="639236" y="90669"/>
                  <a:pt x="639326" y="90743"/>
                  <a:pt x="639440" y="90818"/>
                </a:cubicBezTo>
                <a:cubicBezTo>
                  <a:pt x="644373" y="94121"/>
                  <a:pt x="646943" y="99994"/>
                  <a:pt x="646032" y="105871"/>
                </a:cubicBezTo>
                <a:cubicBezTo>
                  <a:pt x="645783" y="108328"/>
                  <a:pt x="644920" y="110682"/>
                  <a:pt x="643532" y="112714"/>
                </a:cubicBezTo>
                <a:lnTo>
                  <a:pt x="582378" y="202351"/>
                </a:lnTo>
                <a:lnTo>
                  <a:pt x="609659" y="347413"/>
                </a:lnTo>
                <a:lnTo>
                  <a:pt x="689455" y="230178"/>
                </a:lnTo>
                <a:cubicBezTo>
                  <a:pt x="694479" y="222939"/>
                  <a:pt x="704390" y="221154"/>
                  <a:pt x="711597" y="226190"/>
                </a:cubicBezTo>
                <a:cubicBezTo>
                  <a:pt x="716416" y="229548"/>
                  <a:pt x="719008" y="235285"/>
                  <a:pt x="718327" y="241126"/>
                </a:cubicBezTo>
                <a:cubicBezTo>
                  <a:pt x="717962" y="243589"/>
                  <a:pt x="717031" y="245932"/>
                  <a:pt x="715598" y="247968"/>
                </a:cubicBezTo>
                <a:lnTo>
                  <a:pt x="618525" y="391434"/>
                </a:lnTo>
                <a:lnTo>
                  <a:pt x="645351" y="528285"/>
                </a:lnTo>
                <a:lnTo>
                  <a:pt x="726283" y="409681"/>
                </a:lnTo>
                <a:lnTo>
                  <a:pt x="726283" y="348326"/>
                </a:lnTo>
                <a:cubicBezTo>
                  <a:pt x="726283" y="339634"/>
                  <a:pt x="733309" y="332588"/>
                  <a:pt x="741970" y="332588"/>
                </a:cubicBezTo>
                <a:cubicBezTo>
                  <a:pt x="743266" y="332460"/>
                  <a:pt x="744538" y="332460"/>
                  <a:pt x="745834" y="332588"/>
                </a:cubicBezTo>
                <a:cubicBezTo>
                  <a:pt x="752814" y="334255"/>
                  <a:pt x="757770" y="340451"/>
                  <a:pt x="757884" y="347642"/>
                </a:cubicBezTo>
                <a:lnTo>
                  <a:pt x="757884" y="362923"/>
                </a:lnTo>
                <a:lnTo>
                  <a:pt x="771068" y="343764"/>
                </a:lnTo>
                <a:cubicBezTo>
                  <a:pt x="775525" y="336457"/>
                  <a:pt x="785051" y="334157"/>
                  <a:pt x="792324" y="338627"/>
                </a:cubicBezTo>
                <a:cubicBezTo>
                  <a:pt x="792825" y="338942"/>
                  <a:pt x="793325" y="339286"/>
                  <a:pt x="793802" y="339659"/>
                </a:cubicBezTo>
                <a:lnTo>
                  <a:pt x="793802" y="339659"/>
                </a:lnTo>
                <a:cubicBezTo>
                  <a:pt x="798486" y="343059"/>
                  <a:pt x="801009" y="348714"/>
                  <a:pt x="800396" y="354484"/>
                </a:cubicBezTo>
                <a:cubicBezTo>
                  <a:pt x="800168" y="357055"/>
                  <a:pt x="799236" y="359509"/>
                  <a:pt x="797668" y="361555"/>
                </a:cubicBezTo>
                <a:lnTo>
                  <a:pt x="758793" y="418576"/>
                </a:lnTo>
                <a:lnTo>
                  <a:pt x="758793" y="578236"/>
                </a:lnTo>
                <a:lnTo>
                  <a:pt x="869506" y="482668"/>
                </a:lnTo>
                <a:lnTo>
                  <a:pt x="879964" y="312060"/>
                </a:lnTo>
                <a:lnTo>
                  <a:pt x="879964" y="312060"/>
                </a:lnTo>
                <a:cubicBezTo>
                  <a:pt x="880464" y="303368"/>
                  <a:pt x="887898" y="296731"/>
                  <a:pt x="896559" y="297235"/>
                </a:cubicBezTo>
                <a:cubicBezTo>
                  <a:pt x="905220" y="297739"/>
                  <a:pt x="911836" y="305193"/>
                  <a:pt x="911337" y="313885"/>
                </a:cubicBezTo>
                <a:lnTo>
                  <a:pt x="902925" y="453473"/>
                </a:lnTo>
                <a:lnTo>
                  <a:pt x="1013639" y="356765"/>
                </a:lnTo>
                <a:lnTo>
                  <a:pt x="1020004" y="250933"/>
                </a:lnTo>
                <a:lnTo>
                  <a:pt x="1020004" y="250933"/>
                </a:lnTo>
                <a:cubicBezTo>
                  <a:pt x="1020481" y="242256"/>
                  <a:pt x="1027892" y="235616"/>
                  <a:pt x="1036555" y="236105"/>
                </a:cubicBezTo>
                <a:cubicBezTo>
                  <a:pt x="1036555" y="236106"/>
                  <a:pt x="1036577" y="236107"/>
                  <a:pt x="1036600" y="236108"/>
                </a:cubicBezTo>
                <a:cubicBezTo>
                  <a:pt x="1045261" y="236471"/>
                  <a:pt x="1051968" y="243805"/>
                  <a:pt x="1051626" y="252489"/>
                </a:cubicBezTo>
                <a:cubicBezTo>
                  <a:pt x="1051604" y="252579"/>
                  <a:pt x="1051604" y="252669"/>
                  <a:pt x="1051604" y="252758"/>
                </a:cubicBezTo>
                <a:lnTo>
                  <a:pt x="1047057" y="327570"/>
                </a:lnTo>
                <a:lnTo>
                  <a:pt x="1157543" y="231090"/>
                </a:lnTo>
                <a:cubicBezTo>
                  <a:pt x="1163250" y="224553"/>
                  <a:pt x="1173161" y="223899"/>
                  <a:pt x="1179686" y="229627"/>
                </a:cubicBezTo>
                <a:cubicBezTo>
                  <a:pt x="1186188" y="235356"/>
                  <a:pt x="1186847" y="245299"/>
                  <a:pt x="1181141" y="251836"/>
                </a:cubicBezTo>
                <a:cubicBezTo>
                  <a:pt x="1180209" y="252887"/>
                  <a:pt x="1179164" y="253811"/>
                  <a:pt x="1178004" y="254583"/>
                </a:cubicBezTo>
                <a:lnTo>
                  <a:pt x="1065926" y="352431"/>
                </a:lnTo>
                <a:lnTo>
                  <a:pt x="1142767" y="358362"/>
                </a:lnTo>
                <a:cubicBezTo>
                  <a:pt x="1151292" y="358831"/>
                  <a:pt x="1157816" y="366145"/>
                  <a:pt x="1157361" y="374698"/>
                </a:cubicBezTo>
                <a:cubicBezTo>
                  <a:pt x="1157339" y="374879"/>
                  <a:pt x="1157339" y="375059"/>
                  <a:pt x="1157317" y="375240"/>
                </a:cubicBezTo>
                <a:cubicBezTo>
                  <a:pt x="1156952" y="381129"/>
                  <a:pt x="1153224" y="386278"/>
                  <a:pt x="1147768" y="388469"/>
                </a:cubicBezTo>
                <a:cubicBezTo>
                  <a:pt x="1145517" y="389601"/>
                  <a:pt x="1142994" y="390075"/>
                  <a:pt x="1140493" y="389837"/>
                </a:cubicBezTo>
                <a:lnTo>
                  <a:pt x="1032507" y="381626"/>
                </a:lnTo>
                <a:lnTo>
                  <a:pt x="921794" y="478334"/>
                </a:lnTo>
                <a:lnTo>
                  <a:pt x="1063199" y="489054"/>
                </a:lnTo>
                <a:cubicBezTo>
                  <a:pt x="1071951" y="489786"/>
                  <a:pt x="1078476" y="497503"/>
                  <a:pt x="1077749" y="506288"/>
                </a:cubicBezTo>
                <a:cubicBezTo>
                  <a:pt x="1077248" y="512157"/>
                  <a:pt x="1073587" y="517280"/>
                  <a:pt x="1068199" y="519618"/>
                </a:cubicBezTo>
                <a:cubicBezTo>
                  <a:pt x="1065813" y="520582"/>
                  <a:pt x="1063244" y="520972"/>
                  <a:pt x="1060698" y="520758"/>
                </a:cubicBezTo>
                <a:lnTo>
                  <a:pt x="888375" y="507529"/>
                </a:lnTo>
                <a:lnTo>
                  <a:pt x="783345" y="598763"/>
                </a:lnTo>
                <a:lnTo>
                  <a:pt x="926113" y="609711"/>
                </a:lnTo>
                <a:lnTo>
                  <a:pt x="978856" y="578920"/>
                </a:lnTo>
                <a:cubicBezTo>
                  <a:pt x="985835" y="573977"/>
                  <a:pt x="995474" y="575640"/>
                  <a:pt x="1000407" y="582635"/>
                </a:cubicBezTo>
                <a:cubicBezTo>
                  <a:pt x="1000839" y="583267"/>
                  <a:pt x="1001248" y="583931"/>
                  <a:pt x="1001589" y="584622"/>
                </a:cubicBezTo>
                <a:cubicBezTo>
                  <a:pt x="1002158" y="585797"/>
                  <a:pt x="1002612" y="587019"/>
                  <a:pt x="1002953" y="588271"/>
                </a:cubicBezTo>
                <a:cubicBezTo>
                  <a:pt x="1004976" y="595123"/>
                  <a:pt x="1002067" y="602467"/>
                  <a:pt x="995906" y="606062"/>
                </a:cubicBezTo>
                <a:lnTo>
                  <a:pt x="982720" y="613817"/>
                </a:lnTo>
                <a:lnTo>
                  <a:pt x="1005454" y="615641"/>
                </a:lnTo>
                <a:cubicBezTo>
                  <a:pt x="1014162" y="616369"/>
                  <a:pt x="1020663" y="624005"/>
                  <a:pt x="1020004" y="632748"/>
                </a:cubicBezTo>
                <a:lnTo>
                  <a:pt x="1020004" y="632748"/>
                </a:lnTo>
                <a:cubicBezTo>
                  <a:pt x="1019481" y="638580"/>
                  <a:pt x="1015822" y="643657"/>
                  <a:pt x="1010456" y="645977"/>
                </a:cubicBezTo>
                <a:cubicBezTo>
                  <a:pt x="1007978" y="646558"/>
                  <a:pt x="1005432" y="646558"/>
                  <a:pt x="1002953" y="645977"/>
                </a:cubicBezTo>
                <a:lnTo>
                  <a:pt x="934752" y="640731"/>
                </a:lnTo>
                <a:lnTo>
                  <a:pt x="798349" y="721017"/>
                </a:lnTo>
                <a:lnTo>
                  <a:pt x="937707" y="768915"/>
                </a:lnTo>
                <a:lnTo>
                  <a:pt x="1090252" y="692734"/>
                </a:lnTo>
                <a:lnTo>
                  <a:pt x="1090252" y="692734"/>
                </a:lnTo>
                <a:cubicBezTo>
                  <a:pt x="1097822" y="688754"/>
                  <a:pt x="1107165" y="691676"/>
                  <a:pt x="1111121" y="699262"/>
                </a:cubicBezTo>
                <a:cubicBezTo>
                  <a:pt x="1111212" y="699440"/>
                  <a:pt x="1111303" y="699622"/>
                  <a:pt x="1111394" y="699805"/>
                </a:cubicBezTo>
                <a:cubicBezTo>
                  <a:pt x="1115304" y="707562"/>
                  <a:pt x="1112213" y="717030"/>
                  <a:pt x="1104483" y="720951"/>
                </a:cubicBezTo>
                <a:cubicBezTo>
                  <a:pt x="1104437" y="720973"/>
                  <a:pt x="1104392" y="720996"/>
                  <a:pt x="1104347" y="721017"/>
                </a:cubicBezTo>
                <a:lnTo>
                  <a:pt x="979766" y="783284"/>
                </a:lnTo>
                <a:lnTo>
                  <a:pt x="1118669" y="830954"/>
                </a:lnTo>
                <a:lnTo>
                  <a:pt x="1213241" y="783740"/>
                </a:lnTo>
                <a:lnTo>
                  <a:pt x="1213241" y="783740"/>
                </a:lnTo>
                <a:cubicBezTo>
                  <a:pt x="1220766" y="779712"/>
                  <a:pt x="1230133" y="782575"/>
                  <a:pt x="1234156" y="790133"/>
                </a:cubicBezTo>
                <a:cubicBezTo>
                  <a:pt x="1234225" y="790282"/>
                  <a:pt x="1234315" y="790432"/>
                  <a:pt x="1234383" y="790583"/>
                </a:cubicBezTo>
                <a:cubicBezTo>
                  <a:pt x="1238363" y="798395"/>
                  <a:pt x="1235316" y="807972"/>
                  <a:pt x="1227564" y="812023"/>
                </a:cubicBezTo>
                <a:lnTo>
                  <a:pt x="1159362" y="845551"/>
                </a:lnTo>
                <a:lnTo>
                  <a:pt x="1298039" y="892993"/>
                </a:lnTo>
                <a:cubicBezTo>
                  <a:pt x="1306177" y="895958"/>
                  <a:pt x="1310383" y="904986"/>
                  <a:pt x="1307427" y="913156"/>
                </a:cubicBezTo>
                <a:cubicBezTo>
                  <a:pt x="1307268" y="913589"/>
                  <a:pt x="1307110" y="914015"/>
                  <a:pt x="1306904" y="914433"/>
                </a:cubicBezTo>
                <a:close/>
                <a:moveTo>
                  <a:pt x="750154" y="627958"/>
                </a:moveTo>
                <a:lnTo>
                  <a:pt x="701958" y="670154"/>
                </a:lnTo>
                <a:lnTo>
                  <a:pt x="685590" y="684295"/>
                </a:lnTo>
                <a:lnTo>
                  <a:pt x="689000" y="685435"/>
                </a:lnTo>
                <a:lnTo>
                  <a:pt x="695138" y="687488"/>
                </a:lnTo>
                <a:lnTo>
                  <a:pt x="699458" y="689085"/>
                </a:lnTo>
                <a:lnTo>
                  <a:pt x="756973" y="708928"/>
                </a:lnTo>
                <a:lnTo>
                  <a:pt x="878373" y="637766"/>
                </a:lnTo>
                <a:close/>
                <a:moveTo>
                  <a:pt x="655126" y="684979"/>
                </a:moveTo>
                <a:lnTo>
                  <a:pt x="655126" y="683611"/>
                </a:lnTo>
                <a:lnTo>
                  <a:pt x="655126" y="682014"/>
                </a:lnTo>
                <a:lnTo>
                  <a:pt x="653307" y="682014"/>
                </a:lnTo>
                <a:cubicBezTo>
                  <a:pt x="653399" y="682466"/>
                  <a:pt x="653399" y="682931"/>
                  <a:pt x="653307" y="683383"/>
                </a:cubicBezTo>
                <a:lnTo>
                  <a:pt x="653307" y="685207"/>
                </a:lnTo>
                <a:close/>
                <a:moveTo>
                  <a:pt x="655126" y="570937"/>
                </a:moveTo>
                <a:lnTo>
                  <a:pt x="667402" y="633660"/>
                </a:lnTo>
                <a:lnTo>
                  <a:pt x="671494" y="655100"/>
                </a:lnTo>
                <a:lnTo>
                  <a:pt x="673996" y="652819"/>
                </a:lnTo>
                <a:lnTo>
                  <a:pt x="678997" y="648486"/>
                </a:lnTo>
                <a:lnTo>
                  <a:pt x="682407" y="645521"/>
                </a:lnTo>
                <a:lnTo>
                  <a:pt x="727875" y="605378"/>
                </a:lnTo>
                <a:lnTo>
                  <a:pt x="727875" y="464649"/>
                </a:lnTo>
                <a:close/>
                <a:moveTo>
                  <a:pt x="558280" y="626133"/>
                </a:moveTo>
                <a:lnTo>
                  <a:pt x="618525" y="647117"/>
                </a:lnTo>
                <a:lnTo>
                  <a:pt x="639212" y="653960"/>
                </a:lnTo>
                <a:lnTo>
                  <a:pt x="639212" y="650767"/>
                </a:lnTo>
                <a:lnTo>
                  <a:pt x="637848" y="644380"/>
                </a:lnTo>
                <a:lnTo>
                  <a:pt x="637848" y="639818"/>
                </a:lnTo>
                <a:lnTo>
                  <a:pt x="626254" y="580060"/>
                </a:lnTo>
                <a:lnTo>
                  <a:pt x="504174" y="510038"/>
                </a:lnTo>
                <a:close/>
                <a:moveTo>
                  <a:pt x="558280" y="737895"/>
                </a:moveTo>
                <a:lnTo>
                  <a:pt x="606476" y="695927"/>
                </a:lnTo>
                <a:lnTo>
                  <a:pt x="622845" y="681558"/>
                </a:lnTo>
                <a:lnTo>
                  <a:pt x="619434" y="681558"/>
                </a:lnTo>
                <a:lnTo>
                  <a:pt x="613296" y="679277"/>
                </a:lnTo>
                <a:lnTo>
                  <a:pt x="608976" y="677909"/>
                </a:lnTo>
                <a:lnTo>
                  <a:pt x="551460" y="658065"/>
                </a:lnTo>
                <a:lnTo>
                  <a:pt x="427788" y="728772"/>
                </a:lnTo>
                <a:close/>
                <a:moveTo>
                  <a:pt x="654444" y="794232"/>
                </a:moveTo>
                <a:lnTo>
                  <a:pt x="642168" y="731509"/>
                </a:lnTo>
                <a:lnTo>
                  <a:pt x="638076" y="710297"/>
                </a:lnTo>
                <a:lnTo>
                  <a:pt x="635576" y="712578"/>
                </a:lnTo>
                <a:lnTo>
                  <a:pt x="630574" y="716683"/>
                </a:lnTo>
                <a:lnTo>
                  <a:pt x="627164" y="719876"/>
                </a:lnTo>
                <a:lnTo>
                  <a:pt x="581697" y="759791"/>
                </a:lnTo>
                <a:lnTo>
                  <a:pt x="581697" y="900748"/>
                </a:lnTo>
                <a:close/>
                <a:moveTo>
                  <a:pt x="751290" y="739035"/>
                </a:moveTo>
                <a:lnTo>
                  <a:pt x="691046" y="718280"/>
                </a:lnTo>
                <a:lnTo>
                  <a:pt x="670358" y="711209"/>
                </a:lnTo>
                <a:lnTo>
                  <a:pt x="670358" y="714630"/>
                </a:lnTo>
                <a:lnTo>
                  <a:pt x="671722" y="721017"/>
                </a:lnTo>
                <a:lnTo>
                  <a:pt x="671722" y="725578"/>
                </a:lnTo>
                <a:lnTo>
                  <a:pt x="683316" y="785337"/>
                </a:lnTo>
                <a:lnTo>
                  <a:pt x="805397" y="8553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5" name="Google Shape;3535;p20"/>
          <p:cNvSpPr/>
          <p:nvPr/>
        </p:nvSpPr>
        <p:spPr>
          <a:xfrm>
            <a:off x="11194522" y="4599625"/>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6" name="Google Shape;3536;p20"/>
          <p:cNvSpPr/>
          <p:nvPr/>
        </p:nvSpPr>
        <p:spPr>
          <a:xfrm>
            <a:off x="6299995" y="6328486"/>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7" name="Google Shape;3537;p20"/>
          <p:cNvSpPr/>
          <p:nvPr/>
        </p:nvSpPr>
        <p:spPr>
          <a:xfrm>
            <a:off x="3002048" y="4795287"/>
            <a:ext cx="256273" cy="257115"/>
          </a:xfrm>
          <a:custGeom>
            <a:avLst/>
            <a:gdLst/>
            <a:ahLst/>
            <a:cxnLst/>
            <a:rect l="l" t="t" r="r" b="b"/>
            <a:pathLst>
              <a:path w="166411" h="166958" extrusionOk="0">
                <a:moveTo>
                  <a:pt x="9" y="83907"/>
                </a:moveTo>
                <a:cubicBezTo>
                  <a:pt x="145" y="130011"/>
                  <a:pt x="37496" y="167284"/>
                  <a:pt x="83441" y="167158"/>
                </a:cubicBezTo>
                <a:cubicBezTo>
                  <a:pt x="129386" y="167032"/>
                  <a:pt x="166556" y="129555"/>
                  <a:pt x="166420" y="83451"/>
                </a:cubicBezTo>
                <a:cubicBezTo>
                  <a:pt x="166284" y="37436"/>
                  <a:pt x="129068" y="200"/>
                  <a:pt x="83214" y="200"/>
                </a:cubicBezTo>
                <a:cubicBezTo>
                  <a:pt x="37269" y="200"/>
                  <a:pt x="9" y="37574"/>
                  <a:pt x="9" y="83679"/>
                </a:cubicBezTo>
                <a:cubicBezTo>
                  <a:pt x="9" y="83755"/>
                  <a:pt x="9" y="83831"/>
                  <a:pt x="9" y="83907"/>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8" name="Google Shape;3538;p20"/>
          <p:cNvSpPr/>
          <p:nvPr/>
        </p:nvSpPr>
        <p:spPr>
          <a:xfrm>
            <a:off x="1951720" y="5474725"/>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9" name="Google Shape;3539;p20"/>
          <p:cNvSpPr/>
          <p:nvPr/>
        </p:nvSpPr>
        <p:spPr>
          <a:xfrm>
            <a:off x="3040236" y="5694760"/>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0" name="Google Shape;3540;p20"/>
          <p:cNvSpPr/>
          <p:nvPr/>
        </p:nvSpPr>
        <p:spPr>
          <a:xfrm>
            <a:off x="1050286" y="5311983"/>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1" name="Google Shape;3541;p20"/>
          <p:cNvSpPr/>
          <p:nvPr/>
        </p:nvSpPr>
        <p:spPr>
          <a:xfrm>
            <a:off x="3067914" y="5265937"/>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2" name="Google Shape;3542;p20"/>
          <p:cNvSpPr/>
          <p:nvPr/>
        </p:nvSpPr>
        <p:spPr>
          <a:xfrm>
            <a:off x="2141253" y="4627975"/>
            <a:ext cx="238768" cy="239553"/>
          </a:xfrm>
          <a:custGeom>
            <a:avLst/>
            <a:gdLst/>
            <a:ahLst/>
            <a:cxnLst/>
            <a:rect l="l" t="t" r="r" b="b"/>
            <a:pathLst>
              <a:path w="155044" h="155554" extrusionOk="0">
                <a:moveTo>
                  <a:pt x="9" y="77977"/>
                </a:moveTo>
                <a:cubicBezTo>
                  <a:pt x="9" y="120932"/>
                  <a:pt x="34723" y="155754"/>
                  <a:pt x="77531" y="155754"/>
                </a:cubicBezTo>
                <a:cubicBezTo>
                  <a:pt x="120339" y="155754"/>
                  <a:pt x="155053" y="120932"/>
                  <a:pt x="155053" y="77977"/>
                </a:cubicBezTo>
                <a:cubicBezTo>
                  <a:pt x="155053" y="35022"/>
                  <a:pt x="120339" y="200"/>
                  <a:pt x="77531" y="200"/>
                </a:cubicBezTo>
                <a:cubicBezTo>
                  <a:pt x="34837" y="74"/>
                  <a:pt x="145" y="34691"/>
                  <a:pt x="9" y="77520"/>
                </a:cubicBezTo>
                <a:cubicBezTo>
                  <a:pt x="9" y="77673"/>
                  <a:pt x="9" y="77825"/>
                  <a:pt x="9" y="77977"/>
                </a:cubicBezTo>
                <a:close/>
              </a:path>
            </a:pathLst>
          </a:custGeom>
          <a:solidFill>
            <a:srgbClr val="D1BC94">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3" name="Google Shape;3543;p20"/>
          <p:cNvSpPr/>
          <p:nvPr/>
        </p:nvSpPr>
        <p:spPr>
          <a:xfrm>
            <a:off x="5260103" y="5981952"/>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4" name="Google Shape;3544;p20"/>
          <p:cNvSpPr/>
          <p:nvPr/>
        </p:nvSpPr>
        <p:spPr>
          <a:xfrm>
            <a:off x="5032028" y="6094429"/>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5" name="Google Shape;3545;p20"/>
          <p:cNvSpPr/>
          <p:nvPr/>
        </p:nvSpPr>
        <p:spPr>
          <a:xfrm>
            <a:off x="3435165" y="4868768"/>
            <a:ext cx="18554" cy="18967"/>
          </a:xfrm>
          <a:custGeom>
            <a:avLst/>
            <a:gdLst/>
            <a:ahLst/>
            <a:cxnLst/>
            <a:rect l="l" t="t" r="r" b="b"/>
            <a:pathLst>
              <a:path w="12048" h="12316" extrusionOk="0">
                <a:moveTo>
                  <a:pt x="9" y="6358"/>
                </a:moveTo>
                <a:cubicBezTo>
                  <a:pt x="9" y="9666"/>
                  <a:pt x="2623" y="12402"/>
                  <a:pt x="5919" y="12517"/>
                </a:cubicBezTo>
                <a:cubicBezTo>
                  <a:pt x="9307" y="12517"/>
                  <a:pt x="12057" y="9757"/>
                  <a:pt x="12057" y="6358"/>
                </a:cubicBezTo>
                <a:cubicBezTo>
                  <a:pt x="12057" y="2960"/>
                  <a:pt x="9307" y="200"/>
                  <a:pt x="5919" y="200"/>
                </a:cubicBezTo>
                <a:cubicBezTo>
                  <a:pt x="2623" y="314"/>
                  <a:pt x="9" y="3051"/>
                  <a:pt x="9" y="6358"/>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6" name="Google Shape;3546;p20"/>
          <p:cNvSpPr/>
          <p:nvPr/>
        </p:nvSpPr>
        <p:spPr>
          <a:xfrm>
            <a:off x="1049585" y="5557676"/>
            <a:ext cx="110631" cy="110996"/>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7" name="Google Shape;3547;p20"/>
          <p:cNvSpPr/>
          <p:nvPr/>
        </p:nvSpPr>
        <p:spPr>
          <a:xfrm>
            <a:off x="5664005" y="5843363"/>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8" name="Google Shape;3548;p20"/>
          <p:cNvSpPr/>
          <p:nvPr/>
        </p:nvSpPr>
        <p:spPr>
          <a:xfrm>
            <a:off x="4810843" y="5854872"/>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9" name="Google Shape;3549;p20"/>
          <p:cNvSpPr/>
          <p:nvPr/>
        </p:nvSpPr>
        <p:spPr>
          <a:xfrm>
            <a:off x="3793530" y="5820931"/>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0" name="Google Shape;3550;p20"/>
          <p:cNvSpPr/>
          <p:nvPr/>
        </p:nvSpPr>
        <p:spPr>
          <a:xfrm>
            <a:off x="3797214" y="6021507"/>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1" name="Google Shape;3551;p20"/>
          <p:cNvSpPr/>
          <p:nvPr/>
        </p:nvSpPr>
        <p:spPr>
          <a:xfrm>
            <a:off x="3922840" y="6191441"/>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2" name="Google Shape;3552;p20"/>
          <p:cNvSpPr/>
          <p:nvPr/>
        </p:nvSpPr>
        <p:spPr>
          <a:xfrm>
            <a:off x="3611062" y="5957465"/>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3" name="Google Shape;3553;p20"/>
          <p:cNvSpPr/>
          <p:nvPr/>
        </p:nvSpPr>
        <p:spPr>
          <a:xfrm>
            <a:off x="5007556" y="5816199"/>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4" name="Google Shape;3554;p20"/>
          <p:cNvSpPr/>
          <p:nvPr/>
        </p:nvSpPr>
        <p:spPr>
          <a:xfrm>
            <a:off x="5689752" y="5636182"/>
            <a:ext cx="24277" cy="24035"/>
          </a:xfrm>
          <a:custGeom>
            <a:avLst/>
            <a:gdLst/>
            <a:ahLst/>
            <a:cxnLst/>
            <a:rect l="l" t="t" r="r" b="b"/>
            <a:pathLst>
              <a:path w="15764" h="15607" extrusionOk="0">
                <a:moveTo>
                  <a:pt x="379" y="10398"/>
                </a:moveTo>
                <a:cubicBezTo>
                  <a:pt x="1789" y="14526"/>
                  <a:pt x="6245" y="16762"/>
                  <a:pt x="10382" y="15416"/>
                </a:cubicBezTo>
                <a:cubicBezTo>
                  <a:pt x="14451" y="14116"/>
                  <a:pt x="16702" y="9759"/>
                  <a:pt x="15407" y="5677"/>
                </a:cubicBezTo>
                <a:cubicBezTo>
                  <a:pt x="15407" y="5654"/>
                  <a:pt x="15384" y="5631"/>
                  <a:pt x="15384" y="5608"/>
                </a:cubicBezTo>
                <a:cubicBezTo>
                  <a:pt x="14088" y="1525"/>
                  <a:pt x="9745" y="-733"/>
                  <a:pt x="5676" y="567"/>
                </a:cubicBezTo>
                <a:cubicBezTo>
                  <a:pt x="5653" y="567"/>
                  <a:pt x="5631" y="590"/>
                  <a:pt x="5608" y="590"/>
                </a:cubicBezTo>
                <a:cubicBezTo>
                  <a:pt x="1516" y="1776"/>
                  <a:pt x="-871" y="6064"/>
                  <a:pt x="311" y="10193"/>
                </a:cubicBezTo>
                <a:cubicBezTo>
                  <a:pt x="334" y="10261"/>
                  <a:pt x="356" y="10329"/>
                  <a:pt x="379" y="10398"/>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5" name="Google Shape;3555;p20"/>
          <p:cNvSpPr/>
          <p:nvPr/>
        </p:nvSpPr>
        <p:spPr>
          <a:xfrm>
            <a:off x="4506227" y="6092499"/>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6" name="Google Shape;3556;p20"/>
          <p:cNvSpPr/>
          <p:nvPr/>
        </p:nvSpPr>
        <p:spPr>
          <a:xfrm>
            <a:off x="5625959" y="6085895"/>
            <a:ext cx="27583" cy="27836"/>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7" name="Google Shape;3557;p20"/>
          <p:cNvSpPr/>
          <p:nvPr/>
        </p:nvSpPr>
        <p:spPr>
          <a:xfrm>
            <a:off x="4448513" y="6336147"/>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8" name="Google Shape;3558;p20"/>
          <p:cNvSpPr/>
          <p:nvPr/>
        </p:nvSpPr>
        <p:spPr>
          <a:xfrm>
            <a:off x="3730564" y="5632965"/>
            <a:ext cx="73504" cy="73430"/>
          </a:xfrm>
          <a:custGeom>
            <a:avLst/>
            <a:gdLst/>
            <a:ahLst/>
            <a:cxnLst/>
            <a:rect l="l" t="t" r="r" b="b"/>
            <a:pathLst>
              <a:path w="47730" h="47682" extrusionOk="0">
                <a:moveTo>
                  <a:pt x="1105" y="31189"/>
                </a:moveTo>
                <a:cubicBezTo>
                  <a:pt x="4469" y="43323"/>
                  <a:pt x="16995" y="50417"/>
                  <a:pt x="29090" y="47041"/>
                </a:cubicBezTo>
                <a:cubicBezTo>
                  <a:pt x="29704" y="46882"/>
                  <a:pt x="30295" y="46699"/>
                  <a:pt x="30886" y="46471"/>
                </a:cubicBezTo>
                <a:cubicBezTo>
                  <a:pt x="43003" y="43209"/>
                  <a:pt x="50210" y="30710"/>
                  <a:pt x="46959" y="18531"/>
                </a:cubicBezTo>
                <a:cubicBezTo>
                  <a:pt x="46777" y="17869"/>
                  <a:pt x="46572" y="17231"/>
                  <a:pt x="46345" y="16592"/>
                </a:cubicBezTo>
                <a:cubicBezTo>
                  <a:pt x="42139" y="4184"/>
                  <a:pt x="28817" y="-2613"/>
                  <a:pt x="16336" y="1310"/>
                </a:cubicBezTo>
                <a:cubicBezTo>
                  <a:pt x="3992" y="5438"/>
                  <a:pt x="-2783" y="18736"/>
                  <a:pt x="1105" y="31189"/>
                </a:cubicBezTo>
                <a:close/>
              </a:path>
            </a:pathLst>
          </a:custGeom>
          <a:solidFill>
            <a:srgbClr val="E9E0D4">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9" name="Google Shape;3559;p20"/>
          <p:cNvSpPr/>
          <p:nvPr/>
        </p:nvSpPr>
        <p:spPr>
          <a:xfrm>
            <a:off x="5250519" y="5786093"/>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0" name="Google Shape;3560;p20"/>
          <p:cNvSpPr/>
          <p:nvPr/>
        </p:nvSpPr>
        <p:spPr>
          <a:xfrm>
            <a:off x="4582480" y="6482765"/>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1" name="Google Shape;3561;p20"/>
          <p:cNvSpPr/>
          <p:nvPr/>
        </p:nvSpPr>
        <p:spPr>
          <a:xfrm>
            <a:off x="5403370" y="5920736"/>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2" name="Google Shape;3562;p20"/>
          <p:cNvSpPr/>
          <p:nvPr/>
        </p:nvSpPr>
        <p:spPr>
          <a:xfrm>
            <a:off x="4630372" y="5638680"/>
            <a:ext cx="50286" cy="50457"/>
          </a:xfrm>
          <a:custGeom>
            <a:avLst/>
            <a:gdLst/>
            <a:ahLst/>
            <a:cxnLst/>
            <a:rect l="l" t="t" r="r" b="b"/>
            <a:pathLst>
              <a:path w="32653" h="32764" extrusionOk="0">
                <a:moveTo>
                  <a:pt x="769" y="21500"/>
                </a:moveTo>
                <a:cubicBezTo>
                  <a:pt x="3497" y="30111"/>
                  <a:pt x="12636" y="34900"/>
                  <a:pt x="21229" y="32220"/>
                </a:cubicBezTo>
                <a:cubicBezTo>
                  <a:pt x="29845" y="29390"/>
                  <a:pt x="34597" y="20150"/>
                  <a:pt x="31914" y="11465"/>
                </a:cubicBezTo>
                <a:cubicBezTo>
                  <a:pt x="29004" y="2914"/>
                  <a:pt x="19819" y="-1741"/>
                  <a:pt x="11226" y="973"/>
                </a:cubicBezTo>
                <a:cubicBezTo>
                  <a:pt x="2724" y="3799"/>
                  <a:pt x="-1914" y="12940"/>
                  <a:pt x="769" y="21500"/>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3" name="Google Shape;3563;p20"/>
          <p:cNvSpPr/>
          <p:nvPr/>
        </p:nvSpPr>
        <p:spPr>
          <a:xfrm>
            <a:off x="5726713" y="6240719"/>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4" name="Google Shape;3564;p20"/>
          <p:cNvSpPr/>
          <p:nvPr/>
        </p:nvSpPr>
        <p:spPr>
          <a:xfrm>
            <a:off x="5685286" y="5757183"/>
            <a:ext cx="14755" cy="14789"/>
          </a:xfrm>
          <a:custGeom>
            <a:avLst/>
            <a:gdLst/>
            <a:ahLst/>
            <a:cxnLst/>
            <a:rect l="l" t="t" r="r" b="b"/>
            <a:pathLst>
              <a:path w="9581" h="9603" extrusionOk="0">
                <a:moveTo>
                  <a:pt x="295" y="6415"/>
                </a:moveTo>
                <a:cubicBezTo>
                  <a:pt x="1068" y="8924"/>
                  <a:pt x="3705" y="10348"/>
                  <a:pt x="6206" y="9609"/>
                </a:cubicBezTo>
                <a:cubicBezTo>
                  <a:pt x="8729" y="8740"/>
                  <a:pt x="10139" y="6028"/>
                  <a:pt x="9389" y="3450"/>
                </a:cubicBezTo>
                <a:cubicBezTo>
                  <a:pt x="8548" y="946"/>
                  <a:pt x="5820" y="-395"/>
                  <a:pt x="3341" y="456"/>
                </a:cubicBezTo>
                <a:cubicBezTo>
                  <a:pt x="3296" y="467"/>
                  <a:pt x="3274" y="476"/>
                  <a:pt x="3251" y="485"/>
                </a:cubicBezTo>
                <a:cubicBezTo>
                  <a:pt x="841" y="1215"/>
                  <a:pt x="-523" y="3760"/>
                  <a:pt x="204" y="6171"/>
                </a:cubicBezTo>
                <a:cubicBezTo>
                  <a:pt x="250" y="6253"/>
                  <a:pt x="273" y="6336"/>
                  <a:pt x="295" y="6415"/>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5" name="Google Shape;3565;p20"/>
          <p:cNvSpPr/>
          <p:nvPr/>
        </p:nvSpPr>
        <p:spPr>
          <a:xfrm>
            <a:off x="5022166" y="6468419"/>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6" name="Google Shape;3566;p20"/>
          <p:cNvSpPr/>
          <p:nvPr/>
        </p:nvSpPr>
        <p:spPr>
          <a:xfrm>
            <a:off x="3559824" y="6282012"/>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7" name="Google Shape;3567;p20"/>
          <p:cNvSpPr/>
          <p:nvPr/>
        </p:nvSpPr>
        <p:spPr>
          <a:xfrm>
            <a:off x="4919205" y="6117356"/>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8" name="Google Shape;3568;p20"/>
          <p:cNvSpPr/>
          <p:nvPr/>
        </p:nvSpPr>
        <p:spPr>
          <a:xfrm>
            <a:off x="5265311" y="6045833"/>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9" name="Google Shape;3569;p20"/>
          <p:cNvSpPr/>
          <p:nvPr/>
        </p:nvSpPr>
        <p:spPr>
          <a:xfrm>
            <a:off x="445665" y="5125629"/>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0" name="Google Shape;3570;p20"/>
          <p:cNvSpPr/>
          <p:nvPr/>
        </p:nvSpPr>
        <p:spPr>
          <a:xfrm>
            <a:off x="4793110" y="5791522"/>
            <a:ext cx="38774" cy="39039"/>
          </a:xfrm>
          <a:custGeom>
            <a:avLst/>
            <a:gdLst/>
            <a:ahLst/>
            <a:cxnLst/>
            <a:rect l="l" t="t" r="r" b="b"/>
            <a:pathLst>
              <a:path w="25178" h="25350" extrusionOk="0">
                <a:moveTo>
                  <a:pt x="652" y="16749"/>
                </a:moveTo>
                <a:cubicBezTo>
                  <a:pt x="2812" y="23395"/>
                  <a:pt x="9905" y="27056"/>
                  <a:pt x="16566" y="24960"/>
                </a:cubicBezTo>
                <a:cubicBezTo>
                  <a:pt x="23136" y="22809"/>
                  <a:pt x="26705" y="15727"/>
                  <a:pt x="24568" y="9142"/>
                </a:cubicBezTo>
                <a:cubicBezTo>
                  <a:pt x="24545" y="9092"/>
                  <a:pt x="24545" y="9042"/>
                  <a:pt x="24523" y="8994"/>
                </a:cubicBezTo>
                <a:cubicBezTo>
                  <a:pt x="22454" y="2384"/>
                  <a:pt x="15429" y="-1295"/>
                  <a:pt x="8859" y="778"/>
                </a:cubicBezTo>
                <a:cubicBezTo>
                  <a:pt x="8836" y="780"/>
                  <a:pt x="8836" y="780"/>
                  <a:pt x="8836" y="783"/>
                </a:cubicBezTo>
                <a:cubicBezTo>
                  <a:pt x="2244" y="2819"/>
                  <a:pt x="-1462" y="9838"/>
                  <a:pt x="561" y="16461"/>
                </a:cubicBezTo>
                <a:cubicBezTo>
                  <a:pt x="584" y="16557"/>
                  <a:pt x="630" y="16653"/>
                  <a:pt x="652" y="16749"/>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1" name="Google Shape;3571;p20"/>
          <p:cNvSpPr/>
          <p:nvPr/>
        </p:nvSpPr>
        <p:spPr>
          <a:xfrm>
            <a:off x="4429052" y="6071308"/>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2" name="Google Shape;3572;p20"/>
          <p:cNvSpPr/>
          <p:nvPr/>
        </p:nvSpPr>
        <p:spPr>
          <a:xfrm>
            <a:off x="3677250" y="6228349"/>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3" name="Google Shape;3573;p20"/>
          <p:cNvSpPr/>
          <p:nvPr/>
        </p:nvSpPr>
        <p:spPr>
          <a:xfrm>
            <a:off x="5375591" y="5669357"/>
            <a:ext cx="45764" cy="46121"/>
          </a:xfrm>
          <a:custGeom>
            <a:avLst/>
            <a:gdLst/>
            <a:ahLst/>
            <a:cxnLst/>
            <a:rect l="l" t="t" r="r" b="b"/>
            <a:pathLst>
              <a:path w="29717" h="29949" extrusionOk="0">
                <a:moveTo>
                  <a:pt x="744" y="19840"/>
                </a:moveTo>
                <a:cubicBezTo>
                  <a:pt x="3222" y="27638"/>
                  <a:pt x="11543" y="31935"/>
                  <a:pt x="19318" y="29440"/>
                </a:cubicBezTo>
                <a:cubicBezTo>
                  <a:pt x="19340" y="29433"/>
                  <a:pt x="19363" y="29426"/>
                  <a:pt x="19386" y="29419"/>
                </a:cubicBezTo>
                <a:cubicBezTo>
                  <a:pt x="27070" y="27084"/>
                  <a:pt x="31435" y="18934"/>
                  <a:pt x="29093" y="11218"/>
                </a:cubicBezTo>
                <a:cubicBezTo>
                  <a:pt x="29048" y="11049"/>
                  <a:pt x="28980" y="10883"/>
                  <a:pt x="28934" y="10716"/>
                </a:cubicBezTo>
                <a:cubicBezTo>
                  <a:pt x="26570" y="2881"/>
                  <a:pt x="18295" y="-1536"/>
                  <a:pt x="10497" y="845"/>
                </a:cubicBezTo>
                <a:cubicBezTo>
                  <a:pt x="10429" y="865"/>
                  <a:pt x="10361" y="886"/>
                  <a:pt x="10293" y="909"/>
                </a:cubicBezTo>
                <a:cubicBezTo>
                  <a:pt x="2472" y="3513"/>
                  <a:pt x="-1802" y="11968"/>
                  <a:pt x="744" y="19840"/>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4" name="Google Shape;3574;p20"/>
          <p:cNvSpPr/>
          <p:nvPr/>
        </p:nvSpPr>
        <p:spPr>
          <a:xfrm>
            <a:off x="4724074" y="6010247"/>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5" name="Google Shape;3575;p20"/>
          <p:cNvSpPr/>
          <p:nvPr/>
        </p:nvSpPr>
        <p:spPr>
          <a:xfrm>
            <a:off x="5773197" y="6191162"/>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6" name="Google Shape;3576;p20"/>
          <p:cNvSpPr/>
          <p:nvPr/>
        </p:nvSpPr>
        <p:spPr>
          <a:xfrm>
            <a:off x="5470057" y="5882912"/>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7" name="Google Shape;3577;p20"/>
          <p:cNvSpPr/>
          <p:nvPr/>
        </p:nvSpPr>
        <p:spPr>
          <a:xfrm>
            <a:off x="4828109" y="6397717"/>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8" name="Google Shape;3578;p20"/>
          <p:cNvSpPr/>
          <p:nvPr/>
        </p:nvSpPr>
        <p:spPr>
          <a:xfrm>
            <a:off x="4560047" y="5654159"/>
            <a:ext cx="166905" cy="167441"/>
          </a:xfrm>
          <a:custGeom>
            <a:avLst/>
            <a:gdLst/>
            <a:ahLst/>
            <a:cxnLst/>
            <a:rect l="l" t="t" r="r" b="b"/>
            <a:pathLst>
              <a:path w="108380" h="108728" extrusionOk="0">
                <a:moveTo>
                  <a:pt x="2754" y="71442"/>
                </a:moveTo>
                <a:cubicBezTo>
                  <a:pt x="11756" y="99766"/>
                  <a:pt x="41947" y="115401"/>
                  <a:pt x="70182" y="106369"/>
                </a:cubicBezTo>
                <a:cubicBezTo>
                  <a:pt x="70433" y="106285"/>
                  <a:pt x="70705" y="106198"/>
                  <a:pt x="70955" y="106111"/>
                </a:cubicBezTo>
                <a:cubicBezTo>
                  <a:pt x="99100" y="97239"/>
                  <a:pt x="114763" y="67152"/>
                  <a:pt x="105920" y="38911"/>
                </a:cubicBezTo>
                <a:cubicBezTo>
                  <a:pt x="105783" y="38500"/>
                  <a:pt x="105647" y="38092"/>
                  <a:pt x="105511" y="37686"/>
                </a:cubicBezTo>
                <a:cubicBezTo>
                  <a:pt x="96508" y="9362"/>
                  <a:pt x="66318" y="-6273"/>
                  <a:pt x="38082" y="2759"/>
                </a:cubicBezTo>
                <a:cubicBezTo>
                  <a:pt x="37832" y="2843"/>
                  <a:pt x="37559" y="2930"/>
                  <a:pt x="37309" y="3017"/>
                </a:cubicBezTo>
                <a:cubicBezTo>
                  <a:pt x="9006" y="12211"/>
                  <a:pt x="-6522" y="42688"/>
                  <a:pt x="2640" y="71091"/>
                </a:cubicBezTo>
                <a:cubicBezTo>
                  <a:pt x="2686" y="71210"/>
                  <a:pt x="2708" y="71326"/>
                  <a:pt x="2754" y="7144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9" name="Google Shape;3579;p20"/>
          <p:cNvSpPr/>
          <p:nvPr/>
        </p:nvSpPr>
        <p:spPr>
          <a:xfrm>
            <a:off x="5491711" y="6319469"/>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0" name="Google Shape;3580;p20"/>
          <p:cNvSpPr/>
          <p:nvPr/>
        </p:nvSpPr>
        <p:spPr>
          <a:xfrm>
            <a:off x="5400137" y="5606101"/>
            <a:ext cx="50618" cy="50785"/>
          </a:xfrm>
          <a:custGeom>
            <a:avLst/>
            <a:gdLst/>
            <a:ahLst/>
            <a:cxnLst/>
            <a:rect l="l" t="t" r="r" b="b"/>
            <a:pathLst>
              <a:path w="32869" h="32977" extrusionOk="0">
                <a:moveTo>
                  <a:pt x="757" y="21707"/>
                </a:moveTo>
                <a:cubicBezTo>
                  <a:pt x="3576" y="30351"/>
                  <a:pt x="12783" y="35118"/>
                  <a:pt x="21445" y="32426"/>
                </a:cubicBezTo>
                <a:cubicBezTo>
                  <a:pt x="30061" y="29598"/>
                  <a:pt x="34812" y="20361"/>
                  <a:pt x="32130" y="11671"/>
                </a:cubicBezTo>
                <a:cubicBezTo>
                  <a:pt x="29311" y="3026"/>
                  <a:pt x="20103" y="-1741"/>
                  <a:pt x="11442" y="951"/>
                </a:cubicBezTo>
                <a:cubicBezTo>
                  <a:pt x="2826" y="3779"/>
                  <a:pt x="-1926" y="13016"/>
                  <a:pt x="757" y="21707"/>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1" name="Google Shape;3581;p20"/>
          <p:cNvSpPr/>
          <p:nvPr/>
        </p:nvSpPr>
        <p:spPr>
          <a:xfrm>
            <a:off x="817456" y="4330814"/>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2" name="Google Shape;3582;p20"/>
          <p:cNvSpPr/>
          <p:nvPr/>
        </p:nvSpPr>
        <p:spPr>
          <a:xfrm>
            <a:off x="1235310" y="4463290"/>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3" name="Google Shape;3583;p20"/>
          <p:cNvSpPr/>
          <p:nvPr/>
        </p:nvSpPr>
        <p:spPr>
          <a:xfrm>
            <a:off x="4282015" y="6291784"/>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4" name="Google Shape;3584;p20"/>
          <p:cNvSpPr/>
          <p:nvPr/>
        </p:nvSpPr>
        <p:spPr>
          <a:xfrm>
            <a:off x="5563807" y="6445847"/>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5" name="Google Shape;3585;p20"/>
          <p:cNvSpPr/>
          <p:nvPr/>
        </p:nvSpPr>
        <p:spPr>
          <a:xfrm>
            <a:off x="5207959" y="590958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6" name="Google Shape;3586;p20"/>
          <p:cNvSpPr/>
          <p:nvPr/>
        </p:nvSpPr>
        <p:spPr>
          <a:xfrm>
            <a:off x="4279301" y="6273112"/>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7" name="Google Shape;3587;p20"/>
          <p:cNvSpPr/>
          <p:nvPr/>
        </p:nvSpPr>
        <p:spPr>
          <a:xfrm>
            <a:off x="4099935" y="6438362"/>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8" name="Google Shape;3588;p20"/>
          <p:cNvSpPr/>
          <p:nvPr/>
        </p:nvSpPr>
        <p:spPr>
          <a:xfrm>
            <a:off x="5349390" y="6227325"/>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9" name="Google Shape;3589;p20"/>
          <p:cNvSpPr/>
          <p:nvPr/>
        </p:nvSpPr>
        <p:spPr>
          <a:xfrm>
            <a:off x="3399549" y="4293714"/>
            <a:ext cx="12810" cy="12630"/>
          </a:xfrm>
          <a:custGeom>
            <a:avLst/>
            <a:gdLst/>
            <a:ahLst/>
            <a:cxnLst/>
            <a:rect l="l" t="t" r="r" b="b"/>
            <a:pathLst>
              <a:path w="8318" h="8201" extrusionOk="0">
                <a:moveTo>
                  <a:pt x="159" y="5452"/>
                </a:moveTo>
                <a:cubicBezTo>
                  <a:pt x="795" y="7619"/>
                  <a:pt x="3069" y="8873"/>
                  <a:pt x="5228" y="8235"/>
                </a:cubicBezTo>
                <a:cubicBezTo>
                  <a:pt x="5296" y="8212"/>
                  <a:pt x="5342" y="8212"/>
                  <a:pt x="5387" y="8189"/>
                </a:cubicBezTo>
                <a:cubicBezTo>
                  <a:pt x="7547" y="7551"/>
                  <a:pt x="8798" y="5270"/>
                  <a:pt x="8161" y="3103"/>
                </a:cubicBezTo>
                <a:cubicBezTo>
                  <a:pt x="8138" y="3035"/>
                  <a:pt x="8138" y="2989"/>
                  <a:pt x="8116" y="2943"/>
                </a:cubicBezTo>
                <a:cubicBezTo>
                  <a:pt x="7365" y="799"/>
                  <a:pt x="5024" y="-318"/>
                  <a:pt x="2910" y="434"/>
                </a:cubicBezTo>
                <a:cubicBezTo>
                  <a:pt x="2887" y="434"/>
                  <a:pt x="2887" y="434"/>
                  <a:pt x="2887" y="434"/>
                </a:cubicBezTo>
                <a:cubicBezTo>
                  <a:pt x="773" y="1096"/>
                  <a:pt x="-432" y="3308"/>
                  <a:pt x="159" y="5452"/>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0" name="Google Shape;3590;p20"/>
          <p:cNvSpPr/>
          <p:nvPr/>
        </p:nvSpPr>
        <p:spPr>
          <a:xfrm>
            <a:off x="4503892" y="6035109"/>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1" name="Google Shape;3591;p20"/>
          <p:cNvSpPr/>
          <p:nvPr/>
        </p:nvSpPr>
        <p:spPr>
          <a:xfrm>
            <a:off x="5188236" y="6028142"/>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2" name="Google Shape;3592;p20"/>
          <p:cNvSpPr/>
          <p:nvPr/>
        </p:nvSpPr>
        <p:spPr>
          <a:xfrm>
            <a:off x="2739949" y="4393802"/>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3" name="Google Shape;3593;p20"/>
          <p:cNvSpPr/>
          <p:nvPr/>
        </p:nvSpPr>
        <p:spPr>
          <a:xfrm>
            <a:off x="200000" y="5470501"/>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4" name="Google Shape;3594;p20"/>
          <p:cNvSpPr/>
          <p:nvPr/>
        </p:nvSpPr>
        <p:spPr>
          <a:xfrm>
            <a:off x="483572" y="5113702"/>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5" name="Google Shape;3595;p20"/>
          <p:cNvSpPr/>
          <p:nvPr/>
        </p:nvSpPr>
        <p:spPr>
          <a:xfrm>
            <a:off x="2899577" y="4324980"/>
            <a:ext cx="46222" cy="46377"/>
          </a:xfrm>
          <a:custGeom>
            <a:avLst/>
            <a:gdLst/>
            <a:ahLst/>
            <a:cxnLst/>
            <a:rect l="l" t="t" r="r" b="b"/>
            <a:pathLst>
              <a:path w="30014" h="30115" extrusionOk="0">
                <a:moveTo>
                  <a:pt x="773" y="19997"/>
                </a:moveTo>
                <a:cubicBezTo>
                  <a:pt x="3365" y="27850"/>
                  <a:pt x="11799" y="32129"/>
                  <a:pt x="19642" y="29577"/>
                </a:cubicBezTo>
                <a:cubicBezTo>
                  <a:pt x="27531" y="27013"/>
                  <a:pt x="31850" y="18522"/>
                  <a:pt x="29281" y="10614"/>
                </a:cubicBezTo>
                <a:cubicBezTo>
                  <a:pt x="26735" y="2706"/>
                  <a:pt x="18278" y="-1627"/>
                  <a:pt x="10389" y="938"/>
                </a:cubicBezTo>
                <a:cubicBezTo>
                  <a:pt x="2501" y="3502"/>
                  <a:pt x="-1819" y="11991"/>
                  <a:pt x="750" y="19901"/>
                </a:cubicBezTo>
                <a:cubicBezTo>
                  <a:pt x="750" y="19933"/>
                  <a:pt x="773" y="19965"/>
                  <a:pt x="773" y="199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6" name="Google Shape;3596;p20"/>
          <p:cNvSpPr/>
          <p:nvPr/>
        </p:nvSpPr>
        <p:spPr>
          <a:xfrm>
            <a:off x="5615307" y="6165356"/>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7" name="Google Shape;3597;p20"/>
          <p:cNvSpPr/>
          <p:nvPr/>
        </p:nvSpPr>
        <p:spPr>
          <a:xfrm>
            <a:off x="4513128" y="6024054"/>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8" name="Google Shape;3598;p20"/>
          <p:cNvSpPr/>
          <p:nvPr/>
        </p:nvSpPr>
        <p:spPr>
          <a:xfrm>
            <a:off x="6016917" y="6372775"/>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9" name="Google Shape;3599;p20"/>
          <p:cNvSpPr/>
          <p:nvPr/>
        </p:nvSpPr>
        <p:spPr>
          <a:xfrm>
            <a:off x="2223585" y="4524985"/>
            <a:ext cx="105030" cy="101862"/>
          </a:xfrm>
          <a:custGeom>
            <a:avLst/>
            <a:gdLst/>
            <a:ahLst/>
            <a:cxnLst/>
            <a:rect l="l" t="t" r="r" b="b"/>
            <a:pathLst>
              <a:path w="68201" h="66144" extrusionOk="0">
                <a:moveTo>
                  <a:pt x="0" y="26686"/>
                </a:moveTo>
                <a:lnTo>
                  <a:pt x="23189" y="21896"/>
                </a:lnTo>
                <a:lnTo>
                  <a:pt x="32509" y="0"/>
                </a:lnTo>
                <a:lnTo>
                  <a:pt x="44331" y="20756"/>
                </a:lnTo>
                <a:lnTo>
                  <a:pt x="68201" y="22809"/>
                </a:lnTo>
                <a:lnTo>
                  <a:pt x="52060" y="40371"/>
                </a:lnTo>
                <a:lnTo>
                  <a:pt x="57289" y="63636"/>
                </a:lnTo>
                <a:lnTo>
                  <a:pt x="35692" y="53828"/>
                </a:lnTo>
                <a:lnTo>
                  <a:pt x="15232" y="66145"/>
                </a:lnTo>
                <a:lnTo>
                  <a:pt x="17960" y="42424"/>
                </a:lnTo>
                <a:lnTo>
                  <a:pt x="0" y="26686"/>
                </a:lnTo>
                <a:close/>
              </a:path>
            </a:pathLst>
          </a:custGeom>
          <a:solidFill>
            <a:srgbClr val="FFFFFF">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0" name="Google Shape;3600;p20"/>
          <p:cNvSpPr/>
          <p:nvPr/>
        </p:nvSpPr>
        <p:spPr>
          <a:xfrm>
            <a:off x="3045492" y="4725338"/>
            <a:ext cx="147392" cy="153496"/>
          </a:xfrm>
          <a:custGeom>
            <a:avLst/>
            <a:gdLst/>
            <a:ahLst/>
            <a:cxnLst/>
            <a:rect l="l" t="t" r="r" b="b"/>
            <a:pathLst>
              <a:path w="95709" h="99673" extrusionOk="0">
                <a:moveTo>
                  <a:pt x="95709" y="79146"/>
                </a:moveTo>
                <a:lnTo>
                  <a:pt x="61154" y="74128"/>
                </a:lnTo>
                <a:lnTo>
                  <a:pt x="37511" y="99673"/>
                </a:lnTo>
                <a:lnTo>
                  <a:pt x="31600" y="65232"/>
                </a:lnTo>
                <a:lnTo>
                  <a:pt x="0" y="50635"/>
                </a:lnTo>
                <a:lnTo>
                  <a:pt x="30691" y="34441"/>
                </a:lnTo>
                <a:lnTo>
                  <a:pt x="35010" y="0"/>
                </a:lnTo>
                <a:lnTo>
                  <a:pt x="59790" y="24177"/>
                </a:lnTo>
                <a:lnTo>
                  <a:pt x="93891" y="17563"/>
                </a:lnTo>
                <a:lnTo>
                  <a:pt x="78659" y="48582"/>
                </a:lnTo>
                <a:lnTo>
                  <a:pt x="95709" y="79146"/>
                </a:lnTo>
                <a:close/>
              </a:path>
            </a:pathLst>
          </a:custGeom>
          <a:solidFill>
            <a:srgbClr val="FFFFFF">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1" name="Google Shape;3601;p20"/>
          <p:cNvSpPr/>
          <p:nvPr/>
        </p:nvSpPr>
        <p:spPr>
          <a:xfrm>
            <a:off x="5914926" y="5607846"/>
            <a:ext cx="136188" cy="134177"/>
          </a:xfrm>
          <a:custGeom>
            <a:avLst/>
            <a:gdLst/>
            <a:ahLst/>
            <a:cxnLst/>
            <a:rect l="l" t="t" r="r" b="b"/>
            <a:pathLst>
              <a:path w="88434" h="87128" extrusionOk="0">
                <a:moveTo>
                  <a:pt x="77295" y="81198"/>
                </a:moveTo>
                <a:lnTo>
                  <a:pt x="48423" y="69794"/>
                </a:lnTo>
                <a:lnTo>
                  <a:pt x="22507" y="87128"/>
                </a:lnTo>
                <a:lnTo>
                  <a:pt x="24553" y="56109"/>
                </a:lnTo>
                <a:lnTo>
                  <a:pt x="0" y="36950"/>
                </a:lnTo>
                <a:lnTo>
                  <a:pt x="30008" y="29195"/>
                </a:lnTo>
                <a:lnTo>
                  <a:pt x="40693" y="0"/>
                </a:lnTo>
                <a:lnTo>
                  <a:pt x="57517" y="26230"/>
                </a:lnTo>
                <a:lnTo>
                  <a:pt x="88434" y="27370"/>
                </a:lnTo>
                <a:lnTo>
                  <a:pt x="68656" y="51319"/>
                </a:lnTo>
                <a:lnTo>
                  <a:pt x="77295" y="81198"/>
                </a:lnTo>
                <a:close/>
              </a:path>
            </a:pathLst>
          </a:custGeom>
          <a:solidFill>
            <a:srgbClr val="FFFFFF">
              <a:alpha val="6470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2" name="Google Shape;3602;p20"/>
          <p:cNvSpPr/>
          <p:nvPr/>
        </p:nvSpPr>
        <p:spPr>
          <a:xfrm>
            <a:off x="1345625" y="4521121"/>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3" name="Google Shape;3603;p20"/>
          <p:cNvSpPr/>
          <p:nvPr/>
        </p:nvSpPr>
        <p:spPr>
          <a:xfrm>
            <a:off x="1608030" y="50989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4" name="Google Shape;3604;p20"/>
          <p:cNvSpPr/>
          <p:nvPr/>
        </p:nvSpPr>
        <p:spPr>
          <a:xfrm>
            <a:off x="1271000" y="4438871"/>
            <a:ext cx="154043" cy="148578"/>
          </a:xfrm>
          <a:custGeom>
            <a:avLst/>
            <a:gdLst/>
            <a:ahLst/>
            <a:cxnLst/>
            <a:rect l="l" t="t" r="r" b="b"/>
            <a:pathLst>
              <a:path w="100028" h="96479" extrusionOk="0">
                <a:moveTo>
                  <a:pt x="48423" y="96480"/>
                </a:moveTo>
                <a:lnTo>
                  <a:pt x="34328" y="64548"/>
                </a:lnTo>
                <a:lnTo>
                  <a:pt x="0" y="57933"/>
                </a:lnTo>
                <a:lnTo>
                  <a:pt x="25917" y="34669"/>
                </a:lnTo>
                <a:lnTo>
                  <a:pt x="21597" y="0"/>
                </a:lnTo>
                <a:lnTo>
                  <a:pt x="51833" y="17563"/>
                </a:lnTo>
                <a:lnTo>
                  <a:pt x="83433" y="2509"/>
                </a:lnTo>
                <a:lnTo>
                  <a:pt x="76158" y="36722"/>
                </a:lnTo>
                <a:lnTo>
                  <a:pt x="100029" y="62267"/>
                </a:lnTo>
                <a:lnTo>
                  <a:pt x="65246" y="65689"/>
                </a:lnTo>
                <a:lnTo>
                  <a:pt x="48423" y="96480"/>
                </a:lnTo>
                <a:close/>
              </a:path>
            </a:pathLst>
          </a:custGeom>
          <a:solidFill>
            <a:srgbClr val="FFFFFF">
              <a:alpha val="6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5" name="Google Shape;3605;p20"/>
          <p:cNvSpPr/>
          <p:nvPr/>
        </p:nvSpPr>
        <p:spPr>
          <a:xfrm>
            <a:off x="2617328" y="4324558"/>
            <a:ext cx="53918" cy="31963"/>
          </a:xfrm>
          <a:custGeom>
            <a:avLst/>
            <a:gdLst/>
            <a:ahLst/>
            <a:cxnLst/>
            <a:rect l="l" t="t" r="r" b="b"/>
            <a:pathLst>
              <a:path w="35012" h="20755" extrusionOk="0">
                <a:moveTo>
                  <a:pt x="35019" y="8639"/>
                </a:moveTo>
                <a:lnTo>
                  <a:pt x="35019" y="8639"/>
                </a:lnTo>
                <a:lnTo>
                  <a:pt x="32518" y="8639"/>
                </a:lnTo>
                <a:lnTo>
                  <a:pt x="32518" y="8639"/>
                </a:lnTo>
                <a:cubicBezTo>
                  <a:pt x="32518" y="8639"/>
                  <a:pt x="32518" y="8639"/>
                  <a:pt x="32518" y="7270"/>
                </a:cubicBezTo>
                <a:cubicBezTo>
                  <a:pt x="32518" y="5902"/>
                  <a:pt x="32518" y="7270"/>
                  <a:pt x="32518" y="7270"/>
                </a:cubicBezTo>
                <a:lnTo>
                  <a:pt x="32518" y="7270"/>
                </a:lnTo>
                <a:lnTo>
                  <a:pt x="30472" y="8411"/>
                </a:lnTo>
                <a:lnTo>
                  <a:pt x="28199" y="8411"/>
                </a:lnTo>
                <a:lnTo>
                  <a:pt x="30245" y="7042"/>
                </a:lnTo>
                <a:cubicBezTo>
                  <a:pt x="30245" y="7042"/>
                  <a:pt x="30245" y="7042"/>
                  <a:pt x="30245" y="5902"/>
                </a:cubicBezTo>
                <a:lnTo>
                  <a:pt x="30245" y="5902"/>
                </a:lnTo>
                <a:lnTo>
                  <a:pt x="30245" y="5902"/>
                </a:lnTo>
                <a:lnTo>
                  <a:pt x="26380" y="8183"/>
                </a:lnTo>
                <a:lnTo>
                  <a:pt x="24334" y="8183"/>
                </a:lnTo>
                <a:lnTo>
                  <a:pt x="26380" y="7042"/>
                </a:lnTo>
                <a:lnTo>
                  <a:pt x="26380" y="7042"/>
                </a:lnTo>
                <a:lnTo>
                  <a:pt x="26380" y="7042"/>
                </a:lnTo>
                <a:lnTo>
                  <a:pt x="26380" y="7042"/>
                </a:lnTo>
                <a:lnTo>
                  <a:pt x="26380" y="7042"/>
                </a:lnTo>
                <a:lnTo>
                  <a:pt x="26380" y="7042"/>
                </a:lnTo>
                <a:lnTo>
                  <a:pt x="26380" y="7042"/>
                </a:lnTo>
                <a:cubicBezTo>
                  <a:pt x="26380" y="7042"/>
                  <a:pt x="26380" y="7042"/>
                  <a:pt x="26380" y="7042"/>
                </a:cubicBezTo>
                <a:lnTo>
                  <a:pt x="26380" y="7042"/>
                </a:lnTo>
                <a:lnTo>
                  <a:pt x="25016" y="7042"/>
                </a:lnTo>
                <a:lnTo>
                  <a:pt x="22288" y="7042"/>
                </a:lnTo>
                <a:lnTo>
                  <a:pt x="24106" y="5218"/>
                </a:lnTo>
                <a:lnTo>
                  <a:pt x="26380" y="5218"/>
                </a:lnTo>
                <a:lnTo>
                  <a:pt x="26380" y="5218"/>
                </a:lnTo>
                <a:cubicBezTo>
                  <a:pt x="26380" y="5218"/>
                  <a:pt x="26380" y="5218"/>
                  <a:pt x="26380" y="5218"/>
                </a:cubicBezTo>
                <a:lnTo>
                  <a:pt x="23879" y="5218"/>
                </a:lnTo>
                <a:lnTo>
                  <a:pt x="25471" y="3621"/>
                </a:lnTo>
                <a:lnTo>
                  <a:pt x="28653" y="3621"/>
                </a:lnTo>
                <a:lnTo>
                  <a:pt x="28653" y="3621"/>
                </a:lnTo>
                <a:cubicBezTo>
                  <a:pt x="28653" y="3621"/>
                  <a:pt x="28653" y="3621"/>
                  <a:pt x="28653" y="3621"/>
                </a:cubicBezTo>
                <a:lnTo>
                  <a:pt x="28653" y="3621"/>
                </a:lnTo>
                <a:lnTo>
                  <a:pt x="30472" y="1796"/>
                </a:lnTo>
                <a:lnTo>
                  <a:pt x="30472" y="428"/>
                </a:lnTo>
                <a:lnTo>
                  <a:pt x="30472" y="428"/>
                </a:lnTo>
                <a:cubicBezTo>
                  <a:pt x="30472" y="428"/>
                  <a:pt x="30472" y="428"/>
                  <a:pt x="30472" y="428"/>
                </a:cubicBezTo>
                <a:lnTo>
                  <a:pt x="28653" y="2253"/>
                </a:lnTo>
                <a:lnTo>
                  <a:pt x="28653" y="2253"/>
                </a:lnTo>
                <a:cubicBezTo>
                  <a:pt x="28653" y="2253"/>
                  <a:pt x="28653" y="2253"/>
                  <a:pt x="28653" y="2253"/>
                </a:cubicBezTo>
                <a:lnTo>
                  <a:pt x="28653" y="2253"/>
                </a:lnTo>
                <a:lnTo>
                  <a:pt x="28653" y="2253"/>
                </a:lnTo>
                <a:lnTo>
                  <a:pt x="28653" y="5218"/>
                </a:lnTo>
                <a:lnTo>
                  <a:pt x="27062" y="6814"/>
                </a:lnTo>
                <a:lnTo>
                  <a:pt x="27062" y="4533"/>
                </a:lnTo>
                <a:cubicBezTo>
                  <a:pt x="27062" y="4533"/>
                  <a:pt x="27062" y="4533"/>
                  <a:pt x="27062" y="4533"/>
                </a:cubicBezTo>
                <a:lnTo>
                  <a:pt x="27062" y="4533"/>
                </a:lnTo>
                <a:cubicBezTo>
                  <a:pt x="27062" y="4533"/>
                  <a:pt x="27062" y="4533"/>
                  <a:pt x="27062" y="4533"/>
                </a:cubicBezTo>
                <a:lnTo>
                  <a:pt x="27062" y="4533"/>
                </a:lnTo>
                <a:lnTo>
                  <a:pt x="27062" y="8867"/>
                </a:lnTo>
                <a:lnTo>
                  <a:pt x="25698" y="10236"/>
                </a:lnTo>
                <a:lnTo>
                  <a:pt x="25698" y="7955"/>
                </a:lnTo>
                <a:lnTo>
                  <a:pt x="25698" y="7955"/>
                </a:lnTo>
                <a:lnTo>
                  <a:pt x="25698" y="6586"/>
                </a:lnTo>
                <a:lnTo>
                  <a:pt x="25698" y="6586"/>
                </a:lnTo>
                <a:lnTo>
                  <a:pt x="25698" y="6586"/>
                </a:lnTo>
                <a:lnTo>
                  <a:pt x="25698" y="6586"/>
                </a:lnTo>
                <a:lnTo>
                  <a:pt x="25698" y="6586"/>
                </a:lnTo>
                <a:lnTo>
                  <a:pt x="25698" y="8867"/>
                </a:lnTo>
                <a:lnTo>
                  <a:pt x="24334" y="11148"/>
                </a:lnTo>
                <a:lnTo>
                  <a:pt x="24334" y="8639"/>
                </a:lnTo>
                <a:lnTo>
                  <a:pt x="26380" y="4990"/>
                </a:lnTo>
                <a:lnTo>
                  <a:pt x="26380" y="4990"/>
                </a:lnTo>
                <a:lnTo>
                  <a:pt x="26380" y="4990"/>
                </a:lnTo>
                <a:lnTo>
                  <a:pt x="26380" y="4990"/>
                </a:lnTo>
                <a:lnTo>
                  <a:pt x="26380" y="4990"/>
                </a:lnTo>
                <a:lnTo>
                  <a:pt x="25243" y="4990"/>
                </a:lnTo>
                <a:lnTo>
                  <a:pt x="25243" y="7042"/>
                </a:lnTo>
                <a:lnTo>
                  <a:pt x="25243" y="4762"/>
                </a:lnTo>
                <a:lnTo>
                  <a:pt x="26607" y="2709"/>
                </a:lnTo>
                <a:lnTo>
                  <a:pt x="26607" y="2709"/>
                </a:lnTo>
                <a:cubicBezTo>
                  <a:pt x="26607" y="2709"/>
                  <a:pt x="26607" y="2709"/>
                  <a:pt x="26607" y="2709"/>
                </a:cubicBezTo>
                <a:lnTo>
                  <a:pt x="26607" y="2709"/>
                </a:lnTo>
                <a:cubicBezTo>
                  <a:pt x="26607" y="2709"/>
                  <a:pt x="26607" y="2709"/>
                  <a:pt x="26607" y="2709"/>
                </a:cubicBezTo>
                <a:lnTo>
                  <a:pt x="26607" y="2709"/>
                </a:lnTo>
                <a:lnTo>
                  <a:pt x="26607" y="200"/>
                </a:lnTo>
                <a:lnTo>
                  <a:pt x="26607" y="200"/>
                </a:lnTo>
                <a:lnTo>
                  <a:pt x="26607" y="200"/>
                </a:lnTo>
                <a:cubicBezTo>
                  <a:pt x="26403" y="553"/>
                  <a:pt x="26403" y="987"/>
                  <a:pt x="26607" y="1340"/>
                </a:cubicBezTo>
                <a:lnTo>
                  <a:pt x="26607" y="3849"/>
                </a:lnTo>
                <a:lnTo>
                  <a:pt x="26607" y="3849"/>
                </a:lnTo>
                <a:lnTo>
                  <a:pt x="26607" y="3849"/>
                </a:lnTo>
                <a:lnTo>
                  <a:pt x="26607" y="4990"/>
                </a:lnTo>
                <a:lnTo>
                  <a:pt x="26607" y="4990"/>
                </a:lnTo>
                <a:lnTo>
                  <a:pt x="28881" y="6358"/>
                </a:lnTo>
                <a:lnTo>
                  <a:pt x="28881" y="8411"/>
                </a:lnTo>
                <a:lnTo>
                  <a:pt x="26835" y="7270"/>
                </a:lnTo>
                <a:lnTo>
                  <a:pt x="26835" y="7270"/>
                </a:lnTo>
                <a:lnTo>
                  <a:pt x="25698" y="7270"/>
                </a:lnTo>
                <a:lnTo>
                  <a:pt x="25698" y="7270"/>
                </a:lnTo>
                <a:lnTo>
                  <a:pt x="25698" y="7270"/>
                </a:lnTo>
                <a:lnTo>
                  <a:pt x="29335" y="9551"/>
                </a:lnTo>
                <a:lnTo>
                  <a:pt x="29335" y="11604"/>
                </a:lnTo>
                <a:lnTo>
                  <a:pt x="27517" y="11604"/>
                </a:lnTo>
                <a:lnTo>
                  <a:pt x="27517" y="10236"/>
                </a:lnTo>
                <a:lnTo>
                  <a:pt x="27517" y="10236"/>
                </a:lnTo>
                <a:lnTo>
                  <a:pt x="27517" y="10236"/>
                </a:lnTo>
                <a:lnTo>
                  <a:pt x="27517" y="10236"/>
                </a:lnTo>
                <a:lnTo>
                  <a:pt x="27517" y="10236"/>
                </a:lnTo>
                <a:lnTo>
                  <a:pt x="27517" y="10236"/>
                </a:lnTo>
                <a:lnTo>
                  <a:pt x="28881" y="10236"/>
                </a:lnTo>
                <a:lnTo>
                  <a:pt x="28881" y="12744"/>
                </a:lnTo>
                <a:lnTo>
                  <a:pt x="26607" y="12744"/>
                </a:lnTo>
                <a:lnTo>
                  <a:pt x="24561" y="9095"/>
                </a:lnTo>
                <a:lnTo>
                  <a:pt x="24561" y="9095"/>
                </a:lnTo>
                <a:lnTo>
                  <a:pt x="24561" y="9095"/>
                </a:lnTo>
                <a:lnTo>
                  <a:pt x="24561" y="9095"/>
                </a:lnTo>
                <a:cubicBezTo>
                  <a:pt x="24561" y="9095"/>
                  <a:pt x="24561" y="9095"/>
                  <a:pt x="24561" y="10464"/>
                </a:cubicBezTo>
                <a:lnTo>
                  <a:pt x="25698" y="12516"/>
                </a:lnTo>
                <a:lnTo>
                  <a:pt x="23424" y="12516"/>
                </a:lnTo>
                <a:lnTo>
                  <a:pt x="22288" y="10464"/>
                </a:lnTo>
                <a:lnTo>
                  <a:pt x="3646" y="10464"/>
                </a:lnTo>
                <a:lnTo>
                  <a:pt x="3646" y="11832"/>
                </a:lnTo>
                <a:lnTo>
                  <a:pt x="3646" y="11832"/>
                </a:lnTo>
                <a:lnTo>
                  <a:pt x="1145" y="11832"/>
                </a:lnTo>
                <a:cubicBezTo>
                  <a:pt x="804" y="11629"/>
                  <a:pt x="350" y="11629"/>
                  <a:pt x="9" y="11832"/>
                </a:cubicBezTo>
                <a:lnTo>
                  <a:pt x="9" y="11832"/>
                </a:lnTo>
                <a:lnTo>
                  <a:pt x="9" y="11832"/>
                </a:lnTo>
                <a:lnTo>
                  <a:pt x="2509" y="11832"/>
                </a:lnTo>
                <a:lnTo>
                  <a:pt x="2509" y="11832"/>
                </a:lnTo>
                <a:lnTo>
                  <a:pt x="2509" y="13201"/>
                </a:lnTo>
                <a:lnTo>
                  <a:pt x="3646" y="13201"/>
                </a:lnTo>
                <a:lnTo>
                  <a:pt x="5920" y="11832"/>
                </a:lnTo>
                <a:lnTo>
                  <a:pt x="8193" y="11832"/>
                </a:lnTo>
                <a:lnTo>
                  <a:pt x="6147" y="12973"/>
                </a:lnTo>
                <a:lnTo>
                  <a:pt x="6147" y="14341"/>
                </a:lnTo>
                <a:lnTo>
                  <a:pt x="6147" y="14341"/>
                </a:lnTo>
                <a:lnTo>
                  <a:pt x="6147" y="14341"/>
                </a:lnTo>
                <a:lnTo>
                  <a:pt x="9784" y="12288"/>
                </a:lnTo>
                <a:lnTo>
                  <a:pt x="11830" y="12288"/>
                </a:lnTo>
                <a:lnTo>
                  <a:pt x="9784" y="12288"/>
                </a:lnTo>
                <a:lnTo>
                  <a:pt x="8420" y="12288"/>
                </a:lnTo>
                <a:lnTo>
                  <a:pt x="8420" y="12288"/>
                </a:lnTo>
                <a:lnTo>
                  <a:pt x="8420" y="12288"/>
                </a:lnTo>
                <a:lnTo>
                  <a:pt x="8420" y="12288"/>
                </a:lnTo>
                <a:lnTo>
                  <a:pt x="8420" y="12288"/>
                </a:lnTo>
                <a:lnTo>
                  <a:pt x="8420" y="12288"/>
                </a:lnTo>
                <a:lnTo>
                  <a:pt x="8420" y="12288"/>
                </a:lnTo>
                <a:lnTo>
                  <a:pt x="8420" y="12288"/>
                </a:lnTo>
                <a:lnTo>
                  <a:pt x="9784" y="12288"/>
                </a:lnTo>
                <a:lnTo>
                  <a:pt x="12739" y="12288"/>
                </a:lnTo>
                <a:lnTo>
                  <a:pt x="10921" y="13885"/>
                </a:lnTo>
                <a:lnTo>
                  <a:pt x="6147" y="13885"/>
                </a:lnTo>
                <a:lnTo>
                  <a:pt x="6147" y="13885"/>
                </a:lnTo>
                <a:lnTo>
                  <a:pt x="6147" y="13885"/>
                </a:lnTo>
                <a:lnTo>
                  <a:pt x="8875" y="13885"/>
                </a:lnTo>
                <a:lnTo>
                  <a:pt x="7284" y="15482"/>
                </a:lnTo>
                <a:lnTo>
                  <a:pt x="4555" y="15482"/>
                </a:lnTo>
                <a:lnTo>
                  <a:pt x="4555" y="15482"/>
                </a:lnTo>
                <a:cubicBezTo>
                  <a:pt x="4555" y="15482"/>
                  <a:pt x="4555" y="15482"/>
                  <a:pt x="4555" y="15482"/>
                </a:cubicBezTo>
                <a:lnTo>
                  <a:pt x="4555" y="15482"/>
                </a:lnTo>
                <a:lnTo>
                  <a:pt x="2737" y="17306"/>
                </a:lnTo>
                <a:cubicBezTo>
                  <a:pt x="2487" y="17730"/>
                  <a:pt x="2487" y="18250"/>
                  <a:pt x="2737" y="18675"/>
                </a:cubicBezTo>
                <a:lnTo>
                  <a:pt x="4101" y="18675"/>
                </a:lnTo>
                <a:lnTo>
                  <a:pt x="5920" y="16850"/>
                </a:lnTo>
                <a:lnTo>
                  <a:pt x="5920" y="16850"/>
                </a:lnTo>
                <a:lnTo>
                  <a:pt x="5920" y="16850"/>
                </a:lnTo>
                <a:lnTo>
                  <a:pt x="5920" y="16850"/>
                </a:lnTo>
                <a:lnTo>
                  <a:pt x="5920" y="16850"/>
                </a:lnTo>
                <a:lnTo>
                  <a:pt x="5920" y="13885"/>
                </a:lnTo>
                <a:lnTo>
                  <a:pt x="7511" y="12060"/>
                </a:lnTo>
                <a:lnTo>
                  <a:pt x="7511" y="14569"/>
                </a:lnTo>
                <a:cubicBezTo>
                  <a:pt x="7511" y="14569"/>
                  <a:pt x="7511" y="14569"/>
                  <a:pt x="7511" y="14569"/>
                </a:cubicBezTo>
                <a:lnTo>
                  <a:pt x="7511" y="14569"/>
                </a:lnTo>
                <a:lnTo>
                  <a:pt x="7511" y="14569"/>
                </a:lnTo>
                <a:lnTo>
                  <a:pt x="7511" y="9779"/>
                </a:lnTo>
                <a:lnTo>
                  <a:pt x="9102" y="8411"/>
                </a:lnTo>
                <a:lnTo>
                  <a:pt x="9102" y="10692"/>
                </a:lnTo>
                <a:lnTo>
                  <a:pt x="9102" y="10692"/>
                </a:lnTo>
                <a:lnTo>
                  <a:pt x="9102" y="12060"/>
                </a:lnTo>
                <a:lnTo>
                  <a:pt x="9102" y="12060"/>
                </a:lnTo>
                <a:cubicBezTo>
                  <a:pt x="9102" y="12060"/>
                  <a:pt x="9102" y="12060"/>
                  <a:pt x="9102" y="12060"/>
                </a:cubicBezTo>
                <a:lnTo>
                  <a:pt x="9102" y="12060"/>
                </a:lnTo>
                <a:cubicBezTo>
                  <a:pt x="9102" y="12060"/>
                  <a:pt x="9102" y="12060"/>
                  <a:pt x="9102" y="12060"/>
                </a:cubicBezTo>
                <a:lnTo>
                  <a:pt x="9102" y="10007"/>
                </a:lnTo>
                <a:lnTo>
                  <a:pt x="10693" y="7727"/>
                </a:lnTo>
                <a:lnTo>
                  <a:pt x="10693" y="10007"/>
                </a:lnTo>
                <a:lnTo>
                  <a:pt x="8420" y="13657"/>
                </a:lnTo>
                <a:lnTo>
                  <a:pt x="8420" y="13657"/>
                </a:lnTo>
                <a:lnTo>
                  <a:pt x="8420" y="15025"/>
                </a:lnTo>
                <a:lnTo>
                  <a:pt x="8420" y="15025"/>
                </a:lnTo>
                <a:lnTo>
                  <a:pt x="8420" y="15025"/>
                </a:lnTo>
                <a:lnTo>
                  <a:pt x="9557" y="12973"/>
                </a:lnTo>
                <a:lnTo>
                  <a:pt x="9557" y="15025"/>
                </a:lnTo>
                <a:lnTo>
                  <a:pt x="9557" y="17306"/>
                </a:lnTo>
                <a:lnTo>
                  <a:pt x="9557" y="17306"/>
                </a:lnTo>
                <a:cubicBezTo>
                  <a:pt x="9557" y="17306"/>
                  <a:pt x="9557" y="17306"/>
                  <a:pt x="9557" y="18675"/>
                </a:cubicBezTo>
                <a:lnTo>
                  <a:pt x="9557" y="18675"/>
                </a:lnTo>
                <a:lnTo>
                  <a:pt x="10693" y="18675"/>
                </a:lnTo>
                <a:lnTo>
                  <a:pt x="10693" y="18675"/>
                </a:lnTo>
                <a:lnTo>
                  <a:pt x="10693" y="20956"/>
                </a:lnTo>
                <a:lnTo>
                  <a:pt x="10693" y="20956"/>
                </a:lnTo>
                <a:lnTo>
                  <a:pt x="10693" y="20956"/>
                </a:lnTo>
                <a:lnTo>
                  <a:pt x="10693" y="20956"/>
                </a:lnTo>
                <a:lnTo>
                  <a:pt x="10693" y="18447"/>
                </a:lnTo>
                <a:lnTo>
                  <a:pt x="10693" y="18447"/>
                </a:lnTo>
                <a:lnTo>
                  <a:pt x="10693" y="18447"/>
                </a:lnTo>
                <a:lnTo>
                  <a:pt x="11830" y="18447"/>
                </a:lnTo>
                <a:cubicBezTo>
                  <a:pt x="11830" y="18447"/>
                  <a:pt x="11830" y="18447"/>
                  <a:pt x="11830" y="18447"/>
                </a:cubicBezTo>
                <a:lnTo>
                  <a:pt x="11830" y="18447"/>
                </a:lnTo>
                <a:lnTo>
                  <a:pt x="9557" y="17078"/>
                </a:lnTo>
                <a:lnTo>
                  <a:pt x="9557" y="14797"/>
                </a:lnTo>
                <a:lnTo>
                  <a:pt x="11603" y="16166"/>
                </a:lnTo>
                <a:lnTo>
                  <a:pt x="11603" y="16166"/>
                </a:lnTo>
                <a:cubicBezTo>
                  <a:pt x="11603" y="16166"/>
                  <a:pt x="11603" y="16166"/>
                  <a:pt x="11603" y="16166"/>
                </a:cubicBezTo>
                <a:lnTo>
                  <a:pt x="11603" y="16166"/>
                </a:lnTo>
                <a:lnTo>
                  <a:pt x="7966" y="14113"/>
                </a:lnTo>
                <a:lnTo>
                  <a:pt x="7966" y="12060"/>
                </a:lnTo>
                <a:lnTo>
                  <a:pt x="10012" y="13201"/>
                </a:lnTo>
                <a:lnTo>
                  <a:pt x="10012" y="14569"/>
                </a:lnTo>
                <a:cubicBezTo>
                  <a:pt x="10012" y="14569"/>
                  <a:pt x="10012" y="14569"/>
                  <a:pt x="10012" y="14569"/>
                </a:cubicBezTo>
                <a:lnTo>
                  <a:pt x="10012" y="14569"/>
                </a:lnTo>
                <a:lnTo>
                  <a:pt x="10012" y="14569"/>
                </a:lnTo>
                <a:cubicBezTo>
                  <a:pt x="10012" y="14569"/>
                  <a:pt x="10012" y="14569"/>
                  <a:pt x="10012" y="14569"/>
                </a:cubicBezTo>
                <a:lnTo>
                  <a:pt x="10012" y="14569"/>
                </a:lnTo>
                <a:lnTo>
                  <a:pt x="10012" y="14569"/>
                </a:lnTo>
                <a:lnTo>
                  <a:pt x="10012" y="14569"/>
                </a:lnTo>
                <a:lnTo>
                  <a:pt x="8420" y="14569"/>
                </a:lnTo>
                <a:lnTo>
                  <a:pt x="8420" y="12060"/>
                </a:lnTo>
                <a:lnTo>
                  <a:pt x="10693" y="12060"/>
                </a:lnTo>
                <a:lnTo>
                  <a:pt x="12967" y="15710"/>
                </a:lnTo>
                <a:lnTo>
                  <a:pt x="12967" y="15710"/>
                </a:lnTo>
                <a:lnTo>
                  <a:pt x="12967" y="15710"/>
                </a:lnTo>
                <a:lnTo>
                  <a:pt x="12967" y="15710"/>
                </a:lnTo>
                <a:lnTo>
                  <a:pt x="12967" y="15710"/>
                </a:lnTo>
                <a:lnTo>
                  <a:pt x="12967" y="13657"/>
                </a:lnTo>
                <a:lnTo>
                  <a:pt x="15240" y="13657"/>
                </a:lnTo>
                <a:lnTo>
                  <a:pt x="15240" y="15938"/>
                </a:lnTo>
                <a:lnTo>
                  <a:pt x="15240" y="15938"/>
                </a:lnTo>
                <a:lnTo>
                  <a:pt x="15240" y="15938"/>
                </a:lnTo>
                <a:lnTo>
                  <a:pt x="15240" y="15938"/>
                </a:lnTo>
                <a:cubicBezTo>
                  <a:pt x="15240" y="15938"/>
                  <a:pt x="15240" y="15938"/>
                  <a:pt x="15240" y="14569"/>
                </a:cubicBezTo>
                <a:lnTo>
                  <a:pt x="15240" y="14569"/>
                </a:lnTo>
                <a:lnTo>
                  <a:pt x="17741" y="14569"/>
                </a:lnTo>
                <a:cubicBezTo>
                  <a:pt x="17741" y="14569"/>
                  <a:pt x="35246" y="8639"/>
                  <a:pt x="35019" y="8639"/>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6" name="Google Shape;3606;p20"/>
          <p:cNvSpPr/>
          <p:nvPr/>
        </p:nvSpPr>
        <p:spPr>
          <a:xfrm>
            <a:off x="2551971" y="5728504"/>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7" name="Google Shape;3607;p20"/>
          <p:cNvSpPr/>
          <p:nvPr/>
        </p:nvSpPr>
        <p:spPr>
          <a:xfrm>
            <a:off x="9376695" y="661206"/>
            <a:ext cx="645273" cy="589633"/>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8" name="Google Shape;3608;p20"/>
          <p:cNvSpPr/>
          <p:nvPr/>
        </p:nvSpPr>
        <p:spPr>
          <a:xfrm>
            <a:off x="10229020" y="164167"/>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9" name="Google Shape;3609;p20"/>
          <p:cNvSpPr/>
          <p:nvPr/>
        </p:nvSpPr>
        <p:spPr>
          <a:xfrm flipH="1">
            <a:off x="-185480" y="5111530"/>
            <a:ext cx="12422322"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CBED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0" name="Google Shape;3610;p20"/>
          <p:cNvSpPr/>
          <p:nvPr/>
        </p:nvSpPr>
        <p:spPr>
          <a:xfrm>
            <a:off x="-4909" y="4331080"/>
            <a:ext cx="4804230" cy="2526921"/>
          </a:xfrm>
          <a:custGeom>
            <a:avLst/>
            <a:gdLst/>
            <a:ahLst/>
            <a:cxnLst/>
            <a:rect l="l" t="t" r="r" b="b"/>
            <a:pathLst>
              <a:path w="4804230" h="2526921" extrusionOk="0">
                <a:moveTo>
                  <a:pt x="2433188" y="165"/>
                </a:moveTo>
                <a:cubicBezTo>
                  <a:pt x="2532639" y="2321"/>
                  <a:pt x="2630557" y="25609"/>
                  <a:pt x="2719395" y="71696"/>
                </a:cubicBezTo>
                <a:cubicBezTo>
                  <a:pt x="3030684" y="233404"/>
                  <a:pt x="3185115" y="651150"/>
                  <a:pt x="3026641" y="1023214"/>
                </a:cubicBezTo>
                <a:cubicBezTo>
                  <a:pt x="3099168" y="1035208"/>
                  <a:pt x="3163905" y="1075635"/>
                  <a:pt x="3206408" y="1135602"/>
                </a:cubicBezTo>
                <a:cubicBezTo>
                  <a:pt x="3250418" y="1201768"/>
                  <a:pt x="3264057" y="1283564"/>
                  <a:pt x="3243869" y="1360376"/>
                </a:cubicBezTo>
                <a:cubicBezTo>
                  <a:pt x="3327931" y="1323049"/>
                  <a:pt x="3426358" y="1360914"/>
                  <a:pt x="3463712" y="1445004"/>
                </a:cubicBezTo>
                <a:cubicBezTo>
                  <a:pt x="3469763" y="1458614"/>
                  <a:pt x="3473967" y="1473033"/>
                  <a:pt x="3476190" y="1487721"/>
                </a:cubicBezTo>
                <a:cubicBezTo>
                  <a:pt x="3577784" y="1355391"/>
                  <a:pt x="3767441" y="1330461"/>
                  <a:pt x="3899812" y="1431931"/>
                </a:cubicBezTo>
                <a:cubicBezTo>
                  <a:pt x="3985827" y="1497963"/>
                  <a:pt x="4029866" y="1605095"/>
                  <a:pt x="4015219" y="1712496"/>
                </a:cubicBezTo>
                <a:cubicBezTo>
                  <a:pt x="4131069" y="1641749"/>
                  <a:pt x="4282348" y="1678268"/>
                  <a:pt x="4353108" y="1794158"/>
                </a:cubicBezTo>
                <a:cubicBezTo>
                  <a:pt x="4406242" y="1881077"/>
                  <a:pt x="4400165" y="1991847"/>
                  <a:pt x="4337827" y="2072566"/>
                </a:cubicBezTo>
                <a:cubicBezTo>
                  <a:pt x="4360735" y="2069332"/>
                  <a:pt x="4535245" y="2047637"/>
                  <a:pt x="4674719" y="2177408"/>
                </a:cubicBezTo>
                <a:cubicBezTo>
                  <a:pt x="4805955" y="2299329"/>
                  <a:pt x="4806781" y="2462210"/>
                  <a:pt x="4803402" y="2514025"/>
                </a:cubicBezTo>
                <a:lnTo>
                  <a:pt x="4802249" y="2526921"/>
                </a:lnTo>
                <a:lnTo>
                  <a:pt x="0" y="2526921"/>
                </a:lnTo>
                <a:lnTo>
                  <a:pt x="0" y="101611"/>
                </a:lnTo>
                <a:cubicBezTo>
                  <a:pt x="56059" y="75470"/>
                  <a:pt x="312368" y="-37189"/>
                  <a:pt x="614089" y="64149"/>
                </a:cubicBezTo>
                <a:cubicBezTo>
                  <a:pt x="974833" y="185430"/>
                  <a:pt x="1106220" y="513159"/>
                  <a:pt x="1123604" y="558708"/>
                </a:cubicBezTo>
                <a:cubicBezTo>
                  <a:pt x="1139775" y="539437"/>
                  <a:pt x="1252971" y="408724"/>
                  <a:pt x="1438262" y="408858"/>
                </a:cubicBezTo>
                <a:cubicBezTo>
                  <a:pt x="1534343" y="409800"/>
                  <a:pt x="1627083" y="444299"/>
                  <a:pt x="1700499" y="506288"/>
                </a:cubicBezTo>
                <a:cubicBezTo>
                  <a:pt x="1822689" y="177413"/>
                  <a:pt x="2134837" y="-6304"/>
                  <a:pt x="2433188" y="1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11" name="Google Shape;3611;p20"/>
          <p:cNvSpPr/>
          <p:nvPr/>
        </p:nvSpPr>
        <p:spPr>
          <a:xfrm>
            <a:off x="5344857" y="3913640"/>
            <a:ext cx="6891656" cy="3050841"/>
          </a:xfrm>
          <a:custGeom>
            <a:avLst/>
            <a:gdLst/>
            <a:ahLst/>
            <a:cxnLst/>
            <a:rect l="l" t="t" r="r" b="b"/>
            <a:pathLst>
              <a:path w="6891656" h="3050841" extrusionOk="0">
                <a:moveTo>
                  <a:pt x="6674374" y="68"/>
                </a:moveTo>
                <a:cubicBezTo>
                  <a:pt x="6790387" y="-2243"/>
                  <a:pt x="6881348" y="54229"/>
                  <a:pt x="6891656" y="60898"/>
                </a:cubicBezTo>
                <a:lnTo>
                  <a:pt x="6891656" y="3050841"/>
                </a:lnTo>
                <a:lnTo>
                  <a:pt x="0" y="3050841"/>
                </a:lnTo>
                <a:lnTo>
                  <a:pt x="16887" y="3016614"/>
                </a:lnTo>
                <a:cubicBezTo>
                  <a:pt x="75476" y="2904075"/>
                  <a:pt x="261498" y="2601557"/>
                  <a:pt x="643651" y="2490837"/>
                </a:cubicBezTo>
                <a:cubicBezTo>
                  <a:pt x="995906" y="2388690"/>
                  <a:pt x="1287656" y="2515362"/>
                  <a:pt x="1362984" y="2550803"/>
                </a:cubicBezTo>
                <a:cubicBezTo>
                  <a:pt x="1373765" y="2534228"/>
                  <a:pt x="1451924" y="2419415"/>
                  <a:pt x="1602717" y="2400953"/>
                </a:cubicBezTo>
                <a:cubicBezTo>
                  <a:pt x="1694217" y="2390846"/>
                  <a:pt x="1785972" y="2417798"/>
                  <a:pt x="1857407" y="2475878"/>
                </a:cubicBezTo>
                <a:cubicBezTo>
                  <a:pt x="1830456" y="2250296"/>
                  <a:pt x="1926268" y="2034953"/>
                  <a:pt x="2097140" y="1936850"/>
                </a:cubicBezTo>
                <a:cubicBezTo>
                  <a:pt x="2329326" y="1802901"/>
                  <a:pt x="2680233" y="1896423"/>
                  <a:pt x="2846388" y="2191540"/>
                </a:cubicBezTo>
                <a:cubicBezTo>
                  <a:pt x="2861279" y="2151788"/>
                  <a:pt x="2892044" y="2120120"/>
                  <a:pt x="2931286" y="2104083"/>
                </a:cubicBezTo>
                <a:cubicBezTo>
                  <a:pt x="2976120" y="2088183"/>
                  <a:pt x="3025790" y="2093706"/>
                  <a:pt x="3066043" y="2119040"/>
                </a:cubicBezTo>
                <a:cubicBezTo>
                  <a:pt x="2866332" y="1750616"/>
                  <a:pt x="3021977" y="1311848"/>
                  <a:pt x="3330705" y="1165098"/>
                </a:cubicBezTo>
                <a:cubicBezTo>
                  <a:pt x="3659915" y="1008510"/>
                  <a:pt x="4131160" y="1199192"/>
                  <a:pt x="4259854" y="1629605"/>
                </a:cubicBezTo>
                <a:cubicBezTo>
                  <a:pt x="4338551" y="1538914"/>
                  <a:pt x="4459698" y="1504550"/>
                  <a:pt x="4561979" y="1542148"/>
                </a:cubicBezTo>
                <a:cubicBezTo>
                  <a:pt x="4669784" y="1582575"/>
                  <a:pt x="4710212" y="1685259"/>
                  <a:pt x="4716814" y="1701969"/>
                </a:cubicBezTo>
                <a:cubicBezTo>
                  <a:pt x="4770205" y="1637152"/>
                  <a:pt x="4866004" y="1627987"/>
                  <a:pt x="4930808" y="1681351"/>
                </a:cubicBezTo>
                <a:cubicBezTo>
                  <a:pt x="4931078" y="1681620"/>
                  <a:pt x="4931348" y="1681756"/>
                  <a:pt x="4931618" y="1682025"/>
                </a:cubicBezTo>
                <a:cubicBezTo>
                  <a:pt x="4845400" y="1466414"/>
                  <a:pt x="4950349" y="1221695"/>
                  <a:pt x="5165824" y="1135585"/>
                </a:cubicBezTo>
                <a:cubicBezTo>
                  <a:pt x="5263522" y="1096505"/>
                  <a:pt x="5372272" y="1095428"/>
                  <a:pt x="5470645" y="1132621"/>
                </a:cubicBezTo>
                <a:cubicBezTo>
                  <a:pt x="5365938" y="812303"/>
                  <a:pt x="5540718" y="467865"/>
                  <a:pt x="5861036" y="363294"/>
                </a:cubicBezTo>
                <a:cubicBezTo>
                  <a:pt x="6017892" y="311951"/>
                  <a:pt x="6188764" y="326506"/>
                  <a:pt x="6334706" y="403316"/>
                </a:cubicBezTo>
                <a:cubicBezTo>
                  <a:pt x="6321231" y="238104"/>
                  <a:pt x="6411248" y="85963"/>
                  <a:pt x="6552069" y="25997"/>
                </a:cubicBezTo>
                <a:cubicBezTo>
                  <a:pt x="6594248" y="8141"/>
                  <a:pt x="6635703" y="839"/>
                  <a:pt x="6674374" y="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12" name="Google Shape;3612;p20"/>
          <p:cNvSpPr/>
          <p:nvPr/>
        </p:nvSpPr>
        <p:spPr>
          <a:xfrm>
            <a:off x="-240125" y="5366900"/>
            <a:ext cx="12479568"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E6F6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3" name="Google Shape;3613;p20"/>
          <p:cNvSpPr/>
          <p:nvPr/>
        </p:nvSpPr>
        <p:spPr>
          <a:xfrm>
            <a:off x="-20933" y="5403319"/>
            <a:ext cx="3351659" cy="1524731"/>
          </a:xfrm>
          <a:custGeom>
            <a:avLst/>
            <a:gdLst/>
            <a:ahLst/>
            <a:cxnLst/>
            <a:rect l="l" t="t" r="r" b="b"/>
            <a:pathLst>
              <a:path w="3351659" h="1524731" extrusionOk="0">
                <a:moveTo>
                  <a:pt x="0" y="0"/>
                </a:moveTo>
                <a:cubicBezTo>
                  <a:pt x="147816" y="54848"/>
                  <a:pt x="263221" y="173029"/>
                  <a:pt x="314389" y="322204"/>
                </a:cubicBezTo>
                <a:cubicBezTo>
                  <a:pt x="467445" y="93253"/>
                  <a:pt x="777090" y="31804"/>
                  <a:pt x="1006014" y="184888"/>
                </a:cubicBezTo>
                <a:cubicBezTo>
                  <a:pt x="1089039" y="240408"/>
                  <a:pt x="1153480" y="319511"/>
                  <a:pt x="1190983" y="412089"/>
                </a:cubicBezTo>
                <a:cubicBezTo>
                  <a:pt x="1207827" y="408314"/>
                  <a:pt x="1383145" y="370987"/>
                  <a:pt x="1520733" y="494560"/>
                </a:cubicBezTo>
                <a:cubicBezTo>
                  <a:pt x="1593987" y="562478"/>
                  <a:pt x="1637108" y="656940"/>
                  <a:pt x="1640532" y="756796"/>
                </a:cubicBezTo>
                <a:cubicBezTo>
                  <a:pt x="1676647" y="744130"/>
                  <a:pt x="1950473" y="653169"/>
                  <a:pt x="2217426" y="816764"/>
                </a:cubicBezTo>
                <a:cubicBezTo>
                  <a:pt x="2461335" y="966344"/>
                  <a:pt x="2516182" y="1216721"/>
                  <a:pt x="2524672" y="1258765"/>
                </a:cubicBezTo>
                <a:cubicBezTo>
                  <a:pt x="2569681" y="1240843"/>
                  <a:pt x="2802944" y="1153521"/>
                  <a:pt x="3056557" y="1266312"/>
                </a:cubicBezTo>
                <a:cubicBezTo>
                  <a:pt x="3156261" y="1311287"/>
                  <a:pt x="3243244" y="1379229"/>
                  <a:pt x="3310738" y="1464000"/>
                </a:cubicBezTo>
                <a:lnTo>
                  <a:pt x="3351659" y="1524731"/>
                </a:lnTo>
                <a:lnTo>
                  <a:pt x="0" y="1524731"/>
                </a:lnTo>
                <a:close/>
              </a:path>
            </a:pathLst>
          </a:custGeom>
          <a:solidFill>
            <a:srgbClr val="CBED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4" name="Google Shape;3614;p20"/>
          <p:cNvSpPr/>
          <p:nvPr/>
        </p:nvSpPr>
        <p:spPr>
          <a:xfrm>
            <a:off x="43477" y="1171685"/>
            <a:ext cx="1321448" cy="1380247"/>
          </a:xfrm>
          <a:custGeom>
            <a:avLst/>
            <a:gdLst/>
            <a:ahLst/>
            <a:cxnLst/>
            <a:rect l="l" t="t" r="r" b="b"/>
            <a:pathLst>
              <a:path w="1308364" h="1366581" extrusionOk="0">
                <a:moveTo>
                  <a:pt x="1306904" y="914433"/>
                </a:moveTo>
                <a:cubicBezTo>
                  <a:pt x="1304108" y="922708"/>
                  <a:pt x="1295174" y="927183"/>
                  <a:pt x="1286898" y="924469"/>
                </a:cubicBezTo>
                <a:lnTo>
                  <a:pt x="1146176" y="876115"/>
                </a:lnTo>
                <a:lnTo>
                  <a:pt x="1179596" y="944540"/>
                </a:lnTo>
                <a:cubicBezTo>
                  <a:pt x="1183370" y="952416"/>
                  <a:pt x="1180119" y="961870"/>
                  <a:pt x="1172321" y="965752"/>
                </a:cubicBezTo>
                <a:cubicBezTo>
                  <a:pt x="1166978" y="968256"/>
                  <a:pt x="1160704" y="967645"/>
                  <a:pt x="1155953" y="964155"/>
                </a:cubicBezTo>
                <a:cubicBezTo>
                  <a:pt x="1153884" y="962616"/>
                  <a:pt x="1152247" y="960574"/>
                  <a:pt x="1151178" y="958225"/>
                </a:cubicBezTo>
                <a:lnTo>
                  <a:pt x="1104347" y="860605"/>
                </a:lnTo>
                <a:lnTo>
                  <a:pt x="965443" y="812707"/>
                </a:lnTo>
                <a:lnTo>
                  <a:pt x="1026597" y="940663"/>
                </a:lnTo>
                <a:cubicBezTo>
                  <a:pt x="1030416" y="948468"/>
                  <a:pt x="1027189" y="957894"/>
                  <a:pt x="1019413" y="961722"/>
                </a:cubicBezTo>
                <a:cubicBezTo>
                  <a:pt x="1019299" y="961774"/>
                  <a:pt x="1019209" y="961824"/>
                  <a:pt x="1019095" y="961875"/>
                </a:cubicBezTo>
                <a:cubicBezTo>
                  <a:pt x="1013867" y="964500"/>
                  <a:pt x="1007592" y="963879"/>
                  <a:pt x="1002953" y="960278"/>
                </a:cubicBezTo>
                <a:cubicBezTo>
                  <a:pt x="1000839" y="958786"/>
                  <a:pt x="999179" y="956731"/>
                  <a:pt x="998180" y="954348"/>
                </a:cubicBezTo>
                <a:lnTo>
                  <a:pt x="923385" y="798338"/>
                </a:lnTo>
                <a:lnTo>
                  <a:pt x="791529" y="752721"/>
                </a:lnTo>
                <a:lnTo>
                  <a:pt x="853365" y="882273"/>
                </a:lnTo>
                <a:lnTo>
                  <a:pt x="906562" y="912608"/>
                </a:lnTo>
                <a:cubicBezTo>
                  <a:pt x="914292" y="916823"/>
                  <a:pt x="917134" y="926517"/>
                  <a:pt x="912928" y="934263"/>
                </a:cubicBezTo>
                <a:cubicBezTo>
                  <a:pt x="912723" y="934657"/>
                  <a:pt x="912495" y="935043"/>
                  <a:pt x="912246" y="935417"/>
                </a:cubicBezTo>
                <a:cubicBezTo>
                  <a:pt x="911541" y="936505"/>
                  <a:pt x="910700" y="937501"/>
                  <a:pt x="909745" y="938382"/>
                </a:cubicBezTo>
                <a:cubicBezTo>
                  <a:pt x="904811" y="943468"/>
                  <a:pt x="897128" y="944677"/>
                  <a:pt x="890876" y="941347"/>
                </a:cubicBezTo>
                <a:lnTo>
                  <a:pt x="877464" y="933592"/>
                </a:lnTo>
                <a:lnTo>
                  <a:pt x="887465" y="954576"/>
                </a:lnTo>
                <a:cubicBezTo>
                  <a:pt x="891331" y="962356"/>
                  <a:pt x="888170" y="971805"/>
                  <a:pt x="880418" y="975678"/>
                </a:cubicBezTo>
                <a:cubicBezTo>
                  <a:pt x="880350" y="975715"/>
                  <a:pt x="880260" y="975751"/>
                  <a:pt x="880192" y="975788"/>
                </a:cubicBezTo>
                <a:lnTo>
                  <a:pt x="880192" y="975788"/>
                </a:lnTo>
                <a:cubicBezTo>
                  <a:pt x="874894" y="978187"/>
                  <a:pt x="868687" y="977487"/>
                  <a:pt x="864050" y="973963"/>
                </a:cubicBezTo>
                <a:cubicBezTo>
                  <a:pt x="861959" y="972560"/>
                  <a:pt x="860300" y="970581"/>
                  <a:pt x="859276" y="968261"/>
                </a:cubicBezTo>
                <a:lnTo>
                  <a:pt x="829494" y="905994"/>
                </a:lnTo>
                <a:lnTo>
                  <a:pt x="691500" y="826848"/>
                </a:lnTo>
                <a:lnTo>
                  <a:pt x="719691" y="971682"/>
                </a:lnTo>
                <a:lnTo>
                  <a:pt x="862003" y="1065881"/>
                </a:lnTo>
                <a:lnTo>
                  <a:pt x="862003" y="1065881"/>
                </a:lnTo>
                <a:cubicBezTo>
                  <a:pt x="868779" y="1071501"/>
                  <a:pt x="869734" y="1081564"/>
                  <a:pt x="864118" y="1088359"/>
                </a:cubicBezTo>
                <a:cubicBezTo>
                  <a:pt x="859344" y="1094168"/>
                  <a:pt x="851160" y="1095827"/>
                  <a:pt x="844499" y="1092339"/>
                </a:cubicBezTo>
                <a:lnTo>
                  <a:pt x="728329" y="1015246"/>
                </a:lnTo>
                <a:lnTo>
                  <a:pt x="756520" y="1159624"/>
                </a:lnTo>
                <a:lnTo>
                  <a:pt x="844727" y="1218014"/>
                </a:lnTo>
                <a:lnTo>
                  <a:pt x="844727" y="1218014"/>
                </a:lnTo>
                <a:cubicBezTo>
                  <a:pt x="852228" y="1222856"/>
                  <a:pt x="854389" y="1232878"/>
                  <a:pt x="849546" y="1240398"/>
                </a:cubicBezTo>
                <a:cubicBezTo>
                  <a:pt x="849454" y="1240540"/>
                  <a:pt x="849364" y="1240683"/>
                  <a:pt x="849273" y="1240823"/>
                </a:cubicBezTo>
                <a:cubicBezTo>
                  <a:pt x="844727" y="1248217"/>
                  <a:pt x="835042" y="1250507"/>
                  <a:pt x="827677" y="1245936"/>
                </a:cubicBezTo>
                <a:cubicBezTo>
                  <a:pt x="827289" y="1245695"/>
                  <a:pt x="826904" y="1245434"/>
                  <a:pt x="826539" y="1245156"/>
                </a:cubicBezTo>
                <a:lnTo>
                  <a:pt x="764021" y="1203873"/>
                </a:lnTo>
                <a:lnTo>
                  <a:pt x="792212" y="1348022"/>
                </a:lnTo>
                <a:cubicBezTo>
                  <a:pt x="793848" y="1356589"/>
                  <a:pt x="788256" y="1364860"/>
                  <a:pt x="779707" y="1366497"/>
                </a:cubicBezTo>
                <a:cubicBezTo>
                  <a:pt x="771160" y="1368135"/>
                  <a:pt x="762930" y="1362520"/>
                  <a:pt x="761293" y="1353953"/>
                </a:cubicBezTo>
                <a:lnTo>
                  <a:pt x="732648" y="1207978"/>
                </a:lnTo>
                <a:lnTo>
                  <a:pt x="689227" y="1271842"/>
                </a:lnTo>
                <a:cubicBezTo>
                  <a:pt x="684317" y="1279159"/>
                  <a:pt x="674427" y="1281102"/>
                  <a:pt x="667152" y="1276180"/>
                </a:cubicBezTo>
                <a:cubicBezTo>
                  <a:pt x="666925" y="1276032"/>
                  <a:pt x="666697" y="1275879"/>
                  <a:pt x="666493" y="1275720"/>
                </a:cubicBezTo>
                <a:cubicBezTo>
                  <a:pt x="661697" y="1272419"/>
                  <a:pt x="659150" y="1266687"/>
                  <a:pt x="659901" y="1260894"/>
                </a:cubicBezTo>
                <a:cubicBezTo>
                  <a:pt x="660173" y="1258376"/>
                  <a:pt x="661037" y="1255956"/>
                  <a:pt x="662401" y="1253823"/>
                </a:cubicBezTo>
                <a:lnTo>
                  <a:pt x="723555" y="1164414"/>
                </a:lnTo>
                <a:lnTo>
                  <a:pt x="695366" y="1019808"/>
                </a:lnTo>
                <a:lnTo>
                  <a:pt x="615342" y="1137044"/>
                </a:lnTo>
                <a:cubicBezTo>
                  <a:pt x="610341" y="1144450"/>
                  <a:pt x="600315" y="1146386"/>
                  <a:pt x="592926" y="1141371"/>
                </a:cubicBezTo>
                <a:cubicBezTo>
                  <a:pt x="592812" y="1141298"/>
                  <a:pt x="592722" y="1141225"/>
                  <a:pt x="592608" y="1141149"/>
                </a:cubicBezTo>
                <a:cubicBezTo>
                  <a:pt x="587720" y="1137797"/>
                  <a:pt x="585084" y="1131996"/>
                  <a:pt x="585789" y="1126096"/>
                </a:cubicBezTo>
                <a:cubicBezTo>
                  <a:pt x="586152" y="1123562"/>
                  <a:pt x="587085" y="1121144"/>
                  <a:pt x="588517" y="1119025"/>
                </a:cubicBezTo>
                <a:lnTo>
                  <a:pt x="686044" y="976244"/>
                </a:lnTo>
                <a:lnTo>
                  <a:pt x="659218" y="839393"/>
                </a:lnTo>
                <a:lnTo>
                  <a:pt x="578286" y="957997"/>
                </a:lnTo>
                <a:lnTo>
                  <a:pt x="578286" y="1019352"/>
                </a:lnTo>
                <a:cubicBezTo>
                  <a:pt x="578286" y="1028044"/>
                  <a:pt x="571261" y="1035090"/>
                  <a:pt x="562600" y="1035090"/>
                </a:cubicBezTo>
                <a:cubicBezTo>
                  <a:pt x="561304" y="1035218"/>
                  <a:pt x="560031" y="1035218"/>
                  <a:pt x="558735" y="1035090"/>
                </a:cubicBezTo>
                <a:cubicBezTo>
                  <a:pt x="551756" y="1033423"/>
                  <a:pt x="546799" y="1027225"/>
                  <a:pt x="546686" y="1020036"/>
                </a:cubicBezTo>
                <a:lnTo>
                  <a:pt x="546686" y="1004755"/>
                </a:lnTo>
                <a:lnTo>
                  <a:pt x="533501" y="1023914"/>
                </a:lnTo>
                <a:cubicBezTo>
                  <a:pt x="529044" y="1031222"/>
                  <a:pt x="519519" y="1033521"/>
                  <a:pt x="512245" y="1029050"/>
                </a:cubicBezTo>
                <a:cubicBezTo>
                  <a:pt x="511744" y="1028735"/>
                  <a:pt x="511245" y="1028391"/>
                  <a:pt x="510767" y="1028019"/>
                </a:cubicBezTo>
                <a:lnTo>
                  <a:pt x="510767" y="1028019"/>
                </a:lnTo>
                <a:cubicBezTo>
                  <a:pt x="506129" y="1024589"/>
                  <a:pt x="503606" y="1018955"/>
                  <a:pt x="504174" y="1013194"/>
                </a:cubicBezTo>
                <a:cubicBezTo>
                  <a:pt x="504537" y="1010589"/>
                  <a:pt x="505470" y="1008096"/>
                  <a:pt x="506902" y="1005895"/>
                </a:cubicBezTo>
                <a:lnTo>
                  <a:pt x="545777" y="949102"/>
                </a:lnTo>
                <a:lnTo>
                  <a:pt x="545777" y="789442"/>
                </a:lnTo>
                <a:lnTo>
                  <a:pt x="434836" y="886378"/>
                </a:lnTo>
                <a:lnTo>
                  <a:pt x="427788" y="1055389"/>
                </a:lnTo>
                <a:lnTo>
                  <a:pt x="427788" y="1055389"/>
                </a:lnTo>
                <a:cubicBezTo>
                  <a:pt x="427175" y="1064123"/>
                  <a:pt x="419672" y="1070737"/>
                  <a:pt x="410966" y="1070215"/>
                </a:cubicBezTo>
                <a:cubicBezTo>
                  <a:pt x="402327" y="1069727"/>
                  <a:pt x="395688" y="1062296"/>
                  <a:pt x="396188" y="1053617"/>
                </a:cubicBezTo>
                <a:cubicBezTo>
                  <a:pt x="396188" y="1053599"/>
                  <a:pt x="396188" y="1053583"/>
                  <a:pt x="396188" y="1053565"/>
                </a:cubicBezTo>
                <a:lnTo>
                  <a:pt x="404599" y="914205"/>
                </a:lnTo>
                <a:lnTo>
                  <a:pt x="293886" y="1010685"/>
                </a:lnTo>
                <a:lnTo>
                  <a:pt x="287521" y="1116744"/>
                </a:lnTo>
                <a:lnTo>
                  <a:pt x="287521" y="1116744"/>
                </a:lnTo>
                <a:cubicBezTo>
                  <a:pt x="286906" y="1125478"/>
                  <a:pt x="279405" y="1132092"/>
                  <a:pt x="270698" y="1131570"/>
                </a:cubicBezTo>
                <a:cubicBezTo>
                  <a:pt x="262059" y="1130965"/>
                  <a:pt x="255534" y="1123445"/>
                  <a:pt x="256148" y="1114774"/>
                </a:cubicBezTo>
                <a:cubicBezTo>
                  <a:pt x="256148" y="1114746"/>
                  <a:pt x="256148" y="1114719"/>
                  <a:pt x="256148" y="1114692"/>
                </a:cubicBezTo>
                <a:lnTo>
                  <a:pt x="260695" y="1039880"/>
                </a:lnTo>
                <a:lnTo>
                  <a:pt x="149982" y="1136360"/>
                </a:lnTo>
                <a:cubicBezTo>
                  <a:pt x="144025" y="1142322"/>
                  <a:pt x="134386" y="1142315"/>
                  <a:pt x="128452" y="1136341"/>
                </a:cubicBezTo>
                <a:cubicBezTo>
                  <a:pt x="128020" y="1135915"/>
                  <a:pt x="127611" y="1135463"/>
                  <a:pt x="127247" y="1134991"/>
                </a:cubicBezTo>
                <a:cubicBezTo>
                  <a:pt x="121336" y="1128646"/>
                  <a:pt x="121655" y="1118688"/>
                  <a:pt x="127975" y="1112746"/>
                </a:cubicBezTo>
                <a:cubicBezTo>
                  <a:pt x="128180" y="1112552"/>
                  <a:pt x="128407" y="1112365"/>
                  <a:pt x="128611" y="1112183"/>
                </a:cubicBezTo>
                <a:lnTo>
                  <a:pt x="240690" y="1014334"/>
                </a:lnTo>
                <a:lnTo>
                  <a:pt x="163849" y="1008404"/>
                </a:lnTo>
                <a:cubicBezTo>
                  <a:pt x="155210" y="1007809"/>
                  <a:pt x="148686" y="1000298"/>
                  <a:pt x="149277" y="991626"/>
                </a:cubicBezTo>
                <a:cubicBezTo>
                  <a:pt x="149277" y="991516"/>
                  <a:pt x="149299" y="991407"/>
                  <a:pt x="149299" y="991297"/>
                </a:cubicBezTo>
                <a:cubicBezTo>
                  <a:pt x="149890" y="982753"/>
                  <a:pt x="157279" y="976308"/>
                  <a:pt x="165804" y="976901"/>
                </a:cubicBezTo>
                <a:cubicBezTo>
                  <a:pt x="165894" y="976910"/>
                  <a:pt x="166008" y="976919"/>
                  <a:pt x="166122" y="976928"/>
                </a:cubicBezTo>
                <a:lnTo>
                  <a:pt x="274108" y="985139"/>
                </a:lnTo>
                <a:lnTo>
                  <a:pt x="384821" y="888431"/>
                </a:lnTo>
                <a:lnTo>
                  <a:pt x="243417" y="877483"/>
                </a:lnTo>
                <a:cubicBezTo>
                  <a:pt x="234779" y="876924"/>
                  <a:pt x="228208" y="869441"/>
                  <a:pt x="228776" y="860767"/>
                </a:cubicBezTo>
                <a:cubicBezTo>
                  <a:pt x="229163" y="854695"/>
                  <a:pt x="233005" y="849390"/>
                  <a:pt x="238643" y="847148"/>
                </a:cubicBezTo>
                <a:cubicBezTo>
                  <a:pt x="241075" y="846733"/>
                  <a:pt x="243553" y="846890"/>
                  <a:pt x="245918" y="847604"/>
                </a:cubicBezTo>
                <a:lnTo>
                  <a:pt x="418241" y="860833"/>
                </a:lnTo>
                <a:lnTo>
                  <a:pt x="523271" y="769599"/>
                </a:lnTo>
                <a:lnTo>
                  <a:pt x="380274" y="756370"/>
                </a:lnTo>
                <a:lnTo>
                  <a:pt x="327533" y="787161"/>
                </a:lnTo>
                <a:cubicBezTo>
                  <a:pt x="320190" y="792013"/>
                  <a:pt x="310323" y="789976"/>
                  <a:pt x="305480" y="782613"/>
                </a:cubicBezTo>
                <a:cubicBezTo>
                  <a:pt x="305253" y="782239"/>
                  <a:pt x="305003" y="781854"/>
                  <a:pt x="304799" y="781459"/>
                </a:cubicBezTo>
                <a:cubicBezTo>
                  <a:pt x="304208" y="780219"/>
                  <a:pt x="303753" y="778918"/>
                  <a:pt x="303435" y="777582"/>
                </a:cubicBezTo>
                <a:cubicBezTo>
                  <a:pt x="301502" y="770735"/>
                  <a:pt x="304390" y="763441"/>
                  <a:pt x="310483" y="759791"/>
                </a:cubicBezTo>
                <a:lnTo>
                  <a:pt x="323667" y="752036"/>
                </a:lnTo>
                <a:lnTo>
                  <a:pt x="300933" y="750440"/>
                </a:lnTo>
                <a:cubicBezTo>
                  <a:pt x="292226" y="749712"/>
                  <a:pt x="285724" y="742076"/>
                  <a:pt x="286385" y="733333"/>
                </a:cubicBezTo>
                <a:lnTo>
                  <a:pt x="286385" y="733333"/>
                </a:lnTo>
                <a:cubicBezTo>
                  <a:pt x="286862" y="727483"/>
                  <a:pt x="290545" y="722383"/>
                  <a:pt x="295933" y="720104"/>
                </a:cubicBezTo>
                <a:cubicBezTo>
                  <a:pt x="298251" y="718955"/>
                  <a:pt x="300865" y="718480"/>
                  <a:pt x="303435" y="718736"/>
                </a:cubicBezTo>
                <a:lnTo>
                  <a:pt x="371637" y="723982"/>
                </a:lnTo>
                <a:lnTo>
                  <a:pt x="508039" y="643924"/>
                </a:lnTo>
                <a:lnTo>
                  <a:pt x="370954" y="596710"/>
                </a:lnTo>
                <a:lnTo>
                  <a:pt x="218409" y="672891"/>
                </a:lnTo>
                <a:lnTo>
                  <a:pt x="218409" y="672891"/>
                </a:lnTo>
                <a:cubicBezTo>
                  <a:pt x="210635" y="676796"/>
                  <a:pt x="201155" y="673630"/>
                  <a:pt x="197267" y="665820"/>
                </a:cubicBezTo>
                <a:cubicBezTo>
                  <a:pt x="193381" y="658011"/>
                  <a:pt x="196540" y="648513"/>
                  <a:pt x="204315" y="644608"/>
                </a:cubicBezTo>
                <a:lnTo>
                  <a:pt x="328897" y="582341"/>
                </a:lnTo>
                <a:lnTo>
                  <a:pt x="190220" y="534443"/>
                </a:lnTo>
                <a:lnTo>
                  <a:pt x="95420" y="581885"/>
                </a:lnTo>
                <a:lnTo>
                  <a:pt x="95420" y="581885"/>
                </a:lnTo>
                <a:cubicBezTo>
                  <a:pt x="87622" y="585698"/>
                  <a:pt x="78233" y="582555"/>
                  <a:pt x="74278" y="574814"/>
                </a:cubicBezTo>
                <a:cubicBezTo>
                  <a:pt x="70322" y="567228"/>
                  <a:pt x="73232" y="557854"/>
                  <a:pt x="80779" y="553874"/>
                </a:cubicBezTo>
                <a:cubicBezTo>
                  <a:pt x="80961" y="553780"/>
                  <a:pt x="81144" y="553689"/>
                  <a:pt x="81325" y="553602"/>
                </a:cubicBezTo>
                <a:lnTo>
                  <a:pt x="148163" y="520074"/>
                </a:lnTo>
                <a:lnTo>
                  <a:pt x="9486" y="472632"/>
                </a:lnTo>
                <a:cubicBezTo>
                  <a:pt x="1439" y="469065"/>
                  <a:pt x="-2176" y="459636"/>
                  <a:pt x="1371" y="451573"/>
                </a:cubicBezTo>
                <a:cubicBezTo>
                  <a:pt x="4485" y="444493"/>
                  <a:pt x="12214" y="440680"/>
                  <a:pt x="19716" y="442525"/>
                </a:cubicBezTo>
                <a:lnTo>
                  <a:pt x="160439" y="490879"/>
                </a:lnTo>
                <a:lnTo>
                  <a:pt x="127020" y="421085"/>
                </a:lnTo>
                <a:cubicBezTo>
                  <a:pt x="123724" y="413047"/>
                  <a:pt x="127543" y="403851"/>
                  <a:pt x="135568" y="400544"/>
                </a:cubicBezTo>
                <a:cubicBezTo>
                  <a:pt x="140205" y="398625"/>
                  <a:pt x="145479" y="399056"/>
                  <a:pt x="149754" y="401698"/>
                </a:cubicBezTo>
                <a:cubicBezTo>
                  <a:pt x="151754" y="403208"/>
                  <a:pt x="153391" y="405158"/>
                  <a:pt x="154528" y="407400"/>
                </a:cubicBezTo>
                <a:lnTo>
                  <a:pt x="202269" y="505476"/>
                </a:lnTo>
                <a:lnTo>
                  <a:pt x="341400" y="553146"/>
                </a:lnTo>
                <a:lnTo>
                  <a:pt x="280019" y="425190"/>
                </a:lnTo>
                <a:cubicBezTo>
                  <a:pt x="276244" y="417506"/>
                  <a:pt x="279405" y="408210"/>
                  <a:pt x="287066" y="404426"/>
                </a:cubicBezTo>
                <a:cubicBezTo>
                  <a:pt x="287202" y="404350"/>
                  <a:pt x="287362" y="404277"/>
                  <a:pt x="287521" y="404207"/>
                </a:cubicBezTo>
                <a:cubicBezTo>
                  <a:pt x="292749" y="401581"/>
                  <a:pt x="299024" y="402202"/>
                  <a:pt x="303661" y="405803"/>
                </a:cubicBezTo>
                <a:cubicBezTo>
                  <a:pt x="305708" y="407258"/>
                  <a:pt x="307367" y="409222"/>
                  <a:pt x="308436" y="411505"/>
                </a:cubicBezTo>
                <a:lnTo>
                  <a:pt x="382321" y="567287"/>
                </a:lnTo>
                <a:lnTo>
                  <a:pt x="514177" y="612904"/>
                </a:lnTo>
                <a:lnTo>
                  <a:pt x="453250" y="482668"/>
                </a:lnTo>
                <a:lnTo>
                  <a:pt x="400280" y="452333"/>
                </a:lnTo>
                <a:cubicBezTo>
                  <a:pt x="392733" y="447958"/>
                  <a:pt x="390095" y="438292"/>
                  <a:pt x="394370" y="430664"/>
                </a:cubicBezTo>
                <a:cubicBezTo>
                  <a:pt x="395074" y="429506"/>
                  <a:pt x="395916" y="428434"/>
                  <a:pt x="396871" y="427471"/>
                </a:cubicBezTo>
                <a:cubicBezTo>
                  <a:pt x="401939" y="422424"/>
                  <a:pt x="409692" y="421311"/>
                  <a:pt x="415966" y="424734"/>
                </a:cubicBezTo>
                <a:lnTo>
                  <a:pt x="429152" y="432489"/>
                </a:lnTo>
                <a:lnTo>
                  <a:pt x="419149" y="411277"/>
                </a:lnTo>
                <a:cubicBezTo>
                  <a:pt x="415399" y="403465"/>
                  <a:pt x="418650" y="394084"/>
                  <a:pt x="426424" y="390293"/>
                </a:cubicBezTo>
                <a:lnTo>
                  <a:pt x="426424" y="390293"/>
                </a:lnTo>
                <a:cubicBezTo>
                  <a:pt x="434245" y="386571"/>
                  <a:pt x="443611" y="389920"/>
                  <a:pt x="447317" y="397775"/>
                </a:cubicBezTo>
                <a:cubicBezTo>
                  <a:pt x="447317" y="397788"/>
                  <a:pt x="447339" y="397804"/>
                  <a:pt x="447339" y="397820"/>
                </a:cubicBezTo>
                <a:lnTo>
                  <a:pt x="477348" y="459859"/>
                </a:lnTo>
                <a:lnTo>
                  <a:pt x="615570" y="539005"/>
                </a:lnTo>
                <a:lnTo>
                  <a:pt x="586925" y="394855"/>
                </a:lnTo>
                <a:lnTo>
                  <a:pt x="444839" y="300200"/>
                </a:lnTo>
                <a:lnTo>
                  <a:pt x="444839" y="300200"/>
                </a:lnTo>
                <a:cubicBezTo>
                  <a:pt x="437609" y="295350"/>
                  <a:pt x="435677" y="285547"/>
                  <a:pt x="440519" y="278304"/>
                </a:cubicBezTo>
                <a:cubicBezTo>
                  <a:pt x="445362" y="271061"/>
                  <a:pt x="455115" y="269120"/>
                  <a:pt x="462344" y="273970"/>
                </a:cubicBezTo>
                <a:lnTo>
                  <a:pt x="578514" y="351063"/>
                </a:lnTo>
                <a:lnTo>
                  <a:pt x="550324" y="206685"/>
                </a:lnTo>
                <a:lnTo>
                  <a:pt x="462117" y="148295"/>
                </a:lnTo>
                <a:lnTo>
                  <a:pt x="462117" y="148295"/>
                </a:lnTo>
                <a:cubicBezTo>
                  <a:pt x="454706" y="143813"/>
                  <a:pt x="452295" y="134142"/>
                  <a:pt x="456774" y="126695"/>
                </a:cubicBezTo>
                <a:cubicBezTo>
                  <a:pt x="457024" y="126280"/>
                  <a:pt x="457274" y="125877"/>
                  <a:pt x="457570" y="125487"/>
                </a:cubicBezTo>
                <a:cubicBezTo>
                  <a:pt x="462049" y="118040"/>
                  <a:pt x="471664" y="115637"/>
                  <a:pt x="479099" y="120119"/>
                </a:cubicBezTo>
                <a:cubicBezTo>
                  <a:pt x="479508" y="120369"/>
                  <a:pt x="479918" y="120638"/>
                  <a:pt x="480303" y="120925"/>
                </a:cubicBezTo>
                <a:lnTo>
                  <a:pt x="541457" y="163349"/>
                </a:lnTo>
                <a:lnTo>
                  <a:pt x="513268" y="19199"/>
                </a:lnTo>
                <a:cubicBezTo>
                  <a:pt x="511585" y="10648"/>
                  <a:pt x="517042" y="2323"/>
                  <a:pt x="525543" y="496"/>
                </a:cubicBezTo>
                <a:cubicBezTo>
                  <a:pt x="534137" y="-1180"/>
                  <a:pt x="542480" y="4426"/>
                  <a:pt x="544185" y="13041"/>
                </a:cubicBezTo>
                <a:lnTo>
                  <a:pt x="573285" y="159243"/>
                </a:lnTo>
                <a:lnTo>
                  <a:pt x="616706" y="94923"/>
                </a:lnTo>
                <a:cubicBezTo>
                  <a:pt x="621708" y="87518"/>
                  <a:pt x="631734" y="85581"/>
                  <a:pt x="639122" y="90596"/>
                </a:cubicBezTo>
                <a:cubicBezTo>
                  <a:pt x="639236" y="90669"/>
                  <a:pt x="639326" y="90743"/>
                  <a:pt x="639440" y="90818"/>
                </a:cubicBezTo>
                <a:cubicBezTo>
                  <a:pt x="644373" y="94121"/>
                  <a:pt x="646943" y="99994"/>
                  <a:pt x="646032" y="105871"/>
                </a:cubicBezTo>
                <a:cubicBezTo>
                  <a:pt x="645783" y="108328"/>
                  <a:pt x="644920" y="110682"/>
                  <a:pt x="643532" y="112714"/>
                </a:cubicBezTo>
                <a:lnTo>
                  <a:pt x="582378" y="202351"/>
                </a:lnTo>
                <a:lnTo>
                  <a:pt x="609659" y="347413"/>
                </a:lnTo>
                <a:lnTo>
                  <a:pt x="689455" y="230178"/>
                </a:lnTo>
                <a:cubicBezTo>
                  <a:pt x="694479" y="222939"/>
                  <a:pt x="704390" y="221154"/>
                  <a:pt x="711597" y="226190"/>
                </a:cubicBezTo>
                <a:cubicBezTo>
                  <a:pt x="716416" y="229548"/>
                  <a:pt x="719008" y="235285"/>
                  <a:pt x="718327" y="241126"/>
                </a:cubicBezTo>
                <a:cubicBezTo>
                  <a:pt x="717962" y="243589"/>
                  <a:pt x="717031" y="245932"/>
                  <a:pt x="715598" y="247968"/>
                </a:cubicBezTo>
                <a:lnTo>
                  <a:pt x="618525" y="391434"/>
                </a:lnTo>
                <a:lnTo>
                  <a:pt x="645351" y="528285"/>
                </a:lnTo>
                <a:lnTo>
                  <a:pt x="726283" y="409681"/>
                </a:lnTo>
                <a:lnTo>
                  <a:pt x="726283" y="348326"/>
                </a:lnTo>
                <a:cubicBezTo>
                  <a:pt x="726283" y="339634"/>
                  <a:pt x="733309" y="332588"/>
                  <a:pt x="741970" y="332588"/>
                </a:cubicBezTo>
                <a:cubicBezTo>
                  <a:pt x="743266" y="332460"/>
                  <a:pt x="744538" y="332460"/>
                  <a:pt x="745834" y="332588"/>
                </a:cubicBezTo>
                <a:cubicBezTo>
                  <a:pt x="752814" y="334255"/>
                  <a:pt x="757770" y="340451"/>
                  <a:pt x="757884" y="347642"/>
                </a:cubicBezTo>
                <a:lnTo>
                  <a:pt x="757884" y="362923"/>
                </a:lnTo>
                <a:lnTo>
                  <a:pt x="771068" y="343764"/>
                </a:lnTo>
                <a:cubicBezTo>
                  <a:pt x="775525" y="336457"/>
                  <a:pt x="785051" y="334157"/>
                  <a:pt x="792324" y="338627"/>
                </a:cubicBezTo>
                <a:cubicBezTo>
                  <a:pt x="792825" y="338942"/>
                  <a:pt x="793325" y="339286"/>
                  <a:pt x="793802" y="339659"/>
                </a:cubicBezTo>
                <a:lnTo>
                  <a:pt x="793802" y="339659"/>
                </a:lnTo>
                <a:cubicBezTo>
                  <a:pt x="798486" y="343059"/>
                  <a:pt x="801009" y="348714"/>
                  <a:pt x="800396" y="354484"/>
                </a:cubicBezTo>
                <a:cubicBezTo>
                  <a:pt x="800168" y="357055"/>
                  <a:pt x="799236" y="359509"/>
                  <a:pt x="797668" y="361555"/>
                </a:cubicBezTo>
                <a:lnTo>
                  <a:pt x="758793" y="418576"/>
                </a:lnTo>
                <a:lnTo>
                  <a:pt x="758793" y="578236"/>
                </a:lnTo>
                <a:lnTo>
                  <a:pt x="869506" y="482668"/>
                </a:lnTo>
                <a:lnTo>
                  <a:pt x="879964" y="312060"/>
                </a:lnTo>
                <a:lnTo>
                  <a:pt x="879964" y="312060"/>
                </a:lnTo>
                <a:cubicBezTo>
                  <a:pt x="880464" y="303368"/>
                  <a:pt x="887898" y="296731"/>
                  <a:pt x="896559" y="297235"/>
                </a:cubicBezTo>
                <a:cubicBezTo>
                  <a:pt x="905220" y="297739"/>
                  <a:pt x="911836" y="305193"/>
                  <a:pt x="911337" y="313885"/>
                </a:cubicBezTo>
                <a:lnTo>
                  <a:pt x="902925" y="453473"/>
                </a:lnTo>
                <a:lnTo>
                  <a:pt x="1013639" y="356765"/>
                </a:lnTo>
                <a:lnTo>
                  <a:pt x="1020004" y="250933"/>
                </a:lnTo>
                <a:lnTo>
                  <a:pt x="1020004" y="250933"/>
                </a:lnTo>
                <a:cubicBezTo>
                  <a:pt x="1020481" y="242256"/>
                  <a:pt x="1027892" y="235616"/>
                  <a:pt x="1036555" y="236105"/>
                </a:cubicBezTo>
                <a:cubicBezTo>
                  <a:pt x="1036555" y="236106"/>
                  <a:pt x="1036577" y="236107"/>
                  <a:pt x="1036600" y="236108"/>
                </a:cubicBezTo>
                <a:cubicBezTo>
                  <a:pt x="1045261" y="236471"/>
                  <a:pt x="1051968" y="243805"/>
                  <a:pt x="1051626" y="252489"/>
                </a:cubicBezTo>
                <a:cubicBezTo>
                  <a:pt x="1051604" y="252579"/>
                  <a:pt x="1051604" y="252669"/>
                  <a:pt x="1051604" y="252758"/>
                </a:cubicBezTo>
                <a:lnTo>
                  <a:pt x="1047057" y="327570"/>
                </a:lnTo>
                <a:lnTo>
                  <a:pt x="1157543" y="231090"/>
                </a:lnTo>
                <a:cubicBezTo>
                  <a:pt x="1163250" y="224553"/>
                  <a:pt x="1173161" y="223899"/>
                  <a:pt x="1179686" y="229627"/>
                </a:cubicBezTo>
                <a:cubicBezTo>
                  <a:pt x="1186188" y="235356"/>
                  <a:pt x="1186847" y="245299"/>
                  <a:pt x="1181141" y="251836"/>
                </a:cubicBezTo>
                <a:cubicBezTo>
                  <a:pt x="1180209" y="252887"/>
                  <a:pt x="1179164" y="253811"/>
                  <a:pt x="1178004" y="254583"/>
                </a:cubicBezTo>
                <a:lnTo>
                  <a:pt x="1065926" y="352431"/>
                </a:lnTo>
                <a:lnTo>
                  <a:pt x="1142767" y="358362"/>
                </a:lnTo>
                <a:cubicBezTo>
                  <a:pt x="1151292" y="358831"/>
                  <a:pt x="1157816" y="366145"/>
                  <a:pt x="1157361" y="374698"/>
                </a:cubicBezTo>
                <a:cubicBezTo>
                  <a:pt x="1157339" y="374879"/>
                  <a:pt x="1157339" y="375059"/>
                  <a:pt x="1157317" y="375240"/>
                </a:cubicBezTo>
                <a:cubicBezTo>
                  <a:pt x="1156952" y="381129"/>
                  <a:pt x="1153224" y="386278"/>
                  <a:pt x="1147768" y="388469"/>
                </a:cubicBezTo>
                <a:cubicBezTo>
                  <a:pt x="1145517" y="389601"/>
                  <a:pt x="1142994" y="390075"/>
                  <a:pt x="1140493" y="389837"/>
                </a:cubicBezTo>
                <a:lnTo>
                  <a:pt x="1032507" y="381626"/>
                </a:lnTo>
                <a:lnTo>
                  <a:pt x="921794" y="478334"/>
                </a:lnTo>
                <a:lnTo>
                  <a:pt x="1063199" y="489054"/>
                </a:lnTo>
                <a:cubicBezTo>
                  <a:pt x="1071951" y="489786"/>
                  <a:pt x="1078476" y="497503"/>
                  <a:pt x="1077749" y="506288"/>
                </a:cubicBezTo>
                <a:cubicBezTo>
                  <a:pt x="1077248" y="512157"/>
                  <a:pt x="1073587" y="517280"/>
                  <a:pt x="1068199" y="519618"/>
                </a:cubicBezTo>
                <a:cubicBezTo>
                  <a:pt x="1065813" y="520582"/>
                  <a:pt x="1063244" y="520972"/>
                  <a:pt x="1060698" y="520758"/>
                </a:cubicBezTo>
                <a:lnTo>
                  <a:pt x="888375" y="507529"/>
                </a:lnTo>
                <a:lnTo>
                  <a:pt x="783345" y="598763"/>
                </a:lnTo>
                <a:lnTo>
                  <a:pt x="926113" y="609711"/>
                </a:lnTo>
                <a:lnTo>
                  <a:pt x="978856" y="578920"/>
                </a:lnTo>
                <a:cubicBezTo>
                  <a:pt x="985835" y="573977"/>
                  <a:pt x="995474" y="575640"/>
                  <a:pt x="1000407" y="582635"/>
                </a:cubicBezTo>
                <a:cubicBezTo>
                  <a:pt x="1000839" y="583267"/>
                  <a:pt x="1001248" y="583931"/>
                  <a:pt x="1001589" y="584622"/>
                </a:cubicBezTo>
                <a:cubicBezTo>
                  <a:pt x="1002158" y="585797"/>
                  <a:pt x="1002612" y="587019"/>
                  <a:pt x="1002953" y="588271"/>
                </a:cubicBezTo>
                <a:cubicBezTo>
                  <a:pt x="1004976" y="595123"/>
                  <a:pt x="1002067" y="602467"/>
                  <a:pt x="995906" y="606062"/>
                </a:cubicBezTo>
                <a:lnTo>
                  <a:pt x="982720" y="613817"/>
                </a:lnTo>
                <a:lnTo>
                  <a:pt x="1005454" y="615641"/>
                </a:lnTo>
                <a:cubicBezTo>
                  <a:pt x="1014162" y="616369"/>
                  <a:pt x="1020663" y="624005"/>
                  <a:pt x="1020004" y="632748"/>
                </a:cubicBezTo>
                <a:lnTo>
                  <a:pt x="1020004" y="632748"/>
                </a:lnTo>
                <a:cubicBezTo>
                  <a:pt x="1019481" y="638580"/>
                  <a:pt x="1015822" y="643657"/>
                  <a:pt x="1010456" y="645977"/>
                </a:cubicBezTo>
                <a:cubicBezTo>
                  <a:pt x="1007978" y="646558"/>
                  <a:pt x="1005432" y="646558"/>
                  <a:pt x="1002953" y="645977"/>
                </a:cubicBezTo>
                <a:lnTo>
                  <a:pt x="934752" y="640731"/>
                </a:lnTo>
                <a:lnTo>
                  <a:pt x="798349" y="721017"/>
                </a:lnTo>
                <a:lnTo>
                  <a:pt x="937707" y="768915"/>
                </a:lnTo>
                <a:lnTo>
                  <a:pt x="1090252" y="692734"/>
                </a:lnTo>
                <a:lnTo>
                  <a:pt x="1090252" y="692734"/>
                </a:lnTo>
                <a:cubicBezTo>
                  <a:pt x="1097822" y="688754"/>
                  <a:pt x="1107165" y="691676"/>
                  <a:pt x="1111121" y="699262"/>
                </a:cubicBezTo>
                <a:cubicBezTo>
                  <a:pt x="1111212" y="699440"/>
                  <a:pt x="1111303" y="699622"/>
                  <a:pt x="1111394" y="699805"/>
                </a:cubicBezTo>
                <a:cubicBezTo>
                  <a:pt x="1115304" y="707562"/>
                  <a:pt x="1112213" y="717030"/>
                  <a:pt x="1104483" y="720951"/>
                </a:cubicBezTo>
                <a:cubicBezTo>
                  <a:pt x="1104437" y="720973"/>
                  <a:pt x="1104392" y="720996"/>
                  <a:pt x="1104347" y="721017"/>
                </a:cubicBezTo>
                <a:lnTo>
                  <a:pt x="979766" y="783284"/>
                </a:lnTo>
                <a:lnTo>
                  <a:pt x="1118669" y="830954"/>
                </a:lnTo>
                <a:lnTo>
                  <a:pt x="1213241" y="783740"/>
                </a:lnTo>
                <a:lnTo>
                  <a:pt x="1213241" y="783740"/>
                </a:lnTo>
                <a:cubicBezTo>
                  <a:pt x="1220766" y="779712"/>
                  <a:pt x="1230133" y="782575"/>
                  <a:pt x="1234156" y="790133"/>
                </a:cubicBezTo>
                <a:cubicBezTo>
                  <a:pt x="1234225" y="790282"/>
                  <a:pt x="1234315" y="790432"/>
                  <a:pt x="1234383" y="790583"/>
                </a:cubicBezTo>
                <a:cubicBezTo>
                  <a:pt x="1238363" y="798395"/>
                  <a:pt x="1235316" y="807972"/>
                  <a:pt x="1227564" y="812023"/>
                </a:cubicBezTo>
                <a:lnTo>
                  <a:pt x="1159362" y="845551"/>
                </a:lnTo>
                <a:lnTo>
                  <a:pt x="1298039" y="892993"/>
                </a:lnTo>
                <a:cubicBezTo>
                  <a:pt x="1306177" y="895958"/>
                  <a:pt x="1310383" y="904986"/>
                  <a:pt x="1307427" y="913156"/>
                </a:cubicBezTo>
                <a:cubicBezTo>
                  <a:pt x="1307268" y="913589"/>
                  <a:pt x="1307110" y="914015"/>
                  <a:pt x="1306904" y="914433"/>
                </a:cubicBezTo>
                <a:close/>
                <a:moveTo>
                  <a:pt x="750154" y="627958"/>
                </a:moveTo>
                <a:lnTo>
                  <a:pt x="701958" y="670154"/>
                </a:lnTo>
                <a:lnTo>
                  <a:pt x="685590" y="684295"/>
                </a:lnTo>
                <a:lnTo>
                  <a:pt x="689000" y="685435"/>
                </a:lnTo>
                <a:lnTo>
                  <a:pt x="695138" y="687488"/>
                </a:lnTo>
                <a:lnTo>
                  <a:pt x="699458" y="689085"/>
                </a:lnTo>
                <a:lnTo>
                  <a:pt x="756973" y="708928"/>
                </a:lnTo>
                <a:lnTo>
                  <a:pt x="878373" y="637766"/>
                </a:lnTo>
                <a:close/>
                <a:moveTo>
                  <a:pt x="655126" y="684979"/>
                </a:moveTo>
                <a:lnTo>
                  <a:pt x="655126" y="683611"/>
                </a:lnTo>
                <a:lnTo>
                  <a:pt x="655126" y="682014"/>
                </a:lnTo>
                <a:lnTo>
                  <a:pt x="653307" y="682014"/>
                </a:lnTo>
                <a:cubicBezTo>
                  <a:pt x="653399" y="682466"/>
                  <a:pt x="653399" y="682931"/>
                  <a:pt x="653307" y="683383"/>
                </a:cubicBezTo>
                <a:lnTo>
                  <a:pt x="653307" y="685207"/>
                </a:lnTo>
                <a:close/>
                <a:moveTo>
                  <a:pt x="655126" y="570937"/>
                </a:moveTo>
                <a:lnTo>
                  <a:pt x="667402" y="633660"/>
                </a:lnTo>
                <a:lnTo>
                  <a:pt x="671494" y="655100"/>
                </a:lnTo>
                <a:lnTo>
                  <a:pt x="673996" y="652819"/>
                </a:lnTo>
                <a:lnTo>
                  <a:pt x="678997" y="648486"/>
                </a:lnTo>
                <a:lnTo>
                  <a:pt x="682407" y="645521"/>
                </a:lnTo>
                <a:lnTo>
                  <a:pt x="727875" y="605378"/>
                </a:lnTo>
                <a:lnTo>
                  <a:pt x="727875" y="464649"/>
                </a:lnTo>
                <a:close/>
                <a:moveTo>
                  <a:pt x="558280" y="626133"/>
                </a:moveTo>
                <a:lnTo>
                  <a:pt x="618525" y="647117"/>
                </a:lnTo>
                <a:lnTo>
                  <a:pt x="639212" y="653960"/>
                </a:lnTo>
                <a:lnTo>
                  <a:pt x="639212" y="650767"/>
                </a:lnTo>
                <a:lnTo>
                  <a:pt x="637848" y="644380"/>
                </a:lnTo>
                <a:lnTo>
                  <a:pt x="637848" y="639818"/>
                </a:lnTo>
                <a:lnTo>
                  <a:pt x="626254" y="580060"/>
                </a:lnTo>
                <a:lnTo>
                  <a:pt x="504174" y="510038"/>
                </a:lnTo>
                <a:close/>
                <a:moveTo>
                  <a:pt x="558280" y="737895"/>
                </a:moveTo>
                <a:lnTo>
                  <a:pt x="606476" y="695927"/>
                </a:lnTo>
                <a:lnTo>
                  <a:pt x="622845" y="681558"/>
                </a:lnTo>
                <a:lnTo>
                  <a:pt x="619434" y="681558"/>
                </a:lnTo>
                <a:lnTo>
                  <a:pt x="613296" y="679277"/>
                </a:lnTo>
                <a:lnTo>
                  <a:pt x="608976" y="677909"/>
                </a:lnTo>
                <a:lnTo>
                  <a:pt x="551460" y="658065"/>
                </a:lnTo>
                <a:lnTo>
                  <a:pt x="427788" y="728772"/>
                </a:lnTo>
                <a:close/>
                <a:moveTo>
                  <a:pt x="654444" y="794232"/>
                </a:moveTo>
                <a:lnTo>
                  <a:pt x="642168" y="731509"/>
                </a:lnTo>
                <a:lnTo>
                  <a:pt x="638076" y="710297"/>
                </a:lnTo>
                <a:lnTo>
                  <a:pt x="635576" y="712578"/>
                </a:lnTo>
                <a:lnTo>
                  <a:pt x="630574" y="716683"/>
                </a:lnTo>
                <a:lnTo>
                  <a:pt x="627164" y="719876"/>
                </a:lnTo>
                <a:lnTo>
                  <a:pt x="581697" y="759791"/>
                </a:lnTo>
                <a:lnTo>
                  <a:pt x="581697" y="900748"/>
                </a:lnTo>
                <a:close/>
                <a:moveTo>
                  <a:pt x="751290" y="739035"/>
                </a:moveTo>
                <a:lnTo>
                  <a:pt x="691046" y="718280"/>
                </a:lnTo>
                <a:lnTo>
                  <a:pt x="670358" y="711209"/>
                </a:lnTo>
                <a:lnTo>
                  <a:pt x="670358" y="714630"/>
                </a:lnTo>
                <a:lnTo>
                  <a:pt x="671722" y="721017"/>
                </a:lnTo>
                <a:lnTo>
                  <a:pt x="671722" y="725578"/>
                </a:lnTo>
                <a:lnTo>
                  <a:pt x="683316" y="785337"/>
                </a:lnTo>
                <a:lnTo>
                  <a:pt x="805397" y="8553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5" name="Google Shape;3615;p20"/>
          <p:cNvSpPr/>
          <p:nvPr/>
        </p:nvSpPr>
        <p:spPr>
          <a:xfrm>
            <a:off x="1468488" y="1115930"/>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6" name="Google Shape;3616;p20"/>
          <p:cNvSpPr/>
          <p:nvPr/>
        </p:nvSpPr>
        <p:spPr>
          <a:xfrm rot="2101268">
            <a:off x="853679" y="1978968"/>
            <a:ext cx="1602423" cy="1622966"/>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7" name="Google Shape;3617;p20"/>
          <p:cNvSpPr/>
          <p:nvPr/>
        </p:nvSpPr>
        <p:spPr>
          <a:xfrm>
            <a:off x="2032747" y="3293622"/>
            <a:ext cx="937562" cy="856719"/>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8" name="Google Shape;3618;p20"/>
          <p:cNvSpPr txBox="1">
            <a:spLocks noGrp="1"/>
          </p:cNvSpPr>
          <p:nvPr>
            <p:ph type="subTitle" idx="1"/>
          </p:nvPr>
        </p:nvSpPr>
        <p:spPr>
          <a:xfrm>
            <a:off x="3305225" y="2222950"/>
            <a:ext cx="5581500" cy="717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lvl1pPr>
            <a:lvl2pPr lvl="1" algn="ctr" rtl="0">
              <a:spcBef>
                <a:spcPts val="2100"/>
              </a:spcBef>
              <a:spcAft>
                <a:spcPts val="0"/>
              </a:spcAft>
              <a:buSzPts val="2100"/>
              <a:buNone/>
              <a:defRPr sz="2100" b="1"/>
            </a:lvl2pPr>
            <a:lvl3pPr lvl="2" algn="ctr" rtl="0">
              <a:spcBef>
                <a:spcPts val="2100"/>
              </a:spcBef>
              <a:spcAft>
                <a:spcPts val="0"/>
              </a:spcAft>
              <a:buSzPts val="2100"/>
              <a:buNone/>
              <a:defRPr sz="2100" b="1"/>
            </a:lvl3pPr>
            <a:lvl4pPr lvl="3" algn="ctr" rtl="0">
              <a:spcBef>
                <a:spcPts val="2100"/>
              </a:spcBef>
              <a:spcAft>
                <a:spcPts val="0"/>
              </a:spcAft>
              <a:buSzPts val="2100"/>
              <a:buNone/>
              <a:defRPr sz="2100" b="1"/>
            </a:lvl4pPr>
            <a:lvl5pPr lvl="4" algn="ctr" rtl="0">
              <a:spcBef>
                <a:spcPts val="2100"/>
              </a:spcBef>
              <a:spcAft>
                <a:spcPts val="0"/>
              </a:spcAft>
              <a:buSzPts val="2100"/>
              <a:buNone/>
              <a:defRPr sz="2100" b="1"/>
            </a:lvl5pPr>
            <a:lvl6pPr lvl="5" algn="ctr" rtl="0">
              <a:spcBef>
                <a:spcPts val="2100"/>
              </a:spcBef>
              <a:spcAft>
                <a:spcPts val="0"/>
              </a:spcAft>
              <a:buSzPts val="2100"/>
              <a:buNone/>
              <a:defRPr sz="2100" b="1"/>
            </a:lvl6pPr>
            <a:lvl7pPr lvl="6" algn="ctr" rtl="0">
              <a:spcBef>
                <a:spcPts val="2100"/>
              </a:spcBef>
              <a:spcAft>
                <a:spcPts val="0"/>
              </a:spcAft>
              <a:buSzPts val="2100"/>
              <a:buNone/>
              <a:defRPr sz="2100" b="1"/>
            </a:lvl7pPr>
            <a:lvl8pPr lvl="7" algn="ctr" rtl="0">
              <a:spcBef>
                <a:spcPts val="2100"/>
              </a:spcBef>
              <a:spcAft>
                <a:spcPts val="0"/>
              </a:spcAft>
              <a:buSzPts val="2100"/>
              <a:buNone/>
              <a:defRPr sz="2100" b="1"/>
            </a:lvl8pPr>
            <a:lvl9pPr lvl="8" algn="ctr" rtl="0">
              <a:spcBef>
                <a:spcPts val="2100"/>
              </a:spcBef>
              <a:spcAft>
                <a:spcPts val="2100"/>
              </a:spcAft>
              <a:buSzPts val="2100"/>
              <a:buNone/>
              <a:defRPr sz="2100" b="1"/>
            </a:lvl9pPr>
          </a:lstStyle>
          <a:p>
            <a:endParaRPr/>
          </a:p>
        </p:txBody>
      </p:sp>
      <p:sp>
        <p:nvSpPr>
          <p:cNvPr id="3619" name="Google Shape;3619;p20"/>
          <p:cNvSpPr txBox="1">
            <a:spLocks noGrp="1"/>
          </p:cNvSpPr>
          <p:nvPr>
            <p:ph type="title"/>
          </p:nvPr>
        </p:nvSpPr>
        <p:spPr>
          <a:xfrm>
            <a:off x="3305225" y="1290100"/>
            <a:ext cx="5581500" cy="763500"/>
          </a:xfrm>
          <a:prstGeom prst="rect">
            <a:avLst/>
          </a:prstGeom>
        </p:spPr>
        <p:txBody>
          <a:bodyPr spcFirstLastPara="1" wrap="square" lIns="121900" tIns="121900" rIns="121900" bIns="121900" anchor="b"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20" name="Google Shape;3620;p20"/>
          <p:cNvSpPr txBox="1">
            <a:spLocks noGrp="1"/>
          </p:cNvSpPr>
          <p:nvPr>
            <p:ph type="body" idx="2"/>
          </p:nvPr>
        </p:nvSpPr>
        <p:spPr>
          <a:xfrm>
            <a:off x="3305275" y="3087750"/>
            <a:ext cx="5581500" cy="1341600"/>
          </a:xfrm>
          <a:prstGeom prst="rect">
            <a:avLst/>
          </a:prstGeom>
        </p:spPr>
        <p:txBody>
          <a:bodyPr spcFirstLastPara="1" wrap="square" lIns="121900" tIns="121900" rIns="121900" bIns="121900" anchor="t" anchorCtr="0">
            <a:noAutofit/>
          </a:bodyPr>
          <a:lstStyle>
            <a:lvl1pPr marL="457200" lvl="0" indent="-349250" algn="ctr">
              <a:lnSpc>
                <a:spcPct val="100000"/>
              </a:lnSpc>
              <a:spcBef>
                <a:spcPts val="0"/>
              </a:spcBef>
              <a:spcAft>
                <a:spcPts val="0"/>
              </a:spcAft>
              <a:buSzPts val="1900"/>
              <a:buChar char="●"/>
              <a:defRPr/>
            </a:lvl1pPr>
            <a:lvl2pPr marL="914400" lvl="1" indent="-349250" algn="ctr">
              <a:lnSpc>
                <a:spcPct val="100000"/>
              </a:lnSpc>
              <a:spcBef>
                <a:spcPts val="0"/>
              </a:spcBef>
              <a:spcAft>
                <a:spcPts val="0"/>
              </a:spcAft>
              <a:buSzPts val="1900"/>
              <a:buChar char="○"/>
              <a:defRPr/>
            </a:lvl2pPr>
            <a:lvl3pPr marL="1371600" lvl="2" indent="-349250" algn="ctr">
              <a:lnSpc>
                <a:spcPct val="100000"/>
              </a:lnSpc>
              <a:spcBef>
                <a:spcPts val="0"/>
              </a:spcBef>
              <a:spcAft>
                <a:spcPts val="0"/>
              </a:spcAft>
              <a:buSzPts val="1900"/>
              <a:buChar char="■"/>
              <a:defRPr/>
            </a:lvl3pPr>
            <a:lvl4pPr marL="1828800" lvl="3" indent="-349250" algn="ctr">
              <a:lnSpc>
                <a:spcPct val="100000"/>
              </a:lnSpc>
              <a:spcBef>
                <a:spcPts val="0"/>
              </a:spcBef>
              <a:spcAft>
                <a:spcPts val="0"/>
              </a:spcAft>
              <a:buSzPts val="1900"/>
              <a:buChar char="●"/>
              <a:defRPr/>
            </a:lvl4pPr>
            <a:lvl5pPr marL="2286000" lvl="4" indent="-349250" algn="ctr">
              <a:lnSpc>
                <a:spcPct val="100000"/>
              </a:lnSpc>
              <a:spcBef>
                <a:spcPts val="0"/>
              </a:spcBef>
              <a:spcAft>
                <a:spcPts val="0"/>
              </a:spcAft>
              <a:buSzPts val="1900"/>
              <a:buChar char="○"/>
              <a:defRPr/>
            </a:lvl5pPr>
            <a:lvl6pPr marL="2743200" lvl="5" indent="-349250" algn="ctr">
              <a:lnSpc>
                <a:spcPct val="100000"/>
              </a:lnSpc>
              <a:spcBef>
                <a:spcPts val="0"/>
              </a:spcBef>
              <a:spcAft>
                <a:spcPts val="0"/>
              </a:spcAft>
              <a:buSzPts val="1900"/>
              <a:buChar char="■"/>
              <a:defRPr/>
            </a:lvl6pPr>
            <a:lvl7pPr marL="3200400" lvl="6" indent="-349250" algn="ctr">
              <a:lnSpc>
                <a:spcPct val="100000"/>
              </a:lnSpc>
              <a:spcBef>
                <a:spcPts val="0"/>
              </a:spcBef>
              <a:spcAft>
                <a:spcPts val="0"/>
              </a:spcAft>
              <a:buSzPts val="1900"/>
              <a:buChar char="●"/>
              <a:defRPr/>
            </a:lvl7pPr>
            <a:lvl8pPr marL="3657600" lvl="7" indent="-349250" algn="ctr">
              <a:lnSpc>
                <a:spcPct val="100000"/>
              </a:lnSpc>
              <a:spcBef>
                <a:spcPts val="0"/>
              </a:spcBef>
              <a:spcAft>
                <a:spcPts val="0"/>
              </a:spcAft>
              <a:buSzPts val="1900"/>
              <a:buChar char="○"/>
              <a:defRPr/>
            </a:lvl8pPr>
            <a:lvl9pPr marL="4114800" lvl="8" indent="-349250" algn="ctr">
              <a:lnSpc>
                <a:spcPct val="100000"/>
              </a:lnSpc>
              <a:spcBef>
                <a:spcPts val="0"/>
              </a:spcBef>
              <a:spcAft>
                <a:spcPts val="0"/>
              </a:spcAft>
              <a:buSzPts val="1900"/>
              <a:buChar char="■"/>
              <a:defRPr/>
            </a:lvl9pPr>
          </a:lstStyle>
          <a:p>
            <a:endParaRPr/>
          </a:p>
        </p:txBody>
      </p:sp>
      <p:sp>
        <p:nvSpPr>
          <p:cNvPr id="3621" name="Google Shape;3621;p20"/>
          <p:cNvSpPr txBox="1"/>
          <p:nvPr/>
        </p:nvSpPr>
        <p:spPr>
          <a:xfrm rot="5400000">
            <a:off x="-1007100" y="6099250"/>
            <a:ext cx="23877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1"/>
                </a:solidFill>
                <a:latin typeface="Questrial"/>
                <a:ea typeface="Questrial"/>
                <a:cs typeface="Questrial"/>
                <a:sym typeface="Questrial"/>
              </a:rPr>
              <a:t>slidesmania.com</a:t>
            </a:r>
            <a:endParaRPr sz="1200">
              <a:solidFill>
                <a:schemeClr val="accent1"/>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1 Title 1">
  <p:cSld name="CUSTOM_21">
    <p:spTree>
      <p:nvGrpSpPr>
        <p:cNvPr id="1" name="Shape 334"/>
        <p:cNvGrpSpPr/>
        <p:nvPr/>
      </p:nvGrpSpPr>
      <p:grpSpPr>
        <a:xfrm>
          <a:off x="0" y="0"/>
          <a:ext cx="0" cy="0"/>
          <a:chOff x="0" y="0"/>
          <a:chExt cx="0" cy="0"/>
        </a:xfrm>
      </p:grpSpPr>
      <p:grpSp>
        <p:nvGrpSpPr>
          <p:cNvPr id="335" name="Google Shape;335;p3"/>
          <p:cNvGrpSpPr/>
          <p:nvPr/>
        </p:nvGrpSpPr>
        <p:grpSpPr>
          <a:xfrm>
            <a:off x="43470" y="39059"/>
            <a:ext cx="7136936" cy="6870462"/>
            <a:chOff x="43470" y="39059"/>
            <a:chExt cx="7136936" cy="6870462"/>
          </a:xfrm>
        </p:grpSpPr>
        <p:sp>
          <p:nvSpPr>
            <p:cNvPr id="336" name="Google Shape;336;p3"/>
            <p:cNvSpPr/>
            <p:nvPr/>
          </p:nvSpPr>
          <p:spPr>
            <a:xfrm rot="10800000" flipH="1">
              <a:off x="6283061" y="100445"/>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3"/>
            <p:cNvSpPr/>
            <p:nvPr/>
          </p:nvSpPr>
          <p:spPr>
            <a:xfrm rot="10800000" flipH="1">
              <a:off x="2282116" y="1073361"/>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3"/>
            <p:cNvSpPr/>
            <p:nvPr/>
          </p:nvSpPr>
          <p:spPr>
            <a:xfrm rot="10800000" flipH="1">
              <a:off x="3023302" y="680781"/>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3"/>
            <p:cNvSpPr/>
            <p:nvPr/>
          </p:nvSpPr>
          <p:spPr>
            <a:xfrm rot="10800000" flipH="1">
              <a:off x="1033352" y="1141536"/>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3"/>
            <p:cNvSpPr/>
            <p:nvPr/>
          </p:nvSpPr>
          <p:spPr>
            <a:xfrm rot="10800000" flipH="1">
              <a:off x="3050980" y="1209359"/>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3"/>
            <p:cNvSpPr/>
            <p:nvPr/>
          </p:nvSpPr>
          <p:spPr>
            <a:xfrm rot="10800000" flipH="1">
              <a:off x="5243169" y="477187"/>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
            <p:cNvSpPr/>
            <p:nvPr/>
          </p:nvSpPr>
          <p:spPr>
            <a:xfrm rot="10800000" flipH="1">
              <a:off x="1761531" y="674896"/>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
            <p:cNvSpPr/>
            <p:nvPr/>
          </p:nvSpPr>
          <p:spPr>
            <a:xfrm rot="10800000" flipH="1">
              <a:off x="542169" y="6651353"/>
              <a:ext cx="257323" cy="258169"/>
            </a:xfrm>
            <a:custGeom>
              <a:avLst/>
              <a:gdLst/>
              <a:ahLst/>
              <a:cxnLst/>
              <a:rect l="l" t="t" r="r" b="b"/>
              <a:pathLst>
                <a:path w="167093" h="167642" extrusionOk="0">
                  <a:moveTo>
                    <a:pt x="9" y="83907"/>
                  </a:moveTo>
                  <a:cubicBezTo>
                    <a:pt x="9" y="130186"/>
                    <a:pt x="37315" y="167706"/>
                    <a:pt x="83442" y="167842"/>
                  </a:cubicBezTo>
                  <a:cubicBezTo>
                    <a:pt x="129637" y="167842"/>
                    <a:pt x="167102" y="130254"/>
                    <a:pt x="167102" y="83907"/>
                  </a:cubicBezTo>
                  <a:cubicBezTo>
                    <a:pt x="167102" y="37674"/>
                    <a:pt x="129750" y="200"/>
                    <a:pt x="83669" y="200"/>
                  </a:cubicBezTo>
                  <a:cubicBezTo>
                    <a:pt x="83601" y="200"/>
                    <a:pt x="83510" y="200"/>
                    <a:pt x="83442" y="200"/>
                  </a:cubicBezTo>
                  <a:cubicBezTo>
                    <a:pt x="37360" y="200"/>
                    <a:pt x="9" y="37674"/>
                    <a:pt x="9" y="8390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
            <p:cNvSpPr/>
            <p:nvPr/>
          </p:nvSpPr>
          <p:spPr>
            <a:xfrm rot="10800000" flipH="1">
              <a:off x="893214" y="6745396"/>
              <a:ext cx="34313" cy="34773"/>
            </a:xfrm>
            <a:custGeom>
              <a:avLst/>
              <a:gdLst/>
              <a:ahLst/>
              <a:cxnLst/>
              <a:rect l="l" t="t" r="r" b="b"/>
              <a:pathLst>
                <a:path w="22281" h="22580" extrusionOk="0">
                  <a:moveTo>
                    <a:pt x="9" y="11604"/>
                  </a:moveTo>
                  <a:cubicBezTo>
                    <a:pt x="9" y="17785"/>
                    <a:pt x="4987" y="22780"/>
                    <a:pt x="11148" y="22780"/>
                  </a:cubicBezTo>
                  <a:cubicBezTo>
                    <a:pt x="17309" y="22780"/>
                    <a:pt x="22288" y="17785"/>
                    <a:pt x="22288" y="11604"/>
                  </a:cubicBezTo>
                  <a:cubicBezTo>
                    <a:pt x="22424" y="5423"/>
                    <a:pt x="17536" y="337"/>
                    <a:pt x="11375" y="200"/>
                  </a:cubicBezTo>
                  <a:cubicBezTo>
                    <a:pt x="11307" y="200"/>
                    <a:pt x="11216" y="200"/>
                    <a:pt x="11148" y="200"/>
                  </a:cubicBezTo>
                  <a:cubicBezTo>
                    <a:pt x="4987" y="200"/>
                    <a:pt x="9" y="5195"/>
                    <a:pt x="9" y="11376"/>
                  </a:cubicBezTo>
                  <a:cubicBezTo>
                    <a:pt x="9" y="11444"/>
                    <a:pt x="9" y="11536"/>
                    <a:pt x="9" y="11604"/>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3"/>
            <p:cNvSpPr/>
            <p:nvPr/>
          </p:nvSpPr>
          <p:spPr>
            <a:xfrm rot="10800000" flipH="1">
              <a:off x="335817" y="6554196"/>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3"/>
            <p:cNvSpPr/>
            <p:nvPr/>
          </p:nvSpPr>
          <p:spPr>
            <a:xfrm rot="10800000" flipH="1">
              <a:off x="126313" y="6697677"/>
              <a:ext cx="155794" cy="156658"/>
            </a:xfrm>
            <a:custGeom>
              <a:avLst/>
              <a:gdLst/>
              <a:ahLst/>
              <a:cxnLst/>
              <a:rect l="l" t="t" r="r" b="b"/>
              <a:pathLst>
                <a:path w="101165" h="101726" extrusionOk="0">
                  <a:moveTo>
                    <a:pt x="9" y="51063"/>
                  </a:moveTo>
                  <a:cubicBezTo>
                    <a:pt x="-127" y="79026"/>
                    <a:pt x="22379" y="101789"/>
                    <a:pt x="50251" y="101926"/>
                  </a:cubicBezTo>
                  <a:cubicBezTo>
                    <a:pt x="50319" y="101926"/>
                    <a:pt x="50410" y="101926"/>
                    <a:pt x="50478" y="101926"/>
                  </a:cubicBezTo>
                  <a:cubicBezTo>
                    <a:pt x="78486" y="101926"/>
                    <a:pt x="101175" y="79163"/>
                    <a:pt x="101175" y="51063"/>
                  </a:cubicBezTo>
                  <a:cubicBezTo>
                    <a:pt x="101175" y="22963"/>
                    <a:pt x="78486" y="200"/>
                    <a:pt x="50478" y="200"/>
                  </a:cubicBezTo>
                  <a:cubicBezTo>
                    <a:pt x="22607" y="200"/>
                    <a:pt x="9" y="22872"/>
                    <a:pt x="9" y="50835"/>
                  </a:cubicBezTo>
                  <a:cubicBezTo>
                    <a:pt x="9" y="50903"/>
                    <a:pt x="9" y="50994"/>
                    <a:pt x="9" y="51063"/>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3"/>
            <p:cNvSpPr/>
            <p:nvPr/>
          </p:nvSpPr>
          <p:spPr>
            <a:xfrm rot="10800000" flipH="1">
              <a:off x="1032651" y="839642"/>
              <a:ext cx="110631" cy="110995"/>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3"/>
            <p:cNvSpPr/>
            <p:nvPr/>
          </p:nvSpPr>
          <p:spPr>
            <a:xfrm rot="10800000" flipH="1">
              <a:off x="5647071" y="524428"/>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3"/>
            <p:cNvSpPr/>
            <p:nvPr/>
          </p:nvSpPr>
          <p:spPr>
            <a:xfrm rot="10800000" flipH="1">
              <a:off x="4793909" y="614227"/>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3"/>
            <p:cNvSpPr/>
            <p:nvPr/>
          </p:nvSpPr>
          <p:spPr>
            <a:xfrm rot="10800000" flipH="1">
              <a:off x="106969" y="3729557"/>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3"/>
            <p:cNvSpPr/>
            <p:nvPr/>
          </p:nvSpPr>
          <p:spPr>
            <a:xfrm rot="10800000" flipH="1">
              <a:off x="3776596" y="616361"/>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3"/>
            <p:cNvSpPr/>
            <p:nvPr/>
          </p:nvSpPr>
          <p:spPr>
            <a:xfrm rot="10800000" flipH="1">
              <a:off x="526717" y="626074"/>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
            <p:cNvSpPr/>
            <p:nvPr/>
          </p:nvSpPr>
          <p:spPr>
            <a:xfrm rot="10800000" flipH="1">
              <a:off x="1326418" y="4148733"/>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
            <p:cNvSpPr/>
            <p:nvPr/>
          </p:nvSpPr>
          <p:spPr>
            <a:xfrm rot="10800000" flipH="1">
              <a:off x="599630" y="253261"/>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
            <p:cNvSpPr/>
            <p:nvPr/>
          </p:nvSpPr>
          <p:spPr>
            <a:xfrm rot="10800000" flipH="1">
              <a:off x="1005926" y="2832697"/>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
            <p:cNvSpPr/>
            <p:nvPr/>
          </p:nvSpPr>
          <p:spPr>
            <a:xfrm rot="10800000" flipH="1">
              <a:off x="601935" y="3453733"/>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
            <p:cNvSpPr/>
            <p:nvPr/>
          </p:nvSpPr>
          <p:spPr>
            <a:xfrm rot="10800000" flipH="1">
              <a:off x="652343" y="570507"/>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
            <p:cNvSpPr/>
            <p:nvPr/>
          </p:nvSpPr>
          <p:spPr>
            <a:xfrm rot="10800000" flipH="1">
              <a:off x="3594128" y="439999"/>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
            <p:cNvSpPr/>
            <p:nvPr/>
          </p:nvSpPr>
          <p:spPr>
            <a:xfrm rot="10800000" flipH="1">
              <a:off x="638245" y="5624295"/>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3"/>
            <p:cNvSpPr/>
            <p:nvPr/>
          </p:nvSpPr>
          <p:spPr>
            <a:xfrm rot="10800000" flipH="1">
              <a:off x="646583" y="3965654"/>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3"/>
            <p:cNvSpPr/>
            <p:nvPr/>
          </p:nvSpPr>
          <p:spPr>
            <a:xfrm rot="10800000" flipH="1">
              <a:off x="4990622" y="556292"/>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3"/>
            <p:cNvSpPr/>
            <p:nvPr/>
          </p:nvSpPr>
          <p:spPr>
            <a:xfrm rot="10800000" flipH="1">
              <a:off x="453278" y="6687837"/>
              <a:ext cx="160354" cy="160654"/>
            </a:xfrm>
            <a:custGeom>
              <a:avLst/>
              <a:gdLst/>
              <a:ahLst/>
              <a:cxnLst/>
              <a:rect l="l" t="t" r="r" b="b"/>
              <a:pathLst>
                <a:path w="104126" h="104321" extrusionOk="0">
                  <a:moveTo>
                    <a:pt x="2448" y="68255"/>
                  </a:moveTo>
                  <a:cubicBezTo>
                    <a:pt x="11246" y="95717"/>
                    <a:pt x="40550" y="110816"/>
                    <a:pt x="67921" y="102012"/>
                  </a:cubicBezTo>
                  <a:cubicBezTo>
                    <a:pt x="95225" y="93345"/>
                    <a:pt x="110343" y="64127"/>
                    <a:pt x="101704" y="36734"/>
                  </a:cubicBezTo>
                  <a:cubicBezTo>
                    <a:pt x="101659" y="36597"/>
                    <a:pt x="101613" y="36460"/>
                    <a:pt x="101568" y="36323"/>
                  </a:cubicBezTo>
                  <a:cubicBezTo>
                    <a:pt x="92815" y="8976"/>
                    <a:pt x="63625" y="-6078"/>
                    <a:pt x="36367" y="2704"/>
                  </a:cubicBezTo>
                  <a:cubicBezTo>
                    <a:pt x="36276" y="2726"/>
                    <a:pt x="36185" y="2772"/>
                    <a:pt x="36094" y="2795"/>
                  </a:cubicBezTo>
                  <a:cubicBezTo>
                    <a:pt x="8836" y="11622"/>
                    <a:pt x="-6191" y="40862"/>
                    <a:pt x="2448" y="68255"/>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3"/>
            <p:cNvSpPr/>
            <p:nvPr/>
          </p:nvSpPr>
          <p:spPr>
            <a:xfrm rot="10800000" flipH="1">
              <a:off x="61849" y="4379512"/>
              <a:ext cx="70019" cy="70250"/>
            </a:xfrm>
            <a:custGeom>
              <a:avLst/>
              <a:gdLst/>
              <a:ahLst/>
              <a:cxnLst/>
              <a:rect l="l" t="t" r="r" b="b"/>
              <a:pathLst>
                <a:path w="45467" h="45617" extrusionOk="0">
                  <a:moveTo>
                    <a:pt x="45468" y="22809"/>
                  </a:moveTo>
                  <a:cubicBezTo>
                    <a:pt x="45468" y="35405"/>
                    <a:pt x="35289" y="45617"/>
                    <a:pt x="22734" y="45617"/>
                  </a:cubicBezTo>
                  <a:cubicBezTo>
                    <a:pt x="10178" y="45617"/>
                    <a:pt x="0" y="35405"/>
                    <a:pt x="0" y="22809"/>
                  </a:cubicBezTo>
                  <a:cubicBezTo>
                    <a:pt x="0" y="10212"/>
                    <a:pt x="10178" y="0"/>
                    <a:pt x="22734" y="0"/>
                  </a:cubicBezTo>
                  <a:cubicBezTo>
                    <a:pt x="35289" y="0"/>
                    <a:pt x="45468" y="10212"/>
                    <a:pt x="45468" y="22809"/>
                  </a:cubicBezTo>
                  <a:close/>
                </a:path>
              </a:pathLst>
            </a:custGeom>
            <a:solidFill>
              <a:srgbClr val="C5A57E">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3"/>
            <p:cNvSpPr/>
            <p:nvPr/>
          </p:nvSpPr>
          <p:spPr>
            <a:xfrm rot="10800000" flipH="1">
              <a:off x="677146" y="6274845"/>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3"/>
            <p:cNvSpPr/>
            <p:nvPr/>
          </p:nvSpPr>
          <p:spPr>
            <a:xfrm rot="-9716833" flipH="1">
              <a:off x="733639" y="5351004"/>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3"/>
            <p:cNvSpPr/>
            <p:nvPr/>
          </p:nvSpPr>
          <p:spPr>
            <a:xfrm rot="10800000" flipH="1">
              <a:off x="1235730" y="665362"/>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3"/>
            <p:cNvSpPr/>
            <p:nvPr/>
          </p:nvSpPr>
          <p:spPr>
            <a:xfrm rot="10800000" flipH="1">
              <a:off x="2702792" y="905765"/>
              <a:ext cx="27583" cy="27835"/>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3"/>
            <p:cNvSpPr/>
            <p:nvPr/>
          </p:nvSpPr>
          <p:spPr>
            <a:xfrm rot="10800000" flipH="1">
              <a:off x="568248" y="5742630"/>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3"/>
            <p:cNvSpPr/>
            <p:nvPr/>
          </p:nvSpPr>
          <p:spPr>
            <a:xfrm rot="10800000" flipH="1">
              <a:off x="1178016" y="429258"/>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3"/>
            <p:cNvSpPr/>
            <p:nvPr/>
          </p:nvSpPr>
          <p:spPr>
            <a:xfrm rot="10800000" flipH="1">
              <a:off x="842155" y="6204646"/>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
            <p:cNvSpPr/>
            <p:nvPr/>
          </p:nvSpPr>
          <p:spPr>
            <a:xfrm rot="10800000" flipH="1">
              <a:off x="4113623" y="247182"/>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
            <p:cNvSpPr/>
            <p:nvPr/>
          </p:nvSpPr>
          <p:spPr>
            <a:xfrm rot="10800000" flipH="1">
              <a:off x="1027333" y="4301075"/>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
            <p:cNvSpPr/>
            <p:nvPr/>
          </p:nvSpPr>
          <p:spPr>
            <a:xfrm rot="10800000" flipH="1">
              <a:off x="1311983" y="300506"/>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3"/>
            <p:cNvSpPr/>
            <p:nvPr/>
          </p:nvSpPr>
          <p:spPr>
            <a:xfrm rot="10800000" flipH="1">
              <a:off x="5386436" y="546374"/>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
            <p:cNvSpPr/>
            <p:nvPr/>
          </p:nvSpPr>
          <p:spPr>
            <a:xfrm rot="10800000" flipH="1">
              <a:off x="897873" y="5497706"/>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
            <p:cNvSpPr/>
            <p:nvPr/>
          </p:nvSpPr>
          <p:spPr>
            <a:xfrm rot="10800000" flipH="1">
              <a:off x="881361" y="5755849"/>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
            <p:cNvSpPr/>
            <p:nvPr/>
          </p:nvSpPr>
          <p:spPr>
            <a:xfrm rot="10800000" flipH="1">
              <a:off x="454364" y="3938535"/>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
            <p:cNvSpPr/>
            <p:nvPr/>
          </p:nvSpPr>
          <p:spPr>
            <a:xfrm rot="10800000" flipH="1">
              <a:off x="575531" y="6505209"/>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
            <p:cNvSpPr/>
            <p:nvPr/>
          </p:nvSpPr>
          <p:spPr>
            <a:xfrm rot="10800000" flipH="1">
              <a:off x="405559" y="5231916"/>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
            <p:cNvSpPr/>
            <p:nvPr/>
          </p:nvSpPr>
          <p:spPr>
            <a:xfrm rot="10800000" flipH="1">
              <a:off x="86715" y="5161104"/>
              <a:ext cx="30450" cy="30424"/>
            </a:xfrm>
            <a:custGeom>
              <a:avLst/>
              <a:gdLst/>
              <a:ahLst/>
              <a:cxnLst/>
              <a:rect l="l" t="t" r="r" b="b"/>
              <a:pathLst>
                <a:path w="19773" h="19756" extrusionOk="0">
                  <a:moveTo>
                    <a:pt x="469" y="13046"/>
                  </a:moveTo>
                  <a:cubicBezTo>
                    <a:pt x="1947" y="18128"/>
                    <a:pt x="7244" y="21050"/>
                    <a:pt x="12291" y="19574"/>
                  </a:cubicBezTo>
                  <a:cubicBezTo>
                    <a:pt x="12450" y="19531"/>
                    <a:pt x="12609" y="19483"/>
                    <a:pt x="12746" y="19433"/>
                  </a:cubicBezTo>
                  <a:cubicBezTo>
                    <a:pt x="17929" y="17911"/>
                    <a:pt x="20907" y="12465"/>
                    <a:pt x="19384" y="7267"/>
                  </a:cubicBezTo>
                  <a:cubicBezTo>
                    <a:pt x="19361" y="7217"/>
                    <a:pt x="19361" y="7166"/>
                    <a:pt x="19339" y="7116"/>
                  </a:cubicBezTo>
                  <a:cubicBezTo>
                    <a:pt x="17747" y="1941"/>
                    <a:pt x="12268" y="-958"/>
                    <a:pt x="7108" y="638"/>
                  </a:cubicBezTo>
                  <a:cubicBezTo>
                    <a:pt x="7017" y="668"/>
                    <a:pt x="6926" y="698"/>
                    <a:pt x="6835" y="730"/>
                  </a:cubicBezTo>
                  <a:cubicBezTo>
                    <a:pt x="1697" y="2365"/>
                    <a:pt x="-1168" y="7878"/>
                    <a:pt x="469" y="13042"/>
                  </a:cubicBezTo>
                  <a:cubicBezTo>
                    <a:pt x="469" y="13044"/>
                    <a:pt x="469" y="13044"/>
                    <a:pt x="469" y="13046"/>
                  </a:cubicBezTo>
                  <a:close/>
                </a:path>
              </a:pathLst>
            </a:custGeom>
            <a:solidFill>
              <a:srgbClr val="D1BC9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
            <p:cNvSpPr/>
            <p:nvPr/>
          </p:nvSpPr>
          <p:spPr>
            <a:xfrm rot="10800000" flipH="1">
              <a:off x="2803546" y="758678"/>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
            <p:cNvSpPr/>
            <p:nvPr/>
          </p:nvSpPr>
          <p:spPr>
            <a:xfrm rot="10800000" flipH="1">
              <a:off x="854573" y="5003229"/>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3"/>
            <p:cNvSpPr/>
            <p:nvPr/>
          </p:nvSpPr>
          <p:spPr>
            <a:xfrm rot="10800000" flipH="1">
              <a:off x="1589711" y="203433"/>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3"/>
            <p:cNvSpPr/>
            <p:nvPr/>
          </p:nvSpPr>
          <p:spPr>
            <a:xfrm rot="10800000" flipH="1">
              <a:off x="1751669" y="289360"/>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
            <p:cNvSpPr/>
            <p:nvPr/>
          </p:nvSpPr>
          <p:spPr>
            <a:xfrm rot="10800000" flipH="1">
              <a:off x="328050" y="6021974"/>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
            <p:cNvSpPr/>
            <p:nvPr/>
          </p:nvSpPr>
          <p:spPr>
            <a:xfrm rot="10800000" flipH="1">
              <a:off x="289327" y="499760"/>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
            <p:cNvSpPr/>
            <p:nvPr/>
          </p:nvSpPr>
          <p:spPr>
            <a:xfrm rot="10800000" flipH="1">
              <a:off x="1082751" y="3704492"/>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
            <p:cNvSpPr/>
            <p:nvPr/>
          </p:nvSpPr>
          <p:spPr>
            <a:xfrm rot="10800000" flipH="1">
              <a:off x="1648708" y="619738"/>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
            <p:cNvSpPr/>
            <p:nvPr/>
          </p:nvSpPr>
          <p:spPr>
            <a:xfrm rot="10800000" flipH="1">
              <a:off x="43470" y="5835097"/>
              <a:ext cx="77691" cy="77776"/>
            </a:xfrm>
            <a:custGeom>
              <a:avLst/>
              <a:gdLst/>
              <a:ahLst/>
              <a:cxnLst/>
              <a:rect l="l" t="t" r="r" b="b"/>
              <a:pathLst>
                <a:path w="50449" h="50504" extrusionOk="0">
                  <a:moveTo>
                    <a:pt x="1251" y="33169"/>
                  </a:moveTo>
                  <a:cubicBezTo>
                    <a:pt x="5593" y="46352"/>
                    <a:pt x="19620" y="53628"/>
                    <a:pt x="32851" y="49591"/>
                  </a:cubicBezTo>
                  <a:cubicBezTo>
                    <a:pt x="46127" y="45349"/>
                    <a:pt x="53493" y="31116"/>
                    <a:pt x="49265" y="17796"/>
                  </a:cubicBezTo>
                  <a:cubicBezTo>
                    <a:pt x="49242" y="17751"/>
                    <a:pt x="49242" y="17705"/>
                    <a:pt x="49219" y="17659"/>
                  </a:cubicBezTo>
                  <a:cubicBezTo>
                    <a:pt x="44877" y="4362"/>
                    <a:pt x="30646" y="-2891"/>
                    <a:pt x="17392" y="1465"/>
                  </a:cubicBezTo>
                  <a:cubicBezTo>
                    <a:pt x="4229" y="5685"/>
                    <a:pt x="-3001" y="19803"/>
                    <a:pt x="1206" y="33010"/>
                  </a:cubicBezTo>
                  <a:cubicBezTo>
                    <a:pt x="1206" y="33055"/>
                    <a:pt x="1228" y="33123"/>
                    <a:pt x="1251" y="33169"/>
                  </a:cubicBezTo>
                  <a:close/>
                </a:path>
              </a:pathLst>
            </a:custGeom>
            <a:solidFill>
              <a:srgbClr val="D1BC94">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
            <p:cNvSpPr/>
            <p:nvPr/>
          </p:nvSpPr>
          <p:spPr>
            <a:xfrm rot="10800000" flipH="1">
              <a:off x="870355" y="4013698"/>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
            <p:cNvSpPr/>
            <p:nvPr/>
          </p:nvSpPr>
          <p:spPr>
            <a:xfrm rot="10800000" flipH="1">
              <a:off x="2342144" y="897015"/>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
            <p:cNvSpPr/>
            <p:nvPr/>
          </p:nvSpPr>
          <p:spPr>
            <a:xfrm rot="10800000" flipH="1">
              <a:off x="428731" y="1261823"/>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
            <p:cNvSpPr/>
            <p:nvPr/>
          </p:nvSpPr>
          <p:spPr>
            <a:xfrm rot="10800000" flipH="1">
              <a:off x="706599" y="6495861"/>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
            <p:cNvSpPr/>
            <p:nvPr/>
          </p:nvSpPr>
          <p:spPr>
            <a:xfrm rot="10800000" flipH="1">
              <a:off x="1158555" y="700649"/>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
            <p:cNvSpPr/>
            <p:nvPr/>
          </p:nvSpPr>
          <p:spPr>
            <a:xfrm rot="10800000" flipH="1">
              <a:off x="406753" y="526574"/>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
            <p:cNvSpPr/>
            <p:nvPr/>
          </p:nvSpPr>
          <p:spPr>
            <a:xfrm rot="10800000" flipH="1">
              <a:off x="66517" y="3631265"/>
              <a:ext cx="42616" cy="42857"/>
            </a:xfrm>
            <a:custGeom>
              <a:avLst/>
              <a:gdLst/>
              <a:ahLst/>
              <a:cxnLst/>
              <a:rect l="l" t="t" r="r" b="b"/>
              <a:pathLst>
                <a:path w="27673" h="27829" extrusionOk="0">
                  <a:moveTo>
                    <a:pt x="618" y="18287"/>
                  </a:moveTo>
                  <a:cubicBezTo>
                    <a:pt x="3005" y="25600"/>
                    <a:pt x="10780" y="29655"/>
                    <a:pt x="18123" y="27411"/>
                  </a:cubicBezTo>
                  <a:cubicBezTo>
                    <a:pt x="25398" y="25023"/>
                    <a:pt x="29376" y="17165"/>
                    <a:pt x="26989" y="9862"/>
                  </a:cubicBezTo>
                  <a:cubicBezTo>
                    <a:pt x="26989" y="9857"/>
                    <a:pt x="26989" y="9853"/>
                    <a:pt x="26989" y="9848"/>
                  </a:cubicBezTo>
                  <a:cubicBezTo>
                    <a:pt x="24898" y="2721"/>
                    <a:pt x="17441" y="-1351"/>
                    <a:pt x="10326" y="755"/>
                  </a:cubicBezTo>
                  <a:cubicBezTo>
                    <a:pt x="10121" y="816"/>
                    <a:pt x="9917" y="882"/>
                    <a:pt x="9712" y="953"/>
                  </a:cubicBezTo>
                  <a:cubicBezTo>
                    <a:pt x="2460" y="3247"/>
                    <a:pt x="-1610" y="10984"/>
                    <a:pt x="618" y="18287"/>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
            <p:cNvSpPr/>
            <p:nvPr/>
          </p:nvSpPr>
          <p:spPr>
            <a:xfrm rot="10800000" flipH="1">
              <a:off x="554182" y="4731167"/>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
            <p:cNvSpPr/>
            <p:nvPr/>
          </p:nvSpPr>
          <p:spPr>
            <a:xfrm rot="10800000" flipH="1">
              <a:off x="2666142" y="39059"/>
              <a:ext cx="15454" cy="15494"/>
            </a:xfrm>
            <a:custGeom>
              <a:avLst/>
              <a:gdLst/>
              <a:ahLst/>
              <a:cxnLst/>
              <a:rect l="l" t="t" r="r" b="b"/>
              <a:pathLst>
                <a:path w="10035" h="10061" extrusionOk="0">
                  <a:moveTo>
                    <a:pt x="283" y="6856"/>
                  </a:moveTo>
                  <a:cubicBezTo>
                    <a:pt x="1238" y="9429"/>
                    <a:pt x="4011" y="10820"/>
                    <a:pt x="6648" y="10049"/>
                  </a:cubicBezTo>
                  <a:cubicBezTo>
                    <a:pt x="9217" y="9084"/>
                    <a:pt x="10604" y="6299"/>
                    <a:pt x="9831" y="3663"/>
                  </a:cubicBezTo>
                  <a:cubicBezTo>
                    <a:pt x="8967" y="1028"/>
                    <a:pt x="6148" y="-411"/>
                    <a:pt x="3534" y="449"/>
                  </a:cubicBezTo>
                  <a:cubicBezTo>
                    <a:pt x="3511" y="456"/>
                    <a:pt x="3488" y="462"/>
                    <a:pt x="3466" y="469"/>
                  </a:cubicBezTo>
                  <a:cubicBezTo>
                    <a:pt x="829" y="1329"/>
                    <a:pt x="-604" y="4162"/>
                    <a:pt x="260" y="6796"/>
                  </a:cubicBezTo>
                  <a:cubicBezTo>
                    <a:pt x="260" y="6817"/>
                    <a:pt x="283" y="6835"/>
                    <a:pt x="283" y="6856"/>
                  </a:cubicBezTo>
                  <a:close/>
                </a:path>
              </a:pathLst>
            </a:custGeom>
            <a:solidFill>
              <a:srgbClr val="E2D8BD">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3"/>
            <p:cNvSpPr/>
            <p:nvPr/>
          </p:nvSpPr>
          <p:spPr>
            <a:xfrm rot="10800000" flipH="1">
              <a:off x="263021" y="5650382"/>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
            <p:cNvSpPr/>
            <p:nvPr/>
          </p:nvSpPr>
          <p:spPr>
            <a:xfrm rot="10800000" flipH="1">
              <a:off x="1453577" y="716839"/>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
            <p:cNvSpPr/>
            <p:nvPr/>
          </p:nvSpPr>
          <p:spPr>
            <a:xfrm rot="10800000" flipH="1">
              <a:off x="2866417" y="362932"/>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
            <p:cNvSpPr/>
            <p:nvPr/>
          </p:nvSpPr>
          <p:spPr>
            <a:xfrm rot="10800000" flipH="1">
              <a:off x="70540" y="4990357"/>
              <a:ext cx="45575" cy="46121"/>
            </a:xfrm>
            <a:custGeom>
              <a:avLst/>
              <a:gdLst/>
              <a:ahLst/>
              <a:cxnLst/>
              <a:rect l="l" t="t" r="r" b="b"/>
              <a:pathLst>
                <a:path w="29594" h="29949" extrusionOk="0">
                  <a:moveTo>
                    <a:pt x="735" y="19633"/>
                  </a:moveTo>
                  <a:cubicBezTo>
                    <a:pt x="3099" y="27467"/>
                    <a:pt x="11374" y="31885"/>
                    <a:pt x="19172" y="29504"/>
                  </a:cubicBezTo>
                  <a:cubicBezTo>
                    <a:pt x="19240" y="29484"/>
                    <a:pt x="19309" y="29463"/>
                    <a:pt x="19377" y="29440"/>
                  </a:cubicBezTo>
                  <a:cubicBezTo>
                    <a:pt x="27129" y="26735"/>
                    <a:pt x="31335" y="18369"/>
                    <a:pt x="28925" y="10509"/>
                  </a:cubicBezTo>
                  <a:cubicBezTo>
                    <a:pt x="26447" y="2711"/>
                    <a:pt x="18126" y="-1586"/>
                    <a:pt x="10351" y="909"/>
                  </a:cubicBezTo>
                  <a:cubicBezTo>
                    <a:pt x="10329" y="916"/>
                    <a:pt x="10306" y="923"/>
                    <a:pt x="10283" y="930"/>
                  </a:cubicBezTo>
                  <a:cubicBezTo>
                    <a:pt x="2508" y="3425"/>
                    <a:pt x="-1766" y="11771"/>
                    <a:pt x="712" y="19569"/>
                  </a:cubicBezTo>
                  <a:cubicBezTo>
                    <a:pt x="712" y="19589"/>
                    <a:pt x="735" y="19612"/>
                    <a:pt x="735" y="19633"/>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
            <p:cNvSpPr/>
            <p:nvPr/>
          </p:nvSpPr>
          <p:spPr>
            <a:xfrm rot="10800000" flipH="1">
              <a:off x="630468" y="4457884"/>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3"/>
            <p:cNvSpPr/>
            <p:nvPr/>
          </p:nvSpPr>
          <p:spPr>
            <a:xfrm rot="10800000" flipH="1">
              <a:off x="2850030" y="778810"/>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
            <p:cNvSpPr/>
            <p:nvPr/>
          </p:nvSpPr>
          <p:spPr>
            <a:xfrm rot="10800000" flipH="1">
              <a:off x="2408325" y="379152"/>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
            <p:cNvSpPr/>
            <p:nvPr/>
          </p:nvSpPr>
          <p:spPr>
            <a:xfrm rot="10800000" flipH="1">
              <a:off x="5453123" y="597925"/>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
            <p:cNvSpPr/>
            <p:nvPr/>
          </p:nvSpPr>
          <p:spPr>
            <a:xfrm rot="10800000" flipH="1">
              <a:off x="1557612" y="316159"/>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
            <p:cNvSpPr/>
            <p:nvPr/>
          </p:nvSpPr>
          <p:spPr>
            <a:xfrm rot="10800000" flipH="1">
              <a:off x="381582" y="4904768"/>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
            <p:cNvSpPr/>
            <p:nvPr/>
          </p:nvSpPr>
          <p:spPr>
            <a:xfrm rot="10800000" flipH="1">
              <a:off x="744300" y="4739313"/>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3"/>
            <p:cNvSpPr/>
            <p:nvPr/>
          </p:nvSpPr>
          <p:spPr>
            <a:xfrm rot="10800000" flipH="1">
              <a:off x="804737" y="4509131"/>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3"/>
            <p:cNvSpPr/>
            <p:nvPr/>
          </p:nvSpPr>
          <p:spPr>
            <a:xfrm rot="10800000" flipH="1">
              <a:off x="388109" y="6287849"/>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3"/>
            <p:cNvSpPr/>
            <p:nvPr/>
          </p:nvSpPr>
          <p:spPr>
            <a:xfrm rot="10800000" flipH="1">
              <a:off x="493906" y="4754125"/>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3"/>
            <p:cNvSpPr/>
            <p:nvPr/>
          </p:nvSpPr>
          <p:spPr>
            <a:xfrm rot="10800000" flipH="1">
              <a:off x="308482" y="4076054"/>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3"/>
            <p:cNvSpPr/>
            <p:nvPr/>
          </p:nvSpPr>
          <p:spPr>
            <a:xfrm rot="10800000" flipH="1">
              <a:off x="2568544" y="688923"/>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3"/>
            <p:cNvSpPr/>
            <p:nvPr/>
          </p:nvSpPr>
          <p:spPr>
            <a:xfrm rot="10800000" flipH="1">
              <a:off x="800522" y="2127716"/>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
            <p:cNvSpPr/>
            <p:nvPr/>
          </p:nvSpPr>
          <p:spPr>
            <a:xfrm rot="10800000" flipH="1">
              <a:off x="528157" y="1642757"/>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
            <p:cNvSpPr/>
            <p:nvPr/>
          </p:nvSpPr>
          <p:spPr>
            <a:xfrm rot="10800000" flipH="1">
              <a:off x="1218376" y="2006594"/>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
            <p:cNvSpPr/>
            <p:nvPr/>
          </p:nvSpPr>
          <p:spPr>
            <a:xfrm rot="10800000" flipH="1">
              <a:off x="856809" y="1593040"/>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
            <p:cNvSpPr/>
            <p:nvPr/>
          </p:nvSpPr>
          <p:spPr>
            <a:xfrm rot="10800000" flipH="1">
              <a:off x="1045190" y="3172713"/>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
            <p:cNvSpPr/>
            <p:nvPr/>
          </p:nvSpPr>
          <p:spPr>
            <a:xfrm rot="10800000" flipH="1">
              <a:off x="717120" y="2747716"/>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3"/>
            <p:cNvSpPr/>
            <p:nvPr/>
          </p:nvSpPr>
          <p:spPr>
            <a:xfrm rot="10800000" flipH="1">
              <a:off x="1011518" y="362208"/>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3"/>
            <p:cNvSpPr/>
            <p:nvPr/>
          </p:nvSpPr>
          <p:spPr>
            <a:xfrm rot="10800000" flipH="1">
              <a:off x="166642" y="2545743"/>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
            <p:cNvSpPr/>
            <p:nvPr/>
          </p:nvSpPr>
          <p:spPr>
            <a:xfrm rot="10800000" flipH="1">
              <a:off x="628694" y="4336789"/>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
            <p:cNvSpPr/>
            <p:nvPr/>
          </p:nvSpPr>
          <p:spPr>
            <a:xfrm rot="10800000" flipH="1">
              <a:off x="314305" y="4414932"/>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
            <p:cNvSpPr/>
            <p:nvPr/>
          </p:nvSpPr>
          <p:spPr>
            <a:xfrm rot="10800000" flipH="1">
              <a:off x="2233396" y="193066"/>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
            <p:cNvSpPr/>
            <p:nvPr/>
          </p:nvSpPr>
          <p:spPr>
            <a:xfrm rot="10800000" flipH="1">
              <a:off x="1198916" y="137367"/>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
            <p:cNvSpPr/>
            <p:nvPr/>
          </p:nvSpPr>
          <p:spPr>
            <a:xfrm rot="10800000" flipH="1">
              <a:off x="2640640" y="506911"/>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
            <p:cNvSpPr/>
            <p:nvPr/>
          </p:nvSpPr>
          <p:spPr>
            <a:xfrm rot="10800000" flipH="1">
              <a:off x="5191025" y="57472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
            <p:cNvSpPr/>
            <p:nvPr/>
          </p:nvSpPr>
          <p:spPr>
            <a:xfrm rot="10800000" flipH="1">
              <a:off x="1008804" y="502429"/>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
            <p:cNvSpPr/>
            <p:nvPr/>
          </p:nvSpPr>
          <p:spPr>
            <a:xfrm rot="10800000" flipH="1">
              <a:off x="829438" y="366302"/>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
            <p:cNvSpPr/>
            <p:nvPr/>
          </p:nvSpPr>
          <p:spPr>
            <a:xfrm rot="10800000" flipH="1">
              <a:off x="1557585" y="1005366"/>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
            <p:cNvSpPr/>
            <p:nvPr/>
          </p:nvSpPr>
          <p:spPr>
            <a:xfrm rot="10800000" flipH="1">
              <a:off x="312600" y="3113203"/>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3"/>
            <p:cNvSpPr/>
            <p:nvPr/>
          </p:nvSpPr>
          <p:spPr>
            <a:xfrm rot="10800000" flipH="1">
              <a:off x="122502" y="3477948"/>
              <a:ext cx="37973" cy="38429"/>
            </a:xfrm>
            <a:custGeom>
              <a:avLst/>
              <a:gdLst/>
              <a:ahLst/>
              <a:cxnLst/>
              <a:rect l="l" t="t" r="r" b="b"/>
              <a:pathLst>
                <a:path w="24658" h="24954" extrusionOk="0">
                  <a:moveTo>
                    <a:pt x="663" y="16513"/>
                  </a:moveTo>
                  <a:cubicBezTo>
                    <a:pt x="2573" y="22911"/>
                    <a:pt x="9279" y="26553"/>
                    <a:pt x="15645" y="24649"/>
                  </a:cubicBezTo>
                  <a:cubicBezTo>
                    <a:pt x="15804" y="24601"/>
                    <a:pt x="15963" y="24551"/>
                    <a:pt x="16122" y="24496"/>
                  </a:cubicBezTo>
                  <a:cubicBezTo>
                    <a:pt x="22579" y="22429"/>
                    <a:pt x="26148" y="15500"/>
                    <a:pt x="24079" y="9020"/>
                  </a:cubicBezTo>
                  <a:cubicBezTo>
                    <a:pt x="24079" y="9009"/>
                    <a:pt x="24079" y="8997"/>
                    <a:pt x="24079" y="8986"/>
                  </a:cubicBezTo>
                  <a:cubicBezTo>
                    <a:pt x="22124" y="2470"/>
                    <a:pt x="15281" y="-1230"/>
                    <a:pt x="8802" y="720"/>
                  </a:cubicBezTo>
                  <a:cubicBezTo>
                    <a:pt x="8734" y="739"/>
                    <a:pt x="8688" y="757"/>
                    <a:pt x="8620" y="775"/>
                  </a:cubicBezTo>
                  <a:cubicBezTo>
                    <a:pt x="2141" y="2803"/>
                    <a:pt x="-1451" y="9711"/>
                    <a:pt x="572" y="16203"/>
                  </a:cubicBezTo>
                  <a:cubicBezTo>
                    <a:pt x="595" y="16308"/>
                    <a:pt x="618" y="16410"/>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3"/>
            <p:cNvSpPr/>
            <p:nvPr/>
          </p:nvSpPr>
          <p:spPr>
            <a:xfrm rot="10800000" flipH="1">
              <a:off x="1236567" y="3455779"/>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
            <p:cNvSpPr/>
            <p:nvPr/>
          </p:nvSpPr>
          <p:spPr>
            <a:xfrm rot="10800000" flipH="1">
              <a:off x="2426223" y="706668"/>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
            <p:cNvSpPr/>
            <p:nvPr/>
          </p:nvSpPr>
          <p:spPr>
            <a:xfrm rot="10800000" flipH="1">
              <a:off x="1303831" y="90596"/>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
            <p:cNvSpPr/>
            <p:nvPr/>
          </p:nvSpPr>
          <p:spPr>
            <a:xfrm rot="10800000" flipH="1">
              <a:off x="2516070" y="106292"/>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
            <p:cNvSpPr/>
            <p:nvPr/>
          </p:nvSpPr>
          <p:spPr>
            <a:xfrm rot="10800000" flipH="1">
              <a:off x="392694" y="5080827"/>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
            <p:cNvSpPr/>
            <p:nvPr/>
          </p:nvSpPr>
          <p:spPr>
            <a:xfrm rot="10800000" flipH="1">
              <a:off x="1233395" y="747701"/>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
            <p:cNvSpPr/>
            <p:nvPr/>
          </p:nvSpPr>
          <p:spPr>
            <a:xfrm rot="10800000" flipH="1">
              <a:off x="163763" y="5181670"/>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
            <p:cNvSpPr/>
            <p:nvPr/>
          </p:nvSpPr>
          <p:spPr>
            <a:xfrm rot="10800000" flipH="1">
              <a:off x="2265069" y="917375"/>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3"/>
            <p:cNvSpPr/>
            <p:nvPr/>
          </p:nvSpPr>
          <p:spPr>
            <a:xfrm rot="10800000" flipH="1">
              <a:off x="557536" y="2452375"/>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3"/>
            <p:cNvSpPr/>
            <p:nvPr/>
          </p:nvSpPr>
          <p:spPr>
            <a:xfrm rot="10800000" flipH="1">
              <a:off x="402805" y="1848173"/>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3"/>
            <p:cNvSpPr/>
            <p:nvPr/>
          </p:nvSpPr>
          <p:spPr>
            <a:xfrm rot="10800000" flipH="1">
              <a:off x="466638" y="1372058"/>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3"/>
            <p:cNvSpPr/>
            <p:nvPr/>
          </p:nvSpPr>
          <p:spPr>
            <a:xfrm rot="10800000" flipH="1">
              <a:off x="95796" y="1345847"/>
              <a:ext cx="47618" cy="47782"/>
            </a:xfrm>
            <a:custGeom>
              <a:avLst/>
              <a:gdLst/>
              <a:ahLst/>
              <a:cxnLst/>
              <a:rect l="l" t="t" r="r" b="b"/>
              <a:pathLst>
                <a:path w="30921" h="31027" extrusionOk="0">
                  <a:moveTo>
                    <a:pt x="714" y="20342"/>
                  </a:moveTo>
                  <a:cubicBezTo>
                    <a:pt x="3260" y="28516"/>
                    <a:pt x="11944" y="33073"/>
                    <a:pt x="20083" y="30516"/>
                  </a:cubicBezTo>
                  <a:cubicBezTo>
                    <a:pt x="28222" y="27960"/>
                    <a:pt x="32769" y="19260"/>
                    <a:pt x="30222" y="11086"/>
                  </a:cubicBezTo>
                  <a:cubicBezTo>
                    <a:pt x="27676" y="2909"/>
                    <a:pt x="19015" y="-1646"/>
                    <a:pt x="10854" y="911"/>
                  </a:cubicBezTo>
                  <a:cubicBezTo>
                    <a:pt x="10808" y="925"/>
                    <a:pt x="10762" y="938"/>
                    <a:pt x="10717" y="954"/>
                  </a:cubicBezTo>
                  <a:cubicBezTo>
                    <a:pt x="2646" y="3570"/>
                    <a:pt x="-1809" y="12219"/>
                    <a:pt x="714" y="20342"/>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3"/>
            <p:cNvSpPr/>
            <p:nvPr/>
          </p:nvSpPr>
          <p:spPr>
            <a:xfrm rot="10800000" flipH="1">
              <a:off x="608399" y="5010963"/>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3"/>
            <p:cNvSpPr/>
            <p:nvPr/>
          </p:nvSpPr>
          <p:spPr>
            <a:xfrm rot="10800000" flipH="1">
              <a:off x="209837" y="4561510"/>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3"/>
            <p:cNvSpPr/>
            <p:nvPr/>
          </p:nvSpPr>
          <p:spPr>
            <a:xfrm rot="10800000" flipH="1">
              <a:off x="604180" y="2914539"/>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3"/>
            <p:cNvSpPr/>
            <p:nvPr/>
          </p:nvSpPr>
          <p:spPr>
            <a:xfrm rot="10800000" flipH="1">
              <a:off x="3159973" y="218565"/>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3"/>
            <p:cNvSpPr/>
            <p:nvPr/>
          </p:nvSpPr>
          <p:spPr>
            <a:xfrm rot="10800000" flipH="1">
              <a:off x="1150482" y="1289687"/>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3"/>
            <p:cNvSpPr/>
            <p:nvPr/>
          </p:nvSpPr>
          <p:spPr>
            <a:xfrm rot="10800000" flipH="1">
              <a:off x="2161021" y="363227"/>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3"/>
            <p:cNvSpPr/>
            <p:nvPr/>
          </p:nvSpPr>
          <p:spPr>
            <a:xfrm rot="10800000" flipH="1">
              <a:off x="3093750" y="632320"/>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
            <p:cNvSpPr/>
            <p:nvPr/>
          </p:nvSpPr>
          <p:spPr>
            <a:xfrm rot="10800000" flipH="1">
              <a:off x="1328691" y="1868822"/>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
            <p:cNvSpPr/>
            <p:nvPr/>
          </p:nvSpPr>
          <p:spPr>
            <a:xfrm rot="10800000" flipH="1">
              <a:off x="1591096" y="13499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
            <p:cNvSpPr/>
            <p:nvPr/>
          </p:nvSpPr>
          <p:spPr>
            <a:xfrm rot="10800000" flipH="1">
              <a:off x="2882367" y="899668"/>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3"/>
            <p:cNvSpPr/>
            <p:nvPr/>
          </p:nvSpPr>
          <p:spPr>
            <a:xfrm flipH="1">
              <a:off x="5808845" y="6814041"/>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3"/>
            <p:cNvSpPr/>
            <p:nvPr/>
          </p:nvSpPr>
          <p:spPr>
            <a:xfrm flipH="1">
              <a:off x="6878845" y="6467507"/>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
            <p:cNvSpPr/>
            <p:nvPr/>
          </p:nvSpPr>
          <p:spPr>
            <a:xfrm flipH="1">
              <a:off x="6382168" y="6328918"/>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3"/>
            <p:cNvSpPr/>
            <p:nvPr/>
          </p:nvSpPr>
          <p:spPr>
            <a:xfrm flipH="1">
              <a:off x="7046248" y="6301754"/>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3"/>
            <p:cNvSpPr/>
            <p:nvPr/>
          </p:nvSpPr>
          <p:spPr>
            <a:xfrm flipH="1">
              <a:off x="6743238" y="6406291"/>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3"/>
            <p:cNvSpPr/>
            <p:nvPr/>
          </p:nvSpPr>
          <p:spPr>
            <a:xfrm flipH="1">
              <a:off x="6690516" y="6368466"/>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3"/>
            <p:cNvSpPr/>
            <p:nvPr/>
          </p:nvSpPr>
          <p:spPr>
            <a:xfrm flipH="1">
              <a:off x="6956398" y="6395138"/>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3" name="Google Shape;463;p3"/>
          <p:cNvGrpSpPr/>
          <p:nvPr/>
        </p:nvGrpSpPr>
        <p:grpSpPr>
          <a:xfrm rot="1185681">
            <a:off x="9642623" y="240393"/>
            <a:ext cx="3064040" cy="4321161"/>
            <a:chOff x="5521751" y="689626"/>
            <a:chExt cx="3064070" cy="4321203"/>
          </a:xfrm>
        </p:grpSpPr>
        <p:sp>
          <p:nvSpPr>
            <p:cNvPr id="464" name="Google Shape;464;p3"/>
            <p:cNvSpPr/>
            <p:nvPr/>
          </p:nvSpPr>
          <p:spPr>
            <a:xfrm>
              <a:off x="6935570" y="1971205"/>
              <a:ext cx="15839" cy="15415"/>
            </a:xfrm>
            <a:custGeom>
              <a:avLst/>
              <a:gdLst/>
              <a:ahLst/>
              <a:cxnLst/>
              <a:rect l="l" t="t" r="r" b="b"/>
              <a:pathLst>
                <a:path w="7274" h="7079" extrusionOk="0">
                  <a:moveTo>
                    <a:pt x="7284" y="3630"/>
                  </a:moveTo>
                  <a:cubicBezTo>
                    <a:pt x="7284" y="5637"/>
                    <a:pt x="5646" y="7279"/>
                    <a:pt x="3647" y="7279"/>
                  </a:cubicBezTo>
                  <a:cubicBezTo>
                    <a:pt x="1646" y="7279"/>
                    <a:pt x="9" y="5637"/>
                    <a:pt x="9" y="3630"/>
                  </a:cubicBezTo>
                  <a:cubicBezTo>
                    <a:pt x="9" y="1737"/>
                    <a:pt x="1532" y="209"/>
                    <a:pt x="3419" y="209"/>
                  </a:cubicBezTo>
                  <a:cubicBezTo>
                    <a:pt x="3487" y="209"/>
                    <a:pt x="3579" y="209"/>
                    <a:pt x="3647" y="209"/>
                  </a:cubicBezTo>
                  <a:cubicBezTo>
                    <a:pt x="5534" y="72"/>
                    <a:pt x="7148" y="1509"/>
                    <a:pt x="7284" y="3402"/>
                  </a:cubicBezTo>
                  <a:cubicBezTo>
                    <a:pt x="7284" y="3471"/>
                    <a:pt x="7284" y="3562"/>
                    <a:pt x="7284" y="363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3"/>
            <p:cNvSpPr/>
            <p:nvPr/>
          </p:nvSpPr>
          <p:spPr>
            <a:xfrm>
              <a:off x="6542214" y="1306029"/>
              <a:ext cx="66830" cy="67052"/>
            </a:xfrm>
            <a:custGeom>
              <a:avLst/>
              <a:gdLst/>
              <a:ahLst/>
              <a:cxnLst/>
              <a:rect l="l" t="t" r="r" b="b"/>
              <a:pathLst>
                <a:path w="30691" h="30793" extrusionOk="0">
                  <a:moveTo>
                    <a:pt x="30700" y="15709"/>
                  </a:moveTo>
                  <a:cubicBezTo>
                    <a:pt x="30700" y="24148"/>
                    <a:pt x="23880" y="30991"/>
                    <a:pt x="15469" y="30991"/>
                  </a:cubicBezTo>
                  <a:cubicBezTo>
                    <a:pt x="7056" y="31128"/>
                    <a:pt x="146" y="24377"/>
                    <a:pt x="9" y="15937"/>
                  </a:cubicBezTo>
                  <a:cubicBezTo>
                    <a:pt x="9" y="15869"/>
                    <a:pt x="9" y="15778"/>
                    <a:pt x="9" y="15709"/>
                  </a:cubicBezTo>
                  <a:cubicBezTo>
                    <a:pt x="9" y="7133"/>
                    <a:pt x="6920" y="200"/>
                    <a:pt x="15469" y="200"/>
                  </a:cubicBezTo>
                  <a:cubicBezTo>
                    <a:pt x="23925" y="314"/>
                    <a:pt x="30700" y="7225"/>
                    <a:pt x="30700" y="15709"/>
                  </a:cubicBezTo>
                  <a:close/>
                </a:path>
              </a:pathLst>
            </a:custGeom>
            <a:solidFill>
              <a:srgbClr val="C5A57E">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3"/>
            <p:cNvSpPr/>
            <p:nvPr/>
          </p:nvSpPr>
          <p:spPr>
            <a:xfrm>
              <a:off x="6733699" y="2207519"/>
              <a:ext cx="110388" cy="110754"/>
            </a:xfrm>
            <a:custGeom>
              <a:avLst/>
              <a:gdLst/>
              <a:ahLst/>
              <a:cxnLst/>
              <a:rect l="l" t="t" r="r" b="b"/>
              <a:pathLst>
                <a:path w="50695" h="50863" extrusionOk="0">
                  <a:moveTo>
                    <a:pt x="50705" y="25745"/>
                  </a:moveTo>
                  <a:cubicBezTo>
                    <a:pt x="50705" y="39727"/>
                    <a:pt x="39406" y="51063"/>
                    <a:pt x="25470" y="51063"/>
                  </a:cubicBezTo>
                  <a:cubicBezTo>
                    <a:pt x="11488" y="51063"/>
                    <a:pt x="145" y="39773"/>
                    <a:pt x="9" y="25745"/>
                  </a:cubicBezTo>
                  <a:cubicBezTo>
                    <a:pt x="9" y="11627"/>
                    <a:pt x="11398" y="200"/>
                    <a:pt x="25470" y="200"/>
                  </a:cubicBezTo>
                  <a:cubicBezTo>
                    <a:pt x="39451" y="314"/>
                    <a:pt x="50705" y="11718"/>
                    <a:pt x="50705" y="25745"/>
                  </a:cubicBezTo>
                  <a:close/>
                </a:path>
              </a:pathLst>
            </a:custGeom>
            <a:solidFill>
              <a:srgbClr val="ADA183">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3"/>
            <p:cNvSpPr/>
            <p:nvPr/>
          </p:nvSpPr>
          <p:spPr>
            <a:xfrm>
              <a:off x="6377946" y="1136257"/>
              <a:ext cx="99004" cy="96846"/>
            </a:xfrm>
            <a:custGeom>
              <a:avLst/>
              <a:gdLst/>
              <a:ahLst/>
              <a:cxnLst/>
              <a:rect l="l" t="t" r="r" b="b"/>
              <a:pathLst>
                <a:path w="45467" h="44476" extrusionOk="0">
                  <a:moveTo>
                    <a:pt x="45476" y="23008"/>
                  </a:moveTo>
                  <a:cubicBezTo>
                    <a:pt x="44861" y="35165"/>
                    <a:pt x="34859" y="44699"/>
                    <a:pt x="22742" y="44677"/>
                  </a:cubicBezTo>
                  <a:cubicBezTo>
                    <a:pt x="10625" y="44699"/>
                    <a:pt x="622" y="35165"/>
                    <a:pt x="9" y="23008"/>
                  </a:cubicBezTo>
                  <a:cubicBezTo>
                    <a:pt x="9" y="10418"/>
                    <a:pt x="10193" y="200"/>
                    <a:pt x="22742" y="200"/>
                  </a:cubicBezTo>
                  <a:cubicBezTo>
                    <a:pt x="35291" y="200"/>
                    <a:pt x="45476" y="10418"/>
                    <a:pt x="45476" y="23008"/>
                  </a:cubicBezTo>
                  <a:close/>
                </a:path>
              </a:pathLst>
            </a:custGeom>
            <a:solidFill>
              <a:srgbClr val="E2D8BD">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3"/>
            <p:cNvSpPr/>
            <p:nvPr/>
          </p:nvSpPr>
          <p:spPr>
            <a:xfrm>
              <a:off x="7041951" y="1106967"/>
              <a:ext cx="33660" cy="33771"/>
            </a:xfrm>
            <a:custGeom>
              <a:avLst/>
              <a:gdLst/>
              <a:ahLst/>
              <a:cxnLst/>
              <a:rect l="l" t="t" r="r" b="b"/>
              <a:pathLst>
                <a:path w="15458" h="15509" extrusionOk="0">
                  <a:moveTo>
                    <a:pt x="15467" y="7955"/>
                  </a:moveTo>
                  <a:cubicBezTo>
                    <a:pt x="15467" y="12243"/>
                    <a:pt x="12012" y="15710"/>
                    <a:pt x="7737" y="15710"/>
                  </a:cubicBezTo>
                  <a:cubicBezTo>
                    <a:pt x="3464" y="15710"/>
                    <a:pt x="9" y="12243"/>
                    <a:pt x="9" y="7955"/>
                  </a:cubicBezTo>
                  <a:cubicBezTo>
                    <a:pt x="9" y="3667"/>
                    <a:pt x="3464" y="200"/>
                    <a:pt x="7737" y="200"/>
                  </a:cubicBezTo>
                  <a:cubicBezTo>
                    <a:pt x="12012" y="200"/>
                    <a:pt x="15467" y="3667"/>
                    <a:pt x="15467" y="7955"/>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3"/>
            <p:cNvSpPr/>
            <p:nvPr/>
          </p:nvSpPr>
          <p:spPr>
            <a:xfrm>
              <a:off x="6480860" y="1938462"/>
              <a:ext cx="112866" cy="113733"/>
            </a:xfrm>
            <a:custGeom>
              <a:avLst/>
              <a:gdLst/>
              <a:ahLst/>
              <a:cxnLst/>
              <a:rect l="l" t="t" r="r" b="b"/>
              <a:pathLst>
                <a:path w="51833" h="52231" extrusionOk="0">
                  <a:moveTo>
                    <a:pt x="51842" y="26430"/>
                  </a:moveTo>
                  <a:cubicBezTo>
                    <a:pt x="51842" y="40799"/>
                    <a:pt x="40248" y="52431"/>
                    <a:pt x="25925" y="52431"/>
                  </a:cubicBezTo>
                  <a:cubicBezTo>
                    <a:pt x="11603" y="52431"/>
                    <a:pt x="9" y="40799"/>
                    <a:pt x="9" y="26430"/>
                  </a:cubicBezTo>
                  <a:cubicBezTo>
                    <a:pt x="9" y="12037"/>
                    <a:pt x="11581" y="314"/>
                    <a:pt x="25925" y="200"/>
                  </a:cubicBezTo>
                  <a:cubicBezTo>
                    <a:pt x="40270" y="337"/>
                    <a:pt x="51842" y="12037"/>
                    <a:pt x="51842" y="26430"/>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3"/>
            <p:cNvSpPr/>
            <p:nvPr/>
          </p:nvSpPr>
          <p:spPr>
            <a:xfrm>
              <a:off x="6047819" y="2325065"/>
              <a:ext cx="20286" cy="20566"/>
            </a:xfrm>
            <a:custGeom>
              <a:avLst/>
              <a:gdLst/>
              <a:ahLst/>
              <a:cxnLst/>
              <a:rect l="l" t="t" r="r" b="b"/>
              <a:pathLst>
                <a:path w="9316" h="9445" extrusionOk="0">
                  <a:moveTo>
                    <a:pt x="1419" y="8230"/>
                  </a:moveTo>
                  <a:cubicBezTo>
                    <a:pt x="-399" y="6496"/>
                    <a:pt x="-468" y="3600"/>
                    <a:pt x="1261" y="1775"/>
                  </a:cubicBezTo>
                  <a:cubicBezTo>
                    <a:pt x="1305" y="1729"/>
                    <a:pt x="1351" y="1661"/>
                    <a:pt x="1419" y="1615"/>
                  </a:cubicBezTo>
                  <a:cubicBezTo>
                    <a:pt x="3148" y="-209"/>
                    <a:pt x="6034" y="-278"/>
                    <a:pt x="7853" y="1456"/>
                  </a:cubicBezTo>
                  <a:cubicBezTo>
                    <a:pt x="7899" y="1501"/>
                    <a:pt x="7967" y="1570"/>
                    <a:pt x="8013" y="1615"/>
                  </a:cubicBezTo>
                  <a:cubicBezTo>
                    <a:pt x="9762" y="3463"/>
                    <a:pt x="9762" y="6382"/>
                    <a:pt x="8013" y="8230"/>
                  </a:cubicBezTo>
                  <a:cubicBezTo>
                    <a:pt x="6284" y="10054"/>
                    <a:pt x="3398" y="10123"/>
                    <a:pt x="1579" y="8389"/>
                  </a:cubicBezTo>
                  <a:cubicBezTo>
                    <a:pt x="1533" y="8344"/>
                    <a:pt x="1465" y="8275"/>
                    <a:pt x="1419" y="8230"/>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3"/>
            <p:cNvSpPr/>
            <p:nvPr/>
          </p:nvSpPr>
          <p:spPr>
            <a:xfrm>
              <a:off x="7991064" y="4365024"/>
              <a:ext cx="20072" cy="20175"/>
            </a:xfrm>
            <a:custGeom>
              <a:avLst/>
              <a:gdLst/>
              <a:ahLst/>
              <a:cxnLst/>
              <a:rect l="l" t="t" r="r" b="b"/>
              <a:pathLst>
                <a:path w="9218" h="9265" extrusionOk="0">
                  <a:moveTo>
                    <a:pt x="1322" y="8140"/>
                  </a:moveTo>
                  <a:cubicBezTo>
                    <a:pt x="-429" y="6290"/>
                    <a:pt x="-429" y="3375"/>
                    <a:pt x="1322" y="1526"/>
                  </a:cubicBezTo>
                  <a:cubicBezTo>
                    <a:pt x="3163" y="-242"/>
                    <a:pt x="6073" y="-242"/>
                    <a:pt x="7914" y="1526"/>
                  </a:cubicBezTo>
                  <a:cubicBezTo>
                    <a:pt x="9665" y="3375"/>
                    <a:pt x="9665" y="6290"/>
                    <a:pt x="7914" y="8140"/>
                  </a:cubicBezTo>
                  <a:cubicBezTo>
                    <a:pt x="6073" y="9908"/>
                    <a:pt x="3163" y="9908"/>
                    <a:pt x="1322" y="8140"/>
                  </a:cubicBezTo>
                  <a:close/>
                </a:path>
              </a:pathLst>
            </a:custGeom>
            <a:solidFill>
              <a:srgbClr val="E9E0D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3"/>
            <p:cNvSpPr/>
            <p:nvPr/>
          </p:nvSpPr>
          <p:spPr>
            <a:xfrm>
              <a:off x="7821751" y="2861088"/>
              <a:ext cx="93254" cy="93606"/>
            </a:xfrm>
            <a:custGeom>
              <a:avLst/>
              <a:gdLst/>
              <a:ahLst/>
              <a:cxnLst/>
              <a:rect l="l" t="t" r="r" b="b"/>
              <a:pathLst>
                <a:path w="42826" h="42988" extrusionOk="0">
                  <a:moveTo>
                    <a:pt x="5685" y="36332"/>
                  </a:moveTo>
                  <a:cubicBezTo>
                    <a:pt x="-2227" y="27893"/>
                    <a:pt x="-1817" y="14618"/>
                    <a:pt x="6594" y="6681"/>
                  </a:cubicBezTo>
                  <a:cubicBezTo>
                    <a:pt x="6662" y="6590"/>
                    <a:pt x="6754" y="6521"/>
                    <a:pt x="6822" y="6453"/>
                  </a:cubicBezTo>
                  <a:cubicBezTo>
                    <a:pt x="14938" y="-1804"/>
                    <a:pt x="28168" y="-1895"/>
                    <a:pt x="36398" y="6247"/>
                  </a:cubicBezTo>
                  <a:cubicBezTo>
                    <a:pt x="36467" y="6316"/>
                    <a:pt x="36535" y="6384"/>
                    <a:pt x="36603" y="6453"/>
                  </a:cubicBezTo>
                  <a:cubicBezTo>
                    <a:pt x="44833" y="14595"/>
                    <a:pt x="44923" y="27870"/>
                    <a:pt x="36807" y="36127"/>
                  </a:cubicBezTo>
                  <a:cubicBezTo>
                    <a:pt x="36739" y="36195"/>
                    <a:pt x="36671" y="36263"/>
                    <a:pt x="36603" y="36332"/>
                  </a:cubicBezTo>
                  <a:cubicBezTo>
                    <a:pt x="28828" y="44908"/>
                    <a:pt x="15597" y="45524"/>
                    <a:pt x="7049" y="37700"/>
                  </a:cubicBezTo>
                  <a:cubicBezTo>
                    <a:pt x="6572" y="37267"/>
                    <a:pt x="6117" y="36811"/>
                    <a:pt x="5685" y="36332"/>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3"/>
            <p:cNvSpPr/>
            <p:nvPr/>
          </p:nvSpPr>
          <p:spPr>
            <a:xfrm>
              <a:off x="7458475" y="3439530"/>
              <a:ext cx="69475" cy="69704"/>
            </a:xfrm>
            <a:custGeom>
              <a:avLst/>
              <a:gdLst/>
              <a:ahLst/>
              <a:cxnLst/>
              <a:rect l="l" t="t" r="r" b="b"/>
              <a:pathLst>
                <a:path w="31906" h="32011" extrusionOk="0">
                  <a:moveTo>
                    <a:pt x="4595" y="27610"/>
                  </a:moveTo>
                  <a:cubicBezTo>
                    <a:pt x="-1520" y="21246"/>
                    <a:pt x="-1520" y="11165"/>
                    <a:pt x="4595" y="4801"/>
                  </a:cubicBezTo>
                  <a:cubicBezTo>
                    <a:pt x="10937" y="-1334"/>
                    <a:pt x="20986" y="-1334"/>
                    <a:pt x="27329" y="4801"/>
                  </a:cubicBezTo>
                  <a:cubicBezTo>
                    <a:pt x="33444" y="11165"/>
                    <a:pt x="33444" y="21246"/>
                    <a:pt x="27329" y="27610"/>
                  </a:cubicBezTo>
                  <a:cubicBezTo>
                    <a:pt x="20986" y="33745"/>
                    <a:pt x="10937" y="33745"/>
                    <a:pt x="4595" y="27610"/>
                  </a:cubicBezTo>
                  <a:close/>
                </a:path>
              </a:pathLst>
            </a:custGeom>
            <a:solidFill>
              <a:srgbClr val="C5A57E">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3"/>
            <p:cNvSpPr/>
            <p:nvPr/>
          </p:nvSpPr>
          <p:spPr>
            <a:xfrm>
              <a:off x="7226752" y="2591757"/>
              <a:ext cx="132440" cy="132871"/>
            </a:xfrm>
            <a:custGeom>
              <a:avLst/>
              <a:gdLst/>
              <a:ahLst/>
              <a:cxnLst/>
              <a:rect l="l" t="t" r="r" b="b"/>
              <a:pathLst>
                <a:path w="60822" h="61020" extrusionOk="0">
                  <a:moveTo>
                    <a:pt x="8079" y="51284"/>
                  </a:moveTo>
                  <a:cubicBezTo>
                    <a:pt x="-3219" y="39127"/>
                    <a:pt x="-2583" y="20082"/>
                    <a:pt x="9535" y="8723"/>
                  </a:cubicBezTo>
                  <a:cubicBezTo>
                    <a:pt x="9670" y="8632"/>
                    <a:pt x="9784" y="8518"/>
                    <a:pt x="9898" y="8404"/>
                  </a:cubicBezTo>
                  <a:cubicBezTo>
                    <a:pt x="21948" y="-3000"/>
                    <a:pt x="40953" y="-2453"/>
                    <a:pt x="52320" y="9658"/>
                  </a:cubicBezTo>
                  <a:cubicBezTo>
                    <a:pt x="52434" y="9772"/>
                    <a:pt x="52524" y="9886"/>
                    <a:pt x="52638" y="10000"/>
                  </a:cubicBezTo>
                  <a:cubicBezTo>
                    <a:pt x="64073" y="22203"/>
                    <a:pt x="63459" y="41408"/>
                    <a:pt x="51296" y="52880"/>
                  </a:cubicBezTo>
                  <a:cubicBezTo>
                    <a:pt x="51206" y="52949"/>
                    <a:pt x="51138" y="53040"/>
                    <a:pt x="51046" y="53109"/>
                  </a:cubicBezTo>
                  <a:cubicBezTo>
                    <a:pt x="38816" y="64513"/>
                    <a:pt x="19673" y="63806"/>
                    <a:pt x="8307" y="51535"/>
                  </a:cubicBezTo>
                  <a:cubicBezTo>
                    <a:pt x="8239" y="51466"/>
                    <a:pt x="8148" y="51375"/>
                    <a:pt x="8079" y="51284"/>
                  </a:cubicBezTo>
                  <a:close/>
                </a:path>
              </a:pathLst>
            </a:custGeom>
            <a:solidFill>
              <a:srgbClr val="C5A57E">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3"/>
            <p:cNvSpPr/>
            <p:nvPr/>
          </p:nvSpPr>
          <p:spPr>
            <a:xfrm>
              <a:off x="6914459" y="3735990"/>
              <a:ext cx="87289" cy="87873"/>
            </a:xfrm>
            <a:custGeom>
              <a:avLst/>
              <a:gdLst/>
              <a:ahLst/>
              <a:cxnLst/>
              <a:rect l="l" t="t" r="r" b="b"/>
              <a:pathLst>
                <a:path w="40087" h="40355" extrusionOk="0">
                  <a:moveTo>
                    <a:pt x="5389" y="34633"/>
                  </a:moveTo>
                  <a:cubicBezTo>
                    <a:pt x="-2158" y="26527"/>
                    <a:pt x="-1705" y="13827"/>
                    <a:pt x="6367" y="6264"/>
                  </a:cubicBezTo>
                  <a:cubicBezTo>
                    <a:pt x="6413" y="6216"/>
                    <a:pt x="6481" y="6170"/>
                    <a:pt x="6525" y="6122"/>
                  </a:cubicBezTo>
                  <a:cubicBezTo>
                    <a:pt x="14187" y="-1688"/>
                    <a:pt x="26713" y="-1786"/>
                    <a:pt x="34489" y="5901"/>
                  </a:cubicBezTo>
                  <a:cubicBezTo>
                    <a:pt x="34579" y="5974"/>
                    <a:pt x="34647" y="6047"/>
                    <a:pt x="34716" y="6122"/>
                  </a:cubicBezTo>
                  <a:cubicBezTo>
                    <a:pt x="42263" y="14228"/>
                    <a:pt x="41808" y="26928"/>
                    <a:pt x="33738" y="34491"/>
                  </a:cubicBezTo>
                  <a:cubicBezTo>
                    <a:pt x="33670" y="34537"/>
                    <a:pt x="33624" y="34585"/>
                    <a:pt x="33578" y="34633"/>
                  </a:cubicBezTo>
                  <a:cubicBezTo>
                    <a:pt x="25918" y="42442"/>
                    <a:pt x="13391" y="42540"/>
                    <a:pt x="5616" y="34854"/>
                  </a:cubicBezTo>
                  <a:cubicBezTo>
                    <a:pt x="5526" y="34781"/>
                    <a:pt x="5457" y="34706"/>
                    <a:pt x="5389" y="34633"/>
                  </a:cubicBezTo>
                  <a:close/>
                </a:path>
              </a:pathLst>
            </a:custGeom>
            <a:solidFill>
              <a:srgbClr val="ADA183">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3"/>
            <p:cNvSpPr/>
            <p:nvPr/>
          </p:nvSpPr>
          <p:spPr>
            <a:xfrm>
              <a:off x="6720141" y="1698497"/>
              <a:ext cx="61621" cy="62283"/>
            </a:xfrm>
            <a:custGeom>
              <a:avLst/>
              <a:gdLst/>
              <a:ahLst/>
              <a:cxnLst/>
              <a:rect l="l" t="t" r="r" b="b"/>
              <a:pathLst>
                <a:path w="28299" h="28603" extrusionOk="0">
                  <a:moveTo>
                    <a:pt x="7147" y="26748"/>
                  </a:moveTo>
                  <a:cubicBezTo>
                    <a:pt x="371" y="22894"/>
                    <a:pt x="-1992" y="14249"/>
                    <a:pt x="1849" y="7475"/>
                  </a:cubicBezTo>
                  <a:cubicBezTo>
                    <a:pt x="1873" y="7430"/>
                    <a:pt x="1895" y="7407"/>
                    <a:pt x="1918" y="7361"/>
                  </a:cubicBezTo>
                  <a:cubicBezTo>
                    <a:pt x="5759" y="564"/>
                    <a:pt x="14376" y="-1808"/>
                    <a:pt x="21128" y="2047"/>
                  </a:cubicBezTo>
                  <a:cubicBezTo>
                    <a:pt x="21174" y="2070"/>
                    <a:pt x="21196" y="2093"/>
                    <a:pt x="21242" y="2115"/>
                  </a:cubicBezTo>
                  <a:cubicBezTo>
                    <a:pt x="27971" y="6175"/>
                    <a:pt x="30290" y="14842"/>
                    <a:pt x="26470" y="21730"/>
                  </a:cubicBezTo>
                  <a:cubicBezTo>
                    <a:pt x="22697" y="28413"/>
                    <a:pt x="14240" y="30786"/>
                    <a:pt x="7578" y="26999"/>
                  </a:cubicBezTo>
                  <a:cubicBezTo>
                    <a:pt x="7442" y="26931"/>
                    <a:pt x="7283" y="26840"/>
                    <a:pt x="7147" y="26748"/>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3"/>
            <p:cNvSpPr/>
            <p:nvPr/>
          </p:nvSpPr>
          <p:spPr>
            <a:xfrm>
              <a:off x="8114759" y="4335903"/>
              <a:ext cx="50307" cy="50089"/>
            </a:xfrm>
            <a:custGeom>
              <a:avLst/>
              <a:gdLst/>
              <a:ahLst/>
              <a:cxnLst/>
              <a:rect l="l" t="t" r="r" b="b"/>
              <a:pathLst>
                <a:path w="23103" h="23003" extrusionOk="0">
                  <a:moveTo>
                    <a:pt x="3368" y="19695"/>
                  </a:moveTo>
                  <a:cubicBezTo>
                    <a:pt x="-1089" y="15259"/>
                    <a:pt x="-1111" y="8040"/>
                    <a:pt x="3299" y="3567"/>
                  </a:cubicBezTo>
                  <a:cubicBezTo>
                    <a:pt x="3323" y="3545"/>
                    <a:pt x="3345" y="3524"/>
                    <a:pt x="3368" y="3501"/>
                  </a:cubicBezTo>
                  <a:cubicBezTo>
                    <a:pt x="7938" y="-901"/>
                    <a:pt x="15167" y="-901"/>
                    <a:pt x="19736" y="3501"/>
                  </a:cubicBezTo>
                  <a:cubicBezTo>
                    <a:pt x="24237" y="8040"/>
                    <a:pt x="24237" y="15385"/>
                    <a:pt x="19736" y="19924"/>
                  </a:cubicBezTo>
                  <a:cubicBezTo>
                    <a:pt x="15143" y="24385"/>
                    <a:pt x="7824" y="24282"/>
                    <a:pt x="3368" y="19695"/>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3"/>
            <p:cNvSpPr/>
            <p:nvPr/>
          </p:nvSpPr>
          <p:spPr>
            <a:xfrm rot="-2565912">
              <a:off x="7779506" y="3536580"/>
              <a:ext cx="19786" cy="19852"/>
            </a:xfrm>
            <a:custGeom>
              <a:avLst/>
              <a:gdLst/>
              <a:ahLst/>
              <a:cxnLst/>
              <a:rect l="l" t="t" r="r" b="b"/>
              <a:pathLst>
                <a:path w="9093" h="9123" extrusionOk="0">
                  <a:moveTo>
                    <a:pt x="9103" y="4762"/>
                  </a:moveTo>
                  <a:cubicBezTo>
                    <a:pt x="9103" y="7281"/>
                    <a:pt x="7067" y="9323"/>
                    <a:pt x="4556" y="9323"/>
                  </a:cubicBezTo>
                  <a:cubicBezTo>
                    <a:pt x="2044" y="9323"/>
                    <a:pt x="9" y="7281"/>
                    <a:pt x="9" y="4762"/>
                  </a:cubicBezTo>
                  <a:cubicBezTo>
                    <a:pt x="9" y="2242"/>
                    <a:pt x="2044" y="200"/>
                    <a:pt x="4556" y="200"/>
                  </a:cubicBezTo>
                  <a:cubicBezTo>
                    <a:pt x="7067" y="200"/>
                    <a:pt x="9103" y="2242"/>
                    <a:pt x="9103" y="4762"/>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3"/>
            <p:cNvSpPr/>
            <p:nvPr/>
          </p:nvSpPr>
          <p:spPr>
            <a:xfrm>
              <a:off x="7862567" y="3668724"/>
              <a:ext cx="50159" cy="50546"/>
            </a:xfrm>
            <a:custGeom>
              <a:avLst/>
              <a:gdLst/>
              <a:ahLst/>
              <a:cxnLst/>
              <a:rect l="l" t="t" r="r" b="b"/>
              <a:pathLst>
                <a:path w="23035" h="23213" extrusionOk="0">
                  <a:moveTo>
                    <a:pt x="3299" y="19924"/>
                  </a:moveTo>
                  <a:cubicBezTo>
                    <a:pt x="-1088" y="15334"/>
                    <a:pt x="-1088" y="8090"/>
                    <a:pt x="3299" y="3501"/>
                  </a:cubicBezTo>
                  <a:cubicBezTo>
                    <a:pt x="7868" y="-901"/>
                    <a:pt x="15098" y="-901"/>
                    <a:pt x="19668" y="3501"/>
                  </a:cubicBezTo>
                  <a:cubicBezTo>
                    <a:pt x="24169" y="8040"/>
                    <a:pt x="24169" y="15385"/>
                    <a:pt x="19668" y="19924"/>
                  </a:cubicBezTo>
                  <a:cubicBezTo>
                    <a:pt x="15303" y="24458"/>
                    <a:pt x="8120" y="24590"/>
                    <a:pt x="3595" y="20220"/>
                  </a:cubicBezTo>
                  <a:cubicBezTo>
                    <a:pt x="3505" y="20124"/>
                    <a:pt x="3391" y="20024"/>
                    <a:pt x="3299" y="19924"/>
                  </a:cubicBezTo>
                  <a:close/>
                </a:path>
              </a:pathLst>
            </a:custGeom>
            <a:solidFill>
              <a:srgbClr val="D1BC94">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3"/>
            <p:cNvSpPr/>
            <p:nvPr/>
          </p:nvSpPr>
          <p:spPr>
            <a:xfrm>
              <a:off x="5521751" y="3053013"/>
              <a:ext cx="79627" cy="79755"/>
            </a:xfrm>
            <a:custGeom>
              <a:avLst/>
              <a:gdLst/>
              <a:ahLst/>
              <a:cxnLst/>
              <a:rect l="l" t="t" r="r" b="b"/>
              <a:pathLst>
                <a:path w="36568" h="36627" extrusionOk="0">
                  <a:moveTo>
                    <a:pt x="4880" y="31400"/>
                  </a:moveTo>
                  <a:cubicBezTo>
                    <a:pt x="-1918" y="24147"/>
                    <a:pt x="-1554" y="12743"/>
                    <a:pt x="5676" y="5923"/>
                  </a:cubicBezTo>
                  <a:cubicBezTo>
                    <a:pt x="5789" y="5832"/>
                    <a:pt x="5903" y="5718"/>
                    <a:pt x="6016" y="5627"/>
                  </a:cubicBezTo>
                  <a:cubicBezTo>
                    <a:pt x="12951" y="-1490"/>
                    <a:pt x="24317" y="-1627"/>
                    <a:pt x="31410" y="5330"/>
                  </a:cubicBezTo>
                  <a:cubicBezTo>
                    <a:pt x="31501" y="5421"/>
                    <a:pt x="31615" y="5535"/>
                    <a:pt x="31705" y="5627"/>
                  </a:cubicBezTo>
                  <a:cubicBezTo>
                    <a:pt x="38503" y="12880"/>
                    <a:pt x="38140" y="24284"/>
                    <a:pt x="30910" y="31104"/>
                  </a:cubicBezTo>
                  <a:cubicBezTo>
                    <a:pt x="30797" y="31195"/>
                    <a:pt x="30683" y="31309"/>
                    <a:pt x="30569" y="31400"/>
                  </a:cubicBezTo>
                  <a:cubicBezTo>
                    <a:pt x="23635" y="38517"/>
                    <a:pt x="12269" y="38653"/>
                    <a:pt x="5175" y="31697"/>
                  </a:cubicBezTo>
                  <a:cubicBezTo>
                    <a:pt x="5084" y="31605"/>
                    <a:pt x="4971" y="31492"/>
                    <a:pt x="4880" y="31400"/>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3"/>
            <p:cNvSpPr/>
            <p:nvPr/>
          </p:nvSpPr>
          <p:spPr>
            <a:xfrm>
              <a:off x="7232832" y="3901901"/>
              <a:ext cx="32649" cy="32530"/>
            </a:xfrm>
            <a:custGeom>
              <a:avLst/>
              <a:gdLst/>
              <a:ahLst/>
              <a:cxnLst/>
              <a:rect l="l" t="t" r="r" b="b"/>
              <a:pathLst>
                <a:path w="14994" h="14939" extrusionOk="0">
                  <a:moveTo>
                    <a:pt x="2330" y="12916"/>
                  </a:moveTo>
                  <a:cubicBezTo>
                    <a:pt x="-556" y="10297"/>
                    <a:pt x="-784" y="5827"/>
                    <a:pt x="1830" y="2930"/>
                  </a:cubicBezTo>
                  <a:cubicBezTo>
                    <a:pt x="1990" y="2752"/>
                    <a:pt x="2148" y="2584"/>
                    <a:pt x="2330" y="2424"/>
                  </a:cubicBezTo>
                  <a:cubicBezTo>
                    <a:pt x="5127" y="-473"/>
                    <a:pt x="9719" y="-550"/>
                    <a:pt x="12606" y="2253"/>
                  </a:cubicBezTo>
                  <a:cubicBezTo>
                    <a:pt x="12674" y="2308"/>
                    <a:pt x="12742" y="2367"/>
                    <a:pt x="12788" y="2424"/>
                  </a:cubicBezTo>
                  <a:cubicBezTo>
                    <a:pt x="15676" y="5227"/>
                    <a:pt x="15744" y="9848"/>
                    <a:pt x="12970" y="12745"/>
                  </a:cubicBezTo>
                  <a:cubicBezTo>
                    <a:pt x="12902" y="12802"/>
                    <a:pt x="12856" y="12859"/>
                    <a:pt x="12788" y="12916"/>
                  </a:cubicBezTo>
                  <a:cubicBezTo>
                    <a:pt x="9992" y="15812"/>
                    <a:pt x="5399" y="15890"/>
                    <a:pt x="2490" y="13087"/>
                  </a:cubicBezTo>
                  <a:cubicBezTo>
                    <a:pt x="2444" y="13030"/>
                    <a:pt x="2376" y="12973"/>
                    <a:pt x="2330" y="12916"/>
                  </a:cubicBezTo>
                  <a:close/>
                </a:path>
              </a:pathLst>
            </a:custGeom>
            <a:solidFill>
              <a:srgbClr val="D7CA91">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3"/>
            <p:cNvSpPr/>
            <p:nvPr/>
          </p:nvSpPr>
          <p:spPr>
            <a:xfrm>
              <a:off x="6911425" y="2655381"/>
              <a:ext cx="68918" cy="69147"/>
            </a:xfrm>
            <a:custGeom>
              <a:avLst/>
              <a:gdLst/>
              <a:ahLst/>
              <a:cxnLst/>
              <a:rect l="l" t="t" r="r" b="b"/>
              <a:pathLst>
                <a:path w="31650" h="31755" extrusionOk="0">
                  <a:moveTo>
                    <a:pt x="4509" y="27524"/>
                  </a:moveTo>
                  <a:cubicBezTo>
                    <a:pt x="-1492" y="21115"/>
                    <a:pt x="-1492" y="11125"/>
                    <a:pt x="4509" y="4716"/>
                  </a:cubicBezTo>
                  <a:cubicBezTo>
                    <a:pt x="10898" y="-1306"/>
                    <a:pt x="20855" y="-1306"/>
                    <a:pt x="27243" y="4716"/>
                  </a:cubicBezTo>
                  <a:cubicBezTo>
                    <a:pt x="33131" y="11171"/>
                    <a:pt x="33131" y="21070"/>
                    <a:pt x="27243" y="27524"/>
                  </a:cubicBezTo>
                  <a:cubicBezTo>
                    <a:pt x="20809" y="33432"/>
                    <a:pt x="10944" y="33432"/>
                    <a:pt x="4509" y="27524"/>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3"/>
            <p:cNvSpPr/>
            <p:nvPr/>
          </p:nvSpPr>
          <p:spPr>
            <a:xfrm>
              <a:off x="7440081" y="3263533"/>
              <a:ext cx="25732" cy="26047"/>
            </a:xfrm>
            <a:custGeom>
              <a:avLst/>
              <a:gdLst/>
              <a:ahLst/>
              <a:cxnLst/>
              <a:rect l="l" t="t" r="r" b="b"/>
              <a:pathLst>
                <a:path w="11817" h="11962" extrusionOk="0">
                  <a:moveTo>
                    <a:pt x="1680" y="10398"/>
                  </a:moveTo>
                  <a:cubicBezTo>
                    <a:pt x="-549" y="8026"/>
                    <a:pt x="-549" y="4331"/>
                    <a:pt x="1680" y="1959"/>
                  </a:cubicBezTo>
                  <a:cubicBezTo>
                    <a:pt x="3976" y="-367"/>
                    <a:pt x="7727" y="-390"/>
                    <a:pt x="10045" y="1913"/>
                  </a:cubicBezTo>
                  <a:cubicBezTo>
                    <a:pt x="10045" y="1913"/>
                    <a:pt x="10069" y="1936"/>
                    <a:pt x="10091" y="1959"/>
                  </a:cubicBezTo>
                  <a:cubicBezTo>
                    <a:pt x="12342" y="4149"/>
                    <a:pt x="12410" y="7752"/>
                    <a:pt x="10251" y="10010"/>
                  </a:cubicBezTo>
                  <a:cubicBezTo>
                    <a:pt x="10183" y="10079"/>
                    <a:pt x="10137" y="10125"/>
                    <a:pt x="10091" y="10170"/>
                  </a:cubicBezTo>
                  <a:cubicBezTo>
                    <a:pt x="8045" y="12565"/>
                    <a:pt x="4454" y="12839"/>
                    <a:pt x="2066" y="10786"/>
                  </a:cubicBezTo>
                  <a:cubicBezTo>
                    <a:pt x="1930" y="10649"/>
                    <a:pt x="1816" y="10535"/>
                    <a:pt x="1680" y="10398"/>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3"/>
            <p:cNvSpPr/>
            <p:nvPr/>
          </p:nvSpPr>
          <p:spPr>
            <a:xfrm>
              <a:off x="7665653" y="2701301"/>
              <a:ext cx="33041" cy="33150"/>
            </a:xfrm>
            <a:custGeom>
              <a:avLst/>
              <a:gdLst/>
              <a:ahLst/>
              <a:cxnLst/>
              <a:rect l="l" t="t" r="r" b="b"/>
              <a:pathLst>
                <a:path w="15174" h="15224" extrusionOk="0">
                  <a:moveTo>
                    <a:pt x="2158" y="13269"/>
                  </a:moveTo>
                  <a:cubicBezTo>
                    <a:pt x="-708" y="10281"/>
                    <a:pt x="-708" y="5537"/>
                    <a:pt x="2158" y="2549"/>
                  </a:cubicBezTo>
                  <a:cubicBezTo>
                    <a:pt x="4886" y="-416"/>
                    <a:pt x="9477" y="-598"/>
                    <a:pt x="12432" y="2139"/>
                  </a:cubicBezTo>
                  <a:cubicBezTo>
                    <a:pt x="12570" y="2275"/>
                    <a:pt x="12706" y="2412"/>
                    <a:pt x="12842" y="2549"/>
                  </a:cubicBezTo>
                  <a:cubicBezTo>
                    <a:pt x="15797" y="5286"/>
                    <a:pt x="15979" y="9893"/>
                    <a:pt x="13251" y="12859"/>
                  </a:cubicBezTo>
                  <a:cubicBezTo>
                    <a:pt x="13115" y="12995"/>
                    <a:pt x="12978" y="13132"/>
                    <a:pt x="12842" y="13269"/>
                  </a:cubicBezTo>
                  <a:cubicBezTo>
                    <a:pt x="9864" y="16143"/>
                    <a:pt x="5135" y="16143"/>
                    <a:pt x="2158" y="13269"/>
                  </a:cubicBezTo>
                  <a:close/>
                </a:path>
              </a:pathLst>
            </a:custGeom>
            <a:solidFill>
              <a:srgbClr val="D7CA91">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3"/>
            <p:cNvSpPr/>
            <p:nvPr/>
          </p:nvSpPr>
          <p:spPr>
            <a:xfrm>
              <a:off x="7065438" y="4124394"/>
              <a:ext cx="52504" cy="52691"/>
            </a:xfrm>
            <a:custGeom>
              <a:avLst/>
              <a:gdLst/>
              <a:ahLst/>
              <a:cxnLst/>
              <a:rect l="l" t="t" r="r" b="b"/>
              <a:pathLst>
                <a:path w="24112" h="24198" extrusionOk="0">
                  <a:moveTo>
                    <a:pt x="3539" y="20852"/>
                  </a:moveTo>
                  <a:cubicBezTo>
                    <a:pt x="-1168" y="16135"/>
                    <a:pt x="-1168" y="8481"/>
                    <a:pt x="3539" y="3757"/>
                  </a:cubicBezTo>
                  <a:cubicBezTo>
                    <a:pt x="3539" y="3752"/>
                    <a:pt x="3539" y="3750"/>
                    <a:pt x="3539" y="3746"/>
                  </a:cubicBezTo>
                  <a:cubicBezTo>
                    <a:pt x="8244" y="-978"/>
                    <a:pt x="15860" y="-982"/>
                    <a:pt x="20589" y="3734"/>
                  </a:cubicBezTo>
                  <a:cubicBezTo>
                    <a:pt x="20589" y="3739"/>
                    <a:pt x="20589" y="3741"/>
                    <a:pt x="20589" y="3746"/>
                  </a:cubicBezTo>
                  <a:cubicBezTo>
                    <a:pt x="25294" y="8463"/>
                    <a:pt x="25294" y="16117"/>
                    <a:pt x="20611" y="20841"/>
                  </a:cubicBezTo>
                  <a:cubicBezTo>
                    <a:pt x="20589" y="20845"/>
                    <a:pt x="20589" y="20848"/>
                    <a:pt x="20589" y="20852"/>
                  </a:cubicBezTo>
                  <a:cubicBezTo>
                    <a:pt x="15882" y="25576"/>
                    <a:pt x="8267" y="25580"/>
                    <a:pt x="3561" y="20864"/>
                  </a:cubicBezTo>
                  <a:cubicBezTo>
                    <a:pt x="3539" y="20859"/>
                    <a:pt x="3539" y="20857"/>
                    <a:pt x="3539" y="20852"/>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3"/>
            <p:cNvSpPr/>
            <p:nvPr/>
          </p:nvSpPr>
          <p:spPr>
            <a:xfrm>
              <a:off x="7629757" y="4880706"/>
              <a:ext cx="129696" cy="130123"/>
            </a:xfrm>
            <a:custGeom>
              <a:avLst/>
              <a:gdLst/>
              <a:ahLst/>
              <a:cxnLst/>
              <a:rect l="l" t="t" r="r" b="b"/>
              <a:pathLst>
                <a:path w="59562" h="59758" extrusionOk="0">
                  <a:moveTo>
                    <a:pt x="59563" y="29879"/>
                  </a:moveTo>
                  <a:cubicBezTo>
                    <a:pt x="59563" y="46381"/>
                    <a:pt x="46230" y="59758"/>
                    <a:pt x="29782" y="59758"/>
                  </a:cubicBezTo>
                  <a:cubicBezTo>
                    <a:pt x="13334" y="59758"/>
                    <a:pt x="0" y="46381"/>
                    <a:pt x="0" y="29879"/>
                  </a:cubicBezTo>
                  <a:cubicBezTo>
                    <a:pt x="0" y="13377"/>
                    <a:pt x="13334" y="0"/>
                    <a:pt x="29782" y="0"/>
                  </a:cubicBezTo>
                  <a:cubicBezTo>
                    <a:pt x="46230" y="0"/>
                    <a:pt x="59563" y="13377"/>
                    <a:pt x="59563" y="29879"/>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3"/>
            <p:cNvSpPr/>
            <p:nvPr/>
          </p:nvSpPr>
          <p:spPr>
            <a:xfrm>
              <a:off x="7527337" y="2966040"/>
              <a:ext cx="61382" cy="61584"/>
            </a:xfrm>
            <a:custGeom>
              <a:avLst/>
              <a:gdLst/>
              <a:ahLst/>
              <a:cxnLst/>
              <a:rect l="l" t="t" r="r" b="b"/>
              <a:pathLst>
                <a:path w="28189" h="28282" extrusionOk="0">
                  <a:moveTo>
                    <a:pt x="28190" y="14141"/>
                  </a:moveTo>
                  <a:cubicBezTo>
                    <a:pt x="28190" y="21951"/>
                    <a:pt x="21879" y="28283"/>
                    <a:pt x="14095" y="28283"/>
                  </a:cubicBezTo>
                  <a:cubicBezTo>
                    <a:pt x="6311" y="28283"/>
                    <a:pt x="0" y="21951"/>
                    <a:pt x="0" y="14141"/>
                  </a:cubicBezTo>
                  <a:cubicBezTo>
                    <a:pt x="0" y="6331"/>
                    <a:pt x="6311" y="0"/>
                    <a:pt x="14095" y="0"/>
                  </a:cubicBezTo>
                  <a:cubicBezTo>
                    <a:pt x="21879" y="0"/>
                    <a:pt x="28190" y="6331"/>
                    <a:pt x="28190" y="14141"/>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3"/>
            <p:cNvSpPr/>
            <p:nvPr/>
          </p:nvSpPr>
          <p:spPr>
            <a:xfrm>
              <a:off x="7120800" y="3064240"/>
              <a:ext cx="59049" cy="59052"/>
            </a:xfrm>
            <a:custGeom>
              <a:avLst/>
              <a:gdLst/>
              <a:ahLst/>
              <a:cxnLst/>
              <a:rect l="l" t="t" r="r" b="b"/>
              <a:pathLst>
                <a:path w="27118" h="27119" extrusionOk="0">
                  <a:moveTo>
                    <a:pt x="4019" y="23504"/>
                  </a:moveTo>
                  <a:cubicBezTo>
                    <a:pt x="-1324" y="18167"/>
                    <a:pt x="-1324" y="9500"/>
                    <a:pt x="3996" y="4140"/>
                  </a:cubicBezTo>
                  <a:cubicBezTo>
                    <a:pt x="3996" y="4140"/>
                    <a:pt x="4019" y="4117"/>
                    <a:pt x="4019" y="4117"/>
                  </a:cubicBezTo>
                  <a:cubicBezTo>
                    <a:pt x="9315" y="-1106"/>
                    <a:pt x="17818" y="-1106"/>
                    <a:pt x="23115" y="4117"/>
                  </a:cubicBezTo>
                  <a:cubicBezTo>
                    <a:pt x="28457" y="9454"/>
                    <a:pt x="28457" y="18122"/>
                    <a:pt x="23161" y="23482"/>
                  </a:cubicBezTo>
                  <a:cubicBezTo>
                    <a:pt x="23137" y="23482"/>
                    <a:pt x="23137" y="23504"/>
                    <a:pt x="23115" y="23504"/>
                  </a:cubicBezTo>
                  <a:cubicBezTo>
                    <a:pt x="17773" y="28591"/>
                    <a:pt x="9361" y="28591"/>
                    <a:pt x="4019" y="23504"/>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3"/>
            <p:cNvSpPr/>
            <p:nvPr/>
          </p:nvSpPr>
          <p:spPr>
            <a:xfrm>
              <a:off x="8160564" y="3019551"/>
              <a:ext cx="35345" cy="35461"/>
            </a:xfrm>
            <a:custGeom>
              <a:avLst/>
              <a:gdLst/>
              <a:ahLst/>
              <a:cxnLst/>
              <a:rect l="l" t="t" r="r" b="b"/>
              <a:pathLst>
                <a:path w="16232" h="16285" extrusionOk="0">
                  <a:moveTo>
                    <a:pt x="2327" y="14159"/>
                  </a:moveTo>
                  <a:cubicBezTo>
                    <a:pt x="-764" y="10897"/>
                    <a:pt x="-764" y="5788"/>
                    <a:pt x="2327" y="2526"/>
                  </a:cubicBezTo>
                  <a:cubicBezTo>
                    <a:pt x="5578" y="-576"/>
                    <a:pt x="10671" y="-576"/>
                    <a:pt x="13922" y="2526"/>
                  </a:cubicBezTo>
                  <a:cubicBezTo>
                    <a:pt x="17015" y="5788"/>
                    <a:pt x="17015" y="10897"/>
                    <a:pt x="13922" y="14159"/>
                  </a:cubicBezTo>
                  <a:cubicBezTo>
                    <a:pt x="10671" y="17261"/>
                    <a:pt x="5578" y="17261"/>
                    <a:pt x="2327" y="14159"/>
                  </a:cubicBezTo>
                  <a:close/>
                </a:path>
              </a:pathLst>
            </a:custGeom>
            <a:solidFill>
              <a:srgbClr val="C5A57E">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3"/>
            <p:cNvSpPr/>
            <p:nvPr/>
          </p:nvSpPr>
          <p:spPr>
            <a:xfrm>
              <a:off x="8027568" y="3415788"/>
              <a:ext cx="10890" cy="10925"/>
            </a:xfrm>
            <a:custGeom>
              <a:avLst/>
              <a:gdLst/>
              <a:ahLst/>
              <a:cxnLst/>
              <a:rect l="l" t="t" r="r" b="b"/>
              <a:pathLst>
                <a:path w="5001" h="5017" extrusionOk="0">
                  <a:moveTo>
                    <a:pt x="5001" y="2509"/>
                  </a:moveTo>
                  <a:cubicBezTo>
                    <a:pt x="5001" y="3895"/>
                    <a:pt x="3881" y="5018"/>
                    <a:pt x="2500" y="5018"/>
                  </a:cubicBezTo>
                  <a:cubicBezTo>
                    <a:pt x="1120" y="5018"/>
                    <a:pt x="0" y="3895"/>
                    <a:pt x="0" y="2509"/>
                  </a:cubicBezTo>
                  <a:cubicBezTo>
                    <a:pt x="0" y="1123"/>
                    <a:pt x="1120" y="0"/>
                    <a:pt x="2500" y="0"/>
                  </a:cubicBezTo>
                  <a:cubicBezTo>
                    <a:pt x="3881" y="0"/>
                    <a:pt x="5001" y="1123"/>
                    <a:pt x="5001" y="2509"/>
                  </a:cubicBezTo>
                  <a:close/>
                </a:path>
              </a:pathLst>
            </a:custGeom>
            <a:solidFill>
              <a:srgbClr val="C5A57E">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3"/>
            <p:cNvSpPr/>
            <p:nvPr/>
          </p:nvSpPr>
          <p:spPr>
            <a:xfrm>
              <a:off x="5771655" y="2712196"/>
              <a:ext cx="25723" cy="25867"/>
            </a:xfrm>
            <a:custGeom>
              <a:avLst/>
              <a:gdLst/>
              <a:ahLst/>
              <a:cxnLst/>
              <a:rect l="l" t="t" r="r" b="b"/>
              <a:pathLst>
                <a:path w="11813" h="11879" extrusionOk="0">
                  <a:moveTo>
                    <a:pt x="1679" y="10315"/>
                  </a:moveTo>
                  <a:cubicBezTo>
                    <a:pt x="-548" y="7943"/>
                    <a:pt x="-548" y="4248"/>
                    <a:pt x="1679" y="1876"/>
                  </a:cubicBezTo>
                  <a:cubicBezTo>
                    <a:pt x="4044" y="-359"/>
                    <a:pt x="7726" y="-359"/>
                    <a:pt x="10091" y="1876"/>
                  </a:cubicBezTo>
                  <a:cubicBezTo>
                    <a:pt x="12341" y="4066"/>
                    <a:pt x="12409" y="7670"/>
                    <a:pt x="10227" y="9928"/>
                  </a:cubicBezTo>
                  <a:cubicBezTo>
                    <a:pt x="10182" y="9996"/>
                    <a:pt x="10137" y="10042"/>
                    <a:pt x="10091" y="10087"/>
                  </a:cubicBezTo>
                  <a:cubicBezTo>
                    <a:pt x="8045" y="12482"/>
                    <a:pt x="4453" y="12756"/>
                    <a:pt x="2066" y="10703"/>
                  </a:cubicBezTo>
                  <a:cubicBezTo>
                    <a:pt x="1929" y="10566"/>
                    <a:pt x="1815" y="10452"/>
                    <a:pt x="1679" y="10315"/>
                  </a:cubicBezTo>
                  <a:close/>
                </a:path>
              </a:pathLst>
            </a:custGeom>
            <a:solidFill>
              <a:srgbClr val="D1BC9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3"/>
            <p:cNvSpPr/>
            <p:nvPr/>
          </p:nvSpPr>
          <p:spPr>
            <a:xfrm>
              <a:off x="7707709" y="3227152"/>
              <a:ext cx="81484" cy="81515"/>
            </a:xfrm>
            <a:custGeom>
              <a:avLst/>
              <a:gdLst/>
              <a:ahLst/>
              <a:cxnLst/>
              <a:rect l="l" t="t" r="r" b="b"/>
              <a:pathLst>
                <a:path w="37421" h="37435" extrusionOk="0">
                  <a:moveTo>
                    <a:pt x="5569" y="32132"/>
                  </a:moveTo>
                  <a:cubicBezTo>
                    <a:pt x="-1706" y="25015"/>
                    <a:pt x="-1866" y="13315"/>
                    <a:pt x="5228" y="6016"/>
                  </a:cubicBezTo>
                  <a:cubicBezTo>
                    <a:pt x="5341" y="5902"/>
                    <a:pt x="5455" y="5788"/>
                    <a:pt x="5569" y="5674"/>
                  </a:cubicBezTo>
                  <a:cubicBezTo>
                    <a:pt x="12844" y="-1625"/>
                    <a:pt x="24642" y="-1625"/>
                    <a:pt x="31940" y="5674"/>
                  </a:cubicBezTo>
                  <a:cubicBezTo>
                    <a:pt x="31940" y="5674"/>
                    <a:pt x="31940" y="5674"/>
                    <a:pt x="31940" y="5674"/>
                  </a:cubicBezTo>
                  <a:cubicBezTo>
                    <a:pt x="39260" y="13064"/>
                    <a:pt x="39260" y="24970"/>
                    <a:pt x="31940" y="32360"/>
                  </a:cubicBezTo>
                  <a:cubicBezTo>
                    <a:pt x="24551" y="39476"/>
                    <a:pt x="12844" y="39385"/>
                    <a:pt x="5569" y="3213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3"/>
            <p:cNvSpPr/>
            <p:nvPr/>
          </p:nvSpPr>
          <p:spPr>
            <a:xfrm>
              <a:off x="7517813" y="4254406"/>
              <a:ext cx="59348" cy="59544"/>
            </a:xfrm>
            <a:custGeom>
              <a:avLst/>
              <a:gdLst/>
              <a:ahLst/>
              <a:cxnLst/>
              <a:rect l="l" t="t" r="r" b="b"/>
              <a:pathLst>
                <a:path w="27255" h="27345" extrusionOk="0">
                  <a:moveTo>
                    <a:pt x="3930" y="23612"/>
                  </a:moveTo>
                  <a:cubicBezTo>
                    <a:pt x="-1299" y="18214"/>
                    <a:pt x="-1299" y="9624"/>
                    <a:pt x="3930" y="4225"/>
                  </a:cubicBezTo>
                  <a:cubicBezTo>
                    <a:pt x="9250" y="-1128"/>
                    <a:pt x="17889" y="-1144"/>
                    <a:pt x="23209" y="4191"/>
                  </a:cubicBezTo>
                  <a:cubicBezTo>
                    <a:pt x="23231" y="4202"/>
                    <a:pt x="23231" y="4214"/>
                    <a:pt x="23254" y="4225"/>
                  </a:cubicBezTo>
                  <a:cubicBezTo>
                    <a:pt x="28596" y="9560"/>
                    <a:pt x="28596" y="18225"/>
                    <a:pt x="23277" y="23578"/>
                  </a:cubicBezTo>
                  <a:cubicBezTo>
                    <a:pt x="23277" y="23589"/>
                    <a:pt x="23254" y="23601"/>
                    <a:pt x="23254" y="23612"/>
                  </a:cubicBezTo>
                  <a:cubicBezTo>
                    <a:pt x="17866" y="28856"/>
                    <a:pt x="9318" y="28856"/>
                    <a:pt x="3930" y="23612"/>
                  </a:cubicBezTo>
                  <a:close/>
                </a:path>
              </a:pathLst>
            </a:custGeom>
            <a:solidFill>
              <a:srgbClr val="E2D8BD">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3"/>
            <p:cNvSpPr/>
            <p:nvPr/>
          </p:nvSpPr>
          <p:spPr>
            <a:xfrm>
              <a:off x="7951024" y="4199053"/>
              <a:ext cx="19504" cy="19460"/>
            </a:xfrm>
            <a:custGeom>
              <a:avLst/>
              <a:gdLst/>
              <a:ahLst/>
              <a:cxnLst/>
              <a:rect l="l" t="t" r="r" b="b"/>
              <a:pathLst>
                <a:path w="8957" h="8937" extrusionOk="0">
                  <a:moveTo>
                    <a:pt x="1304" y="7990"/>
                  </a:moveTo>
                  <a:cubicBezTo>
                    <a:pt x="-423" y="6215"/>
                    <a:pt x="-423" y="3378"/>
                    <a:pt x="1304" y="1603"/>
                  </a:cubicBezTo>
                  <a:cubicBezTo>
                    <a:pt x="2918" y="-160"/>
                    <a:pt x="5646" y="-278"/>
                    <a:pt x="7397" y="1341"/>
                  </a:cubicBezTo>
                  <a:cubicBezTo>
                    <a:pt x="7487" y="1423"/>
                    <a:pt x="7579" y="1512"/>
                    <a:pt x="7669" y="1603"/>
                  </a:cubicBezTo>
                  <a:cubicBezTo>
                    <a:pt x="9398" y="3378"/>
                    <a:pt x="9398" y="6215"/>
                    <a:pt x="7669" y="7990"/>
                  </a:cubicBezTo>
                  <a:cubicBezTo>
                    <a:pt x="5828" y="9520"/>
                    <a:pt x="3145" y="9520"/>
                    <a:pt x="1304" y="7990"/>
                  </a:cubicBezTo>
                  <a:close/>
                </a:path>
              </a:pathLst>
            </a:custGeom>
            <a:solidFill>
              <a:srgbClr val="E2D8BD">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3"/>
            <p:cNvSpPr/>
            <p:nvPr/>
          </p:nvSpPr>
          <p:spPr>
            <a:xfrm>
              <a:off x="7241918" y="4362963"/>
              <a:ext cx="50838" cy="51051"/>
            </a:xfrm>
            <a:custGeom>
              <a:avLst/>
              <a:gdLst/>
              <a:ahLst/>
              <a:cxnLst/>
              <a:rect l="l" t="t" r="r" b="b"/>
              <a:pathLst>
                <a:path w="23347" h="23445" extrusionOk="0">
                  <a:moveTo>
                    <a:pt x="3385" y="20035"/>
                  </a:moveTo>
                  <a:cubicBezTo>
                    <a:pt x="-1117" y="15496"/>
                    <a:pt x="-1117" y="8151"/>
                    <a:pt x="3385" y="3613"/>
                  </a:cubicBezTo>
                  <a:cubicBezTo>
                    <a:pt x="7976" y="-938"/>
                    <a:pt x="15388" y="-938"/>
                    <a:pt x="19980" y="3613"/>
                  </a:cubicBezTo>
                  <a:cubicBezTo>
                    <a:pt x="24481" y="8151"/>
                    <a:pt x="24481" y="15496"/>
                    <a:pt x="19980" y="20035"/>
                  </a:cubicBezTo>
                  <a:cubicBezTo>
                    <a:pt x="15684" y="24633"/>
                    <a:pt x="8499" y="24870"/>
                    <a:pt x="3908" y="20566"/>
                  </a:cubicBezTo>
                  <a:cubicBezTo>
                    <a:pt x="3726" y="20395"/>
                    <a:pt x="3566" y="20217"/>
                    <a:pt x="3385" y="20035"/>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3"/>
            <p:cNvSpPr/>
            <p:nvPr/>
          </p:nvSpPr>
          <p:spPr>
            <a:xfrm>
              <a:off x="7930486" y="4477710"/>
              <a:ext cx="20360" cy="20429"/>
            </a:xfrm>
            <a:custGeom>
              <a:avLst/>
              <a:gdLst/>
              <a:ahLst/>
              <a:cxnLst/>
              <a:rect l="l" t="t" r="r" b="b"/>
              <a:pathLst>
                <a:path w="9350" h="9382" extrusionOk="0">
                  <a:moveTo>
                    <a:pt x="1420" y="8140"/>
                  </a:moveTo>
                  <a:cubicBezTo>
                    <a:pt x="-399" y="6404"/>
                    <a:pt x="-467" y="3517"/>
                    <a:pt x="1260" y="1690"/>
                  </a:cubicBezTo>
                  <a:cubicBezTo>
                    <a:pt x="1306" y="1635"/>
                    <a:pt x="1374" y="1578"/>
                    <a:pt x="1420" y="1526"/>
                  </a:cubicBezTo>
                  <a:cubicBezTo>
                    <a:pt x="3261" y="-242"/>
                    <a:pt x="6171" y="-242"/>
                    <a:pt x="8012" y="1526"/>
                  </a:cubicBezTo>
                  <a:cubicBezTo>
                    <a:pt x="9808" y="3453"/>
                    <a:pt x="9808" y="6441"/>
                    <a:pt x="8012" y="8368"/>
                  </a:cubicBezTo>
                  <a:cubicBezTo>
                    <a:pt x="6103" y="10072"/>
                    <a:pt x="3192" y="9972"/>
                    <a:pt x="1420" y="814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3"/>
            <p:cNvSpPr/>
            <p:nvPr/>
          </p:nvSpPr>
          <p:spPr>
            <a:xfrm>
              <a:off x="6068307" y="3730613"/>
              <a:ext cx="15639" cy="15695"/>
            </a:xfrm>
            <a:custGeom>
              <a:avLst/>
              <a:gdLst/>
              <a:ahLst/>
              <a:cxnLst/>
              <a:rect l="l" t="t" r="r" b="b"/>
              <a:pathLst>
                <a:path w="7182" h="7208" extrusionOk="0">
                  <a:moveTo>
                    <a:pt x="1100" y="6313"/>
                  </a:moveTo>
                  <a:cubicBezTo>
                    <a:pt x="-288" y="5029"/>
                    <a:pt x="-356" y="2864"/>
                    <a:pt x="918" y="1478"/>
                  </a:cubicBezTo>
                  <a:cubicBezTo>
                    <a:pt x="986" y="1414"/>
                    <a:pt x="1032" y="1354"/>
                    <a:pt x="1100" y="1295"/>
                  </a:cubicBezTo>
                  <a:cubicBezTo>
                    <a:pt x="2372" y="-92"/>
                    <a:pt x="4532" y="-172"/>
                    <a:pt x="5919" y="1113"/>
                  </a:cubicBezTo>
                  <a:cubicBezTo>
                    <a:pt x="5987" y="1172"/>
                    <a:pt x="6032" y="1231"/>
                    <a:pt x="6100" y="1295"/>
                  </a:cubicBezTo>
                  <a:cubicBezTo>
                    <a:pt x="7488" y="2579"/>
                    <a:pt x="7556" y="4744"/>
                    <a:pt x="6282" y="6130"/>
                  </a:cubicBezTo>
                  <a:cubicBezTo>
                    <a:pt x="6214" y="6194"/>
                    <a:pt x="6170" y="6254"/>
                    <a:pt x="6100" y="6313"/>
                  </a:cubicBezTo>
                  <a:cubicBezTo>
                    <a:pt x="4828" y="7700"/>
                    <a:pt x="2668" y="7780"/>
                    <a:pt x="1281" y="6495"/>
                  </a:cubicBezTo>
                  <a:cubicBezTo>
                    <a:pt x="1213" y="6436"/>
                    <a:pt x="1168" y="6377"/>
                    <a:pt x="1100" y="6313"/>
                  </a:cubicBezTo>
                  <a:close/>
                </a:path>
              </a:pathLst>
            </a:custGeom>
            <a:solidFill>
              <a:srgbClr val="A0C3CA">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3"/>
            <p:cNvSpPr/>
            <p:nvPr/>
          </p:nvSpPr>
          <p:spPr>
            <a:xfrm>
              <a:off x="7579842" y="3854672"/>
              <a:ext cx="34788" cy="35154"/>
            </a:xfrm>
            <a:custGeom>
              <a:avLst/>
              <a:gdLst/>
              <a:ahLst/>
              <a:cxnLst/>
              <a:rect l="l" t="t" r="r" b="b"/>
              <a:pathLst>
                <a:path w="15976" h="16144" extrusionOk="0">
                  <a:moveTo>
                    <a:pt x="2482" y="13860"/>
                  </a:moveTo>
                  <a:cubicBezTo>
                    <a:pt x="-587" y="11075"/>
                    <a:pt x="-837" y="6315"/>
                    <a:pt x="1937" y="3229"/>
                  </a:cubicBezTo>
                  <a:cubicBezTo>
                    <a:pt x="2119" y="3037"/>
                    <a:pt x="2301" y="2857"/>
                    <a:pt x="2482" y="2684"/>
                  </a:cubicBezTo>
                  <a:cubicBezTo>
                    <a:pt x="5256" y="-402"/>
                    <a:pt x="10007" y="-646"/>
                    <a:pt x="13077" y="2139"/>
                  </a:cubicBezTo>
                  <a:cubicBezTo>
                    <a:pt x="13258" y="2310"/>
                    <a:pt x="13440" y="2492"/>
                    <a:pt x="13622" y="2684"/>
                  </a:cubicBezTo>
                  <a:cubicBezTo>
                    <a:pt x="16691" y="5654"/>
                    <a:pt x="16783" y="10562"/>
                    <a:pt x="13827" y="13648"/>
                  </a:cubicBezTo>
                  <a:cubicBezTo>
                    <a:pt x="13759" y="13721"/>
                    <a:pt x="13690" y="13792"/>
                    <a:pt x="13622" y="13860"/>
                  </a:cubicBezTo>
                  <a:cubicBezTo>
                    <a:pt x="10848" y="16946"/>
                    <a:pt x="6097" y="17190"/>
                    <a:pt x="3028" y="14405"/>
                  </a:cubicBezTo>
                  <a:cubicBezTo>
                    <a:pt x="2846" y="14234"/>
                    <a:pt x="2664" y="14052"/>
                    <a:pt x="2482" y="13860"/>
                  </a:cubicBezTo>
                  <a:close/>
                </a:path>
              </a:pathLst>
            </a:custGeom>
            <a:solidFill>
              <a:srgbClr val="D1BC9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3"/>
            <p:cNvSpPr/>
            <p:nvPr/>
          </p:nvSpPr>
          <p:spPr>
            <a:xfrm>
              <a:off x="5895725" y="3540587"/>
              <a:ext cx="12327" cy="12366"/>
            </a:xfrm>
            <a:custGeom>
              <a:avLst/>
              <a:gdLst/>
              <a:ahLst/>
              <a:cxnLst/>
              <a:rect l="l" t="t" r="r" b="b"/>
              <a:pathLst>
                <a:path w="5661" h="5679" extrusionOk="0">
                  <a:moveTo>
                    <a:pt x="828" y="5127"/>
                  </a:moveTo>
                  <a:cubicBezTo>
                    <a:pt x="-264" y="3986"/>
                    <a:pt x="-264" y="2161"/>
                    <a:pt x="828" y="1021"/>
                  </a:cubicBezTo>
                  <a:cubicBezTo>
                    <a:pt x="1964" y="-74"/>
                    <a:pt x="3783" y="-74"/>
                    <a:pt x="4919" y="1021"/>
                  </a:cubicBezTo>
                  <a:cubicBezTo>
                    <a:pt x="5920" y="2207"/>
                    <a:pt x="5920" y="3940"/>
                    <a:pt x="4919" y="5127"/>
                  </a:cubicBezTo>
                  <a:cubicBezTo>
                    <a:pt x="3737" y="6130"/>
                    <a:pt x="2010" y="6130"/>
                    <a:pt x="828" y="5127"/>
                  </a:cubicBezTo>
                  <a:close/>
                </a:path>
              </a:pathLst>
            </a:custGeom>
            <a:solidFill>
              <a:srgbClr val="D7CA91">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3"/>
            <p:cNvSpPr/>
            <p:nvPr/>
          </p:nvSpPr>
          <p:spPr>
            <a:xfrm>
              <a:off x="8035679" y="3598170"/>
              <a:ext cx="22868" cy="22757"/>
            </a:xfrm>
            <a:custGeom>
              <a:avLst/>
              <a:gdLst/>
              <a:ahLst/>
              <a:cxnLst/>
              <a:rect l="l" t="t" r="r" b="b"/>
              <a:pathLst>
                <a:path w="10502" h="10451" extrusionOk="0">
                  <a:moveTo>
                    <a:pt x="1508" y="9232"/>
                  </a:moveTo>
                  <a:cubicBezTo>
                    <a:pt x="-491" y="7111"/>
                    <a:pt x="-491" y="3826"/>
                    <a:pt x="1508" y="1705"/>
                  </a:cubicBezTo>
                  <a:cubicBezTo>
                    <a:pt x="3623" y="-302"/>
                    <a:pt x="6896" y="-302"/>
                    <a:pt x="9011" y="1705"/>
                  </a:cubicBezTo>
                  <a:cubicBezTo>
                    <a:pt x="11012" y="3826"/>
                    <a:pt x="11012" y="7111"/>
                    <a:pt x="9011" y="9232"/>
                  </a:cubicBezTo>
                  <a:cubicBezTo>
                    <a:pt x="6874" y="11125"/>
                    <a:pt x="3646" y="11125"/>
                    <a:pt x="1508" y="9232"/>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3"/>
            <p:cNvSpPr/>
            <p:nvPr/>
          </p:nvSpPr>
          <p:spPr>
            <a:xfrm>
              <a:off x="7423914" y="3643900"/>
              <a:ext cx="17348" cy="17642"/>
            </a:xfrm>
            <a:custGeom>
              <a:avLst/>
              <a:gdLst/>
              <a:ahLst/>
              <a:cxnLst/>
              <a:rect l="l" t="t" r="r" b="b"/>
              <a:pathLst>
                <a:path w="7967" h="8102" extrusionOk="0">
                  <a:moveTo>
                    <a:pt x="1151" y="7151"/>
                  </a:moveTo>
                  <a:cubicBezTo>
                    <a:pt x="-372" y="5561"/>
                    <a:pt x="-372" y="3039"/>
                    <a:pt x="1151" y="1449"/>
                  </a:cubicBezTo>
                  <a:cubicBezTo>
                    <a:pt x="2605" y="-125"/>
                    <a:pt x="5038" y="-225"/>
                    <a:pt x="6607" y="1225"/>
                  </a:cubicBezTo>
                  <a:cubicBezTo>
                    <a:pt x="6697" y="1296"/>
                    <a:pt x="6765" y="1371"/>
                    <a:pt x="6835" y="1449"/>
                  </a:cubicBezTo>
                  <a:cubicBezTo>
                    <a:pt x="8357" y="3039"/>
                    <a:pt x="8357" y="5561"/>
                    <a:pt x="6835" y="7151"/>
                  </a:cubicBezTo>
                  <a:cubicBezTo>
                    <a:pt x="5243" y="8686"/>
                    <a:pt x="2741" y="8686"/>
                    <a:pt x="1151" y="7151"/>
                  </a:cubicBezTo>
                  <a:close/>
                </a:path>
              </a:pathLst>
            </a:custGeom>
            <a:solidFill>
              <a:srgbClr val="D7CA91">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3"/>
            <p:cNvSpPr/>
            <p:nvPr/>
          </p:nvSpPr>
          <p:spPr>
            <a:xfrm>
              <a:off x="7521401" y="4503207"/>
              <a:ext cx="40861" cy="41011"/>
            </a:xfrm>
            <a:custGeom>
              <a:avLst/>
              <a:gdLst/>
              <a:ahLst/>
              <a:cxnLst/>
              <a:rect l="l" t="t" r="r" b="b"/>
              <a:pathLst>
                <a:path w="18765" h="18834" extrusionOk="0">
                  <a:moveTo>
                    <a:pt x="2737" y="16269"/>
                  </a:moveTo>
                  <a:cubicBezTo>
                    <a:pt x="-901" y="12617"/>
                    <a:pt x="-901" y="6696"/>
                    <a:pt x="2737" y="3045"/>
                  </a:cubicBezTo>
                  <a:cubicBezTo>
                    <a:pt x="2737" y="3042"/>
                    <a:pt x="2737" y="3042"/>
                    <a:pt x="2737" y="3040"/>
                  </a:cubicBezTo>
                  <a:cubicBezTo>
                    <a:pt x="6192" y="-614"/>
                    <a:pt x="11944" y="-762"/>
                    <a:pt x="15582" y="2710"/>
                  </a:cubicBezTo>
                  <a:cubicBezTo>
                    <a:pt x="15696" y="2817"/>
                    <a:pt x="15809" y="2926"/>
                    <a:pt x="15923" y="3040"/>
                  </a:cubicBezTo>
                  <a:cubicBezTo>
                    <a:pt x="19628" y="6628"/>
                    <a:pt x="19742" y="12547"/>
                    <a:pt x="16149" y="16262"/>
                  </a:cubicBezTo>
                  <a:cubicBezTo>
                    <a:pt x="16081" y="16342"/>
                    <a:pt x="16013" y="16420"/>
                    <a:pt x="15923" y="16497"/>
                  </a:cubicBezTo>
                  <a:cubicBezTo>
                    <a:pt x="12171" y="19967"/>
                    <a:pt x="6374" y="19866"/>
                    <a:pt x="2737" y="16269"/>
                  </a:cubicBezTo>
                  <a:close/>
                </a:path>
              </a:pathLst>
            </a:custGeom>
            <a:solidFill>
              <a:srgbClr val="D1BC9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3"/>
            <p:cNvSpPr/>
            <p:nvPr/>
          </p:nvSpPr>
          <p:spPr>
            <a:xfrm>
              <a:off x="8336167" y="4587901"/>
              <a:ext cx="33462" cy="33333"/>
            </a:xfrm>
            <a:custGeom>
              <a:avLst/>
              <a:gdLst/>
              <a:ahLst/>
              <a:cxnLst/>
              <a:rect l="l" t="t" r="r" b="b"/>
              <a:pathLst>
                <a:path w="15367" h="15308" extrusionOk="0">
                  <a:moveTo>
                    <a:pt x="2350" y="13163"/>
                  </a:moveTo>
                  <a:cubicBezTo>
                    <a:pt x="-605" y="10426"/>
                    <a:pt x="-787" y="5809"/>
                    <a:pt x="1941" y="2849"/>
                  </a:cubicBezTo>
                  <a:cubicBezTo>
                    <a:pt x="2077" y="2707"/>
                    <a:pt x="2213" y="2573"/>
                    <a:pt x="2350" y="2443"/>
                  </a:cubicBezTo>
                  <a:cubicBezTo>
                    <a:pt x="5260" y="-518"/>
                    <a:pt x="10011" y="-552"/>
                    <a:pt x="12967" y="2367"/>
                  </a:cubicBezTo>
                  <a:cubicBezTo>
                    <a:pt x="12989" y="2393"/>
                    <a:pt x="13012" y="2418"/>
                    <a:pt x="13035" y="2443"/>
                  </a:cubicBezTo>
                  <a:cubicBezTo>
                    <a:pt x="15990" y="5180"/>
                    <a:pt x="16172" y="9796"/>
                    <a:pt x="13444" y="12757"/>
                  </a:cubicBezTo>
                  <a:cubicBezTo>
                    <a:pt x="13308" y="12898"/>
                    <a:pt x="13170" y="13033"/>
                    <a:pt x="13035" y="13163"/>
                  </a:cubicBezTo>
                  <a:cubicBezTo>
                    <a:pt x="10307" y="16123"/>
                    <a:pt x="5715" y="16306"/>
                    <a:pt x="2760" y="13569"/>
                  </a:cubicBezTo>
                  <a:cubicBezTo>
                    <a:pt x="2622" y="13439"/>
                    <a:pt x="2486" y="13304"/>
                    <a:pt x="2350" y="13163"/>
                  </a:cubicBezTo>
                  <a:close/>
                </a:path>
              </a:pathLst>
            </a:custGeom>
            <a:solidFill>
              <a:srgbClr val="ADA183">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3"/>
            <p:cNvSpPr/>
            <p:nvPr/>
          </p:nvSpPr>
          <p:spPr>
            <a:xfrm>
              <a:off x="7951912" y="3168625"/>
              <a:ext cx="33377" cy="33673"/>
            </a:xfrm>
            <a:custGeom>
              <a:avLst/>
              <a:gdLst/>
              <a:ahLst/>
              <a:cxnLst/>
              <a:rect l="l" t="t" r="r" b="b"/>
              <a:pathLst>
                <a:path w="15328" h="15464" extrusionOk="0">
                  <a:moveTo>
                    <a:pt x="2260" y="13406"/>
                  </a:moveTo>
                  <a:cubicBezTo>
                    <a:pt x="-742" y="10372"/>
                    <a:pt x="-742" y="5491"/>
                    <a:pt x="2260" y="2458"/>
                  </a:cubicBezTo>
                  <a:cubicBezTo>
                    <a:pt x="5283" y="-553"/>
                    <a:pt x="10148" y="-553"/>
                    <a:pt x="13171" y="2458"/>
                  </a:cubicBezTo>
                  <a:cubicBezTo>
                    <a:pt x="16059" y="5537"/>
                    <a:pt x="16059" y="10327"/>
                    <a:pt x="13171" y="13406"/>
                  </a:cubicBezTo>
                  <a:cubicBezTo>
                    <a:pt x="10148" y="16417"/>
                    <a:pt x="5283" y="16417"/>
                    <a:pt x="2260" y="13406"/>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3"/>
            <p:cNvSpPr/>
            <p:nvPr/>
          </p:nvSpPr>
          <p:spPr>
            <a:xfrm>
              <a:off x="7949879" y="4622553"/>
              <a:ext cx="47017" cy="47189"/>
            </a:xfrm>
            <a:custGeom>
              <a:avLst/>
              <a:gdLst/>
              <a:ahLst/>
              <a:cxnLst/>
              <a:rect l="l" t="t" r="r" b="b"/>
              <a:pathLst>
                <a:path w="21592" h="21671" extrusionOk="0">
                  <a:moveTo>
                    <a:pt x="3195" y="18682"/>
                  </a:moveTo>
                  <a:cubicBezTo>
                    <a:pt x="-1011" y="14529"/>
                    <a:pt x="-1057" y="7743"/>
                    <a:pt x="3081" y="3521"/>
                  </a:cubicBezTo>
                  <a:cubicBezTo>
                    <a:pt x="3103" y="3483"/>
                    <a:pt x="3149" y="3441"/>
                    <a:pt x="3195" y="3400"/>
                  </a:cubicBezTo>
                  <a:cubicBezTo>
                    <a:pt x="7332" y="-819"/>
                    <a:pt x="14106" y="-874"/>
                    <a:pt x="18312" y="3280"/>
                  </a:cubicBezTo>
                  <a:cubicBezTo>
                    <a:pt x="18336" y="3318"/>
                    <a:pt x="18381" y="3359"/>
                    <a:pt x="18426" y="3400"/>
                  </a:cubicBezTo>
                  <a:cubicBezTo>
                    <a:pt x="22563" y="7438"/>
                    <a:pt x="22677" y="14079"/>
                    <a:pt x="18653" y="18237"/>
                  </a:cubicBezTo>
                  <a:cubicBezTo>
                    <a:pt x="18563" y="18310"/>
                    <a:pt x="18494" y="18383"/>
                    <a:pt x="18426" y="18454"/>
                  </a:cubicBezTo>
                  <a:cubicBezTo>
                    <a:pt x="14539" y="22733"/>
                    <a:pt x="7923" y="23034"/>
                    <a:pt x="3650" y="19127"/>
                  </a:cubicBezTo>
                  <a:cubicBezTo>
                    <a:pt x="3490" y="18983"/>
                    <a:pt x="3354" y="18835"/>
                    <a:pt x="3195" y="18682"/>
                  </a:cubicBezTo>
                  <a:close/>
                </a:path>
              </a:pathLst>
            </a:custGeom>
            <a:solidFill>
              <a:srgbClr val="D7CA91">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3"/>
            <p:cNvSpPr/>
            <p:nvPr/>
          </p:nvSpPr>
          <p:spPr>
            <a:xfrm>
              <a:off x="8023003" y="3847587"/>
              <a:ext cx="30727" cy="31247"/>
            </a:xfrm>
            <a:custGeom>
              <a:avLst/>
              <a:gdLst/>
              <a:ahLst/>
              <a:cxnLst/>
              <a:rect l="l" t="t" r="r" b="b"/>
              <a:pathLst>
                <a:path w="14111" h="14350" extrusionOk="0">
                  <a:moveTo>
                    <a:pt x="2106" y="12553"/>
                  </a:moveTo>
                  <a:cubicBezTo>
                    <a:pt x="-690" y="9708"/>
                    <a:pt x="-690" y="5133"/>
                    <a:pt x="2106" y="2289"/>
                  </a:cubicBezTo>
                  <a:cubicBezTo>
                    <a:pt x="4857" y="-482"/>
                    <a:pt x="9313" y="-498"/>
                    <a:pt x="12063" y="2252"/>
                  </a:cubicBezTo>
                  <a:cubicBezTo>
                    <a:pt x="12086" y="2264"/>
                    <a:pt x="12086" y="2277"/>
                    <a:pt x="12108" y="2289"/>
                  </a:cubicBezTo>
                  <a:cubicBezTo>
                    <a:pt x="14791" y="5179"/>
                    <a:pt x="14791" y="9663"/>
                    <a:pt x="12108" y="12553"/>
                  </a:cubicBezTo>
                  <a:cubicBezTo>
                    <a:pt x="9313" y="15217"/>
                    <a:pt x="4901" y="15217"/>
                    <a:pt x="2106" y="12553"/>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3"/>
            <p:cNvSpPr/>
            <p:nvPr/>
          </p:nvSpPr>
          <p:spPr>
            <a:xfrm>
              <a:off x="6722556" y="1974983"/>
              <a:ext cx="11369" cy="11434"/>
            </a:xfrm>
            <a:custGeom>
              <a:avLst/>
              <a:gdLst/>
              <a:ahLst/>
              <a:cxnLst/>
              <a:rect l="l" t="t" r="r" b="b"/>
              <a:pathLst>
                <a:path w="5221" h="5251" extrusionOk="0">
                  <a:moveTo>
                    <a:pt x="810" y="4859"/>
                  </a:moveTo>
                  <a:cubicBezTo>
                    <a:pt x="-259" y="3787"/>
                    <a:pt x="-259" y="2054"/>
                    <a:pt x="810" y="982"/>
                  </a:cubicBezTo>
                  <a:cubicBezTo>
                    <a:pt x="810" y="982"/>
                    <a:pt x="810" y="982"/>
                    <a:pt x="810" y="982"/>
                  </a:cubicBezTo>
                  <a:cubicBezTo>
                    <a:pt x="1765" y="-22"/>
                    <a:pt x="3332" y="-67"/>
                    <a:pt x="4355" y="891"/>
                  </a:cubicBezTo>
                  <a:cubicBezTo>
                    <a:pt x="4379" y="913"/>
                    <a:pt x="4424" y="936"/>
                    <a:pt x="4447" y="982"/>
                  </a:cubicBezTo>
                  <a:cubicBezTo>
                    <a:pt x="5447" y="1940"/>
                    <a:pt x="5493" y="3514"/>
                    <a:pt x="4560" y="4540"/>
                  </a:cubicBezTo>
                  <a:cubicBezTo>
                    <a:pt x="4515" y="4563"/>
                    <a:pt x="4492" y="4608"/>
                    <a:pt x="4447" y="4631"/>
                  </a:cubicBezTo>
                  <a:cubicBezTo>
                    <a:pt x="3468" y="5635"/>
                    <a:pt x="1901" y="5726"/>
                    <a:pt x="810" y="4859"/>
                  </a:cubicBezTo>
                  <a:close/>
                </a:path>
              </a:pathLst>
            </a:custGeom>
            <a:solidFill>
              <a:srgbClr val="A0C3CA">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3"/>
            <p:cNvSpPr/>
            <p:nvPr/>
          </p:nvSpPr>
          <p:spPr>
            <a:xfrm>
              <a:off x="7132743" y="3335618"/>
              <a:ext cx="46244" cy="46633"/>
            </a:xfrm>
            <a:custGeom>
              <a:avLst/>
              <a:gdLst/>
              <a:ahLst/>
              <a:cxnLst/>
              <a:rect l="l" t="t" r="r" b="b"/>
              <a:pathLst>
                <a:path w="21237" h="21416" extrusionOk="0">
                  <a:moveTo>
                    <a:pt x="3078" y="18333"/>
                  </a:moveTo>
                  <a:cubicBezTo>
                    <a:pt x="-1014" y="14159"/>
                    <a:pt x="-1014" y="7453"/>
                    <a:pt x="3078" y="3279"/>
                  </a:cubicBezTo>
                  <a:cubicBezTo>
                    <a:pt x="7239" y="-827"/>
                    <a:pt x="13921" y="-827"/>
                    <a:pt x="18083" y="3279"/>
                  </a:cubicBezTo>
                  <a:cubicBezTo>
                    <a:pt x="22220" y="7316"/>
                    <a:pt x="22310" y="13953"/>
                    <a:pt x="18287" y="18104"/>
                  </a:cubicBezTo>
                  <a:cubicBezTo>
                    <a:pt x="18219" y="18196"/>
                    <a:pt x="18151" y="18264"/>
                    <a:pt x="18083" y="18333"/>
                  </a:cubicBezTo>
                  <a:cubicBezTo>
                    <a:pt x="14240" y="22484"/>
                    <a:pt x="7761" y="22735"/>
                    <a:pt x="3624" y="18880"/>
                  </a:cubicBezTo>
                  <a:cubicBezTo>
                    <a:pt x="3441" y="18697"/>
                    <a:pt x="3259" y="18515"/>
                    <a:pt x="3078" y="18333"/>
                  </a:cubicBezTo>
                  <a:close/>
                </a:path>
              </a:pathLst>
            </a:custGeom>
            <a:solidFill>
              <a:srgbClr val="C5A57E">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3"/>
            <p:cNvSpPr/>
            <p:nvPr/>
          </p:nvSpPr>
          <p:spPr>
            <a:xfrm>
              <a:off x="7784337" y="4141688"/>
              <a:ext cx="75633" cy="75899"/>
            </a:xfrm>
            <a:custGeom>
              <a:avLst/>
              <a:gdLst/>
              <a:ahLst/>
              <a:cxnLst/>
              <a:rect l="l" t="t" r="r" b="b"/>
              <a:pathLst>
                <a:path w="34734" h="34856" extrusionOk="0">
                  <a:moveTo>
                    <a:pt x="5143" y="30013"/>
                  </a:moveTo>
                  <a:cubicBezTo>
                    <a:pt x="-1699" y="23162"/>
                    <a:pt x="-1699" y="12042"/>
                    <a:pt x="5121" y="5177"/>
                  </a:cubicBezTo>
                  <a:cubicBezTo>
                    <a:pt x="5121" y="5168"/>
                    <a:pt x="5143" y="5161"/>
                    <a:pt x="5143" y="5152"/>
                  </a:cubicBezTo>
                  <a:cubicBezTo>
                    <a:pt x="12009" y="-1451"/>
                    <a:pt x="22830" y="-1451"/>
                    <a:pt x="29696" y="5152"/>
                  </a:cubicBezTo>
                  <a:cubicBezTo>
                    <a:pt x="36425" y="12065"/>
                    <a:pt x="36425" y="23102"/>
                    <a:pt x="29696" y="30013"/>
                  </a:cubicBezTo>
                  <a:cubicBezTo>
                    <a:pt x="22876" y="36737"/>
                    <a:pt x="11963" y="36737"/>
                    <a:pt x="5143" y="30013"/>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3"/>
            <p:cNvSpPr/>
            <p:nvPr/>
          </p:nvSpPr>
          <p:spPr>
            <a:xfrm>
              <a:off x="7420535" y="4017545"/>
              <a:ext cx="49850" cy="50250"/>
            </a:xfrm>
            <a:custGeom>
              <a:avLst/>
              <a:gdLst/>
              <a:ahLst/>
              <a:cxnLst/>
              <a:rect l="l" t="t" r="r" b="b"/>
              <a:pathLst>
                <a:path w="22893" h="23077" extrusionOk="0">
                  <a:moveTo>
                    <a:pt x="3385" y="19996"/>
                  </a:moveTo>
                  <a:cubicBezTo>
                    <a:pt x="-1117" y="15457"/>
                    <a:pt x="-1117" y="8113"/>
                    <a:pt x="3385" y="3574"/>
                  </a:cubicBezTo>
                  <a:cubicBezTo>
                    <a:pt x="7796" y="-899"/>
                    <a:pt x="15001" y="-928"/>
                    <a:pt x="19458" y="3508"/>
                  </a:cubicBezTo>
                  <a:cubicBezTo>
                    <a:pt x="19480" y="3530"/>
                    <a:pt x="19502" y="3551"/>
                    <a:pt x="19526" y="3574"/>
                  </a:cubicBezTo>
                  <a:cubicBezTo>
                    <a:pt x="24027" y="8113"/>
                    <a:pt x="24027" y="15457"/>
                    <a:pt x="19526" y="19996"/>
                  </a:cubicBezTo>
                  <a:cubicBezTo>
                    <a:pt x="15025" y="24371"/>
                    <a:pt x="7886" y="24371"/>
                    <a:pt x="3385" y="19996"/>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3"/>
            <p:cNvSpPr/>
            <p:nvPr/>
          </p:nvSpPr>
          <p:spPr>
            <a:xfrm>
              <a:off x="7136156" y="2616264"/>
              <a:ext cx="63463" cy="63670"/>
            </a:xfrm>
            <a:custGeom>
              <a:avLst/>
              <a:gdLst/>
              <a:ahLst/>
              <a:cxnLst/>
              <a:rect l="l" t="t" r="r" b="b"/>
              <a:pathLst>
                <a:path w="29145" h="29240" extrusionOk="0">
                  <a:moveTo>
                    <a:pt x="4237" y="25198"/>
                  </a:moveTo>
                  <a:cubicBezTo>
                    <a:pt x="-1401" y="19427"/>
                    <a:pt x="-1401" y="10213"/>
                    <a:pt x="4237" y="4442"/>
                  </a:cubicBezTo>
                  <a:cubicBezTo>
                    <a:pt x="9990" y="-1214"/>
                    <a:pt x="19174" y="-1214"/>
                    <a:pt x="24925" y="4442"/>
                  </a:cubicBezTo>
                  <a:cubicBezTo>
                    <a:pt x="30563" y="10213"/>
                    <a:pt x="30563" y="19427"/>
                    <a:pt x="24925" y="25198"/>
                  </a:cubicBezTo>
                  <a:cubicBezTo>
                    <a:pt x="19174" y="30854"/>
                    <a:pt x="9990" y="30854"/>
                    <a:pt x="4237" y="25198"/>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3"/>
            <p:cNvSpPr/>
            <p:nvPr/>
          </p:nvSpPr>
          <p:spPr>
            <a:xfrm>
              <a:off x="7157681" y="3554549"/>
              <a:ext cx="28314" cy="28595"/>
            </a:xfrm>
            <a:custGeom>
              <a:avLst/>
              <a:gdLst/>
              <a:ahLst/>
              <a:cxnLst/>
              <a:rect l="l" t="t" r="r" b="b"/>
              <a:pathLst>
                <a:path w="13003" h="13132" extrusionOk="0">
                  <a:moveTo>
                    <a:pt x="1850" y="11484"/>
                  </a:moveTo>
                  <a:cubicBezTo>
                    <a:pt x="-605" y="8861"/>
                    <a:pt x="-605" y="4756"/>
                    <a:pt x="1850" y="2133"/>
                  </a:cubicBezTo>
                  <a:cubicBezTo>
                    <a:pt x="4419" y="-445"/>
                    <a:pt x="8601" y="-445"/>
                    <a:pt x="11171" y="2133"/>
                  </a:cubicBezTo>
                  <a:cubicBezTo>
                    <a:pt x="13626" y="4756"/>
                    <a:pt x="13626" y="8861"/>
                    <a:pt x="11171" y="11484"/>
                  </a:cubicBezTo>
                  <a:cubicBezTo>
                    <a:pt x="8556" y="13948"/>
                    <a:pt x="4464" y="13948"/>
                    <a:pt x="1850" y="11484"/>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3"/>
            <p:cNvSpPr/>
            <p:nvPr/>
          </p:nvSpPr>
          <p:spPr>
            <a:xfrm>
              <a:off x="6711419" y="2662145"/>
              <a:ext cx="17845" cy="17744"/>
            </a:xfrm>
            <a:custGeom>
              <a:avLst/>
              <a:gdLst/>
              <a:ahLst/>
              <a:cxnLst/>
              <a:rect l="l" t="t" r="r" b="b"/>
              <a:pathLst>
                <a:path w="8195" h="8149" extrusionOk="0">
                  <a:moveTo>
                    <a:pt x="1151" y="7082"/>
                  </a:moveTo>
                  <a:cubicBezTo>
                    <a:pt x="-372" y="5486"/>
                    <a:pt x="-372" y="2977"/>
                    <a:pt x="1151" y="1380"/>
                  </a:cubicBezTo>
                  <a:cubicBezTo>
                    <a:pt x="2811" y="-194"/>
                    <a:pt x="5403" y="-194"/>
                    <a:pt x="7062" y="1380"/>
                  </a:cubicBezTo>
                  <a:cubicBezTo>
                    <a:pt x="8584" y="2977"/>
                    <a:pt x="8584" y="5486"/>
                    <a:pt x="7062" y="7082"/>
                  </a:cubicBezTo>
                  <a:cubicBezTo>
                    <a:pt x="5493" y="8724"/>
                    <a:pt x="2901" y="8770"/>
                    <a:pt x="1265" y="7219"/>
                  </a:cubicBezTo>
                  <a:cubicBezTo>
                    <a:pt x="1241" y="7173"/>
                    <a:pt x="1197" y="7128"/>
                    <a:pt x="1151" y="708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3"/>
            <p:cNvSpPr/>
            <p:nvPr/>
          </p:nvSpPr>
          <p:spPr>
            <a:xfrm>
              <a:off x="6893167" y="2185328"/>
              <a:ext cx="59875" cy="60066"/>
            </a:xfrm>
            <a:custGeom>
              <a:avLst/>
              <a:gdLst/>
              <a:ahLst/>
              <a:cxnLst/>
              <a:rect l="l" t="t" r="r" b="b"/>
              <a:pathLst>
                <a:path w="27497" h="27585" extrusionOk="0">
                  <a:moveTo>
                    <a:pt x="4033" y="23852"/>
                  </a:moveTo>
                  <a:cubicBezTo>
                    <a:pt x="-1333" y="18424"/>
                    <a:pt x="-1333" y="9665"/>
                    <a:pt x="4033" y="4237"/>
                  </a:cubicBezTo>
                  <a:cubicBezTo>
                    <a:pt x="9444" y="-1146"/>
                    <a:pt x="18173" y="-1146"/>
                    <a:pt x="23584" y="4237"/>
                  </a:cubicBezTo>
                  <a:cubicBezTo>
                    <a:pt x="28813" y="9643"/>
                    <a:pt x="28813" y="18218"/>
                    <a:pt x="23584" y="23624"/>
                  </a:cubicBezTo>
                  <a:cubicBezTo>
                    <a:pt x="18241" y="29075"/>
                    <a:pt x="9512" y="29189"/>
                    <a:pt x="4033" y="23852"/>
                  </a:cubicBezTo>
                  <a:close/>
                </a:path>
              </a:pathLst>
            </a:custGeom>
            <a:solidFill>
              <a:srgbClr val="E9E0D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
            <p:cNvSpPr/>
            <p:nvPr/>
          </p:nvSpPr>
          <p:spPr>
            <a:xfrm>
              <a:off x="7035023" y="1736812"/>
              <a:ext cx="66832" cy="64667"/>
            </a:xfrm>
            <a:custGeom>
              <a:avLst/>
              <a:gdLst/>
              <a:ahLst/>
              <a:cxnLst/>
              <a:rect l="l" t="t" r="r" b="b"/>
              <a:pathLst>
                <a:path w="30692" h="29698" extrusionOk="0">
                  <a:moveTo>
                    <a:pt x="30699" y="14389"/>
                  </a:moveTo>
                  <a:cubicBezTo>
                    <a:pt x="30836" y="22828"/>
                    <a:pt x="24106" y="29762"/>
                    <a:pt x="15695" y="29899"/>
                  </a:cubicBezTo>
                  <a:cubicBezTo>
                    <a:pt x="15535" y="29899"/>
                    <a:pt x="15399" y="29899"/>
                    <a:pt x="15240" y="29899"/>
                  </a:cubicBezTo>
                  <a:cubicBezTo>
                    <a:pt x="6828" y="29899"/>
                    <a:pt x="9" y="23056"/>
                    <a:pt x="9" y="14617"/>
                  </a:cubicBezTo>
                  <a:cubicBezTo>
                    <a:pt x="9" y="14548"/>
                    <a:pt x="9" y="14457"/>
                    <a:pt x="9" y="14389"/>
                  </a:cubicBezTo>
                  <a:cubicBezTo>
                    <a:pt x="554" y="6725"/>
                    <a:pt x="6692" y="681"/>
                    <a:pt x="14331" y="248"/>
                  </a:cubicBezTo>
                  <a:cubicBezTo>
                    <a:pt x="22720" y="-414"/>
                    <a:pt x="30040" y="5881"/>
                    <a:pt x="30699" y="14298"/>
                  </a:cubicBezTo>
                  <a:cubicBezTo>
                    <a:pt x="30699" y="14343"/>
                    <a:pt x="30699" y="14366"/>
                    <a:pt x="30699" y="14389"/>
                  </a:cubicBezTo>
                  <a:close/>
                </a:path>
              </a:pathLst>
            </a:custGeom>
            <a:solidFill>
              <a:srgbClr val="D7CA91">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
            <p:cNvSpPr/>
            <p:nvPr/>
          </p:nvSpPr>
          <p:spPr>
            <a:xfrm>
              <a:off x="7733240" y="4043936"/>
              <a:ext cx="39957" cy="39970"/>
            </a:xfrm>
            <a:custGeom>
              <a:avLst/>
              <a:gdLst/>
              <a:ahLst/>
              <a:cxnLst/>
              <a:rect l="l" t="t" r="r" b="b"/>
              <a:pathLst>
                <a:path w="18350" h="18356" extrusionOk="0">
                  <a:moveTo>
                    <a:pt x="17937" y="12202"/>
                  </a:moveTo>
                  <a:cubicBezTo>
                    <a:pt x="16322" y="17006"/>
                    <a:pt x="11161" y="19638"/>
                    <a:pt x="6342" y="18133"/>
                  </a:cubicBezTo>
                  <a:cubicBezTo>
                    <a:pt x="1545" y="16506"/>
                    <a:pt x="-1069" y="11345"/>
                    <a:pt x="431" y="6500"/>
                  </a:cubicBezTo>
                  <a:cubicBezTo>
                    <a:pt x="2137" y="1779"/>
                    <a:pt x="7205" y="-810"/>
                    <a:pt x="12026" y="570"/>
                  </a:cubicBezTo>
                  <a:cubicBezTo>
                    <a:pt x="16823" y="2196"/>
                    <a:pt x="19437" y="7358"/>
                    <a:pt x="17937" y="12202"/>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
            <p:cNvSpPr/>
            <p:nvPr/>
          </p:nvSpPr>
          <p:spPr>
            <a:xfrm>
              <a:off x="8522865" y="4372263"/>
              <a:ext cx="62956" cy="63130"/>
            </a:xfrm>
            <a:custGeom>
              <a:avLst/>
              <a:gdLst/>
              <a:ahLst/>
              <a:cxnLst/>
              <a:rect l="l" t="t" r="r" b="b"/>
              <a:pathLst>
                <a:path w="28912" h="28992" extrusionOk="0">
                  <a:moveTo>
                    <a:pt x="28190" y="18955"/>
                  </a:moveTo>
                  <a:cubicBezTo>
                    <a:pt x="25803" y="26630"/>
                    <a:pt x="17664" y="30914"/>
                    <a:pt x="10003" y="28535"/>
                  </a:cubicBezTo>
                  <a:cubicBezTo>
                    <a:pt x="2455" y="26035"/>
                    <a:pt x="-1705" y="17904"/>
                    <a:pt x="682" y="10288"/>
                  </a:cubicBezTo>
                  <a:cubicBezTo>
                    <a:pt x="3046" y="2713"/>
                    <a:pt x="11072" y="-1508"/>
                    <a:pt x="18619" y="857"/>
                  </a:cubicBezTo>
                  <a:cubicBezTo>
                    <a:pt x="18710" y="882"/>
                    <a:pt x="18778" y="909"/>
                    <a:pt x="18870" y="937"/>
                  </a:cubicBezTo>
                  <a:cubicBezTo>
                    <a:pt x="26327" y="3181"/>
                    <a:pt x="30554" y="11064"/>
                    <a:pt x="28326" y="18545"/>
                  </a:cubicBezTo>
                  <a:cubicBezTo>
                    <a:pt x="28282" y="18682"/>
                    <a:pt x="28236" y="18819"/>
                    <a:pt x="28190" y="18955"/>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3"/>
            <p:cNvSpPr/>
            <p:nvPr/>
          </p:nvSpPr>
          <p:spPr>
            <a:xfrm>
              <a:off x="8148024" y="4535914"/>
              <a:ext cx="27767" cy="27876"/>
            </a:xfrm>
            <a:custGeom>
              <a:avLst/>
              <a:gdLst/>
              <a:ahLst/>
              <a:cxnLst/>
              <a:rect l="l" t="t" r="r" b="b"/>
              <a:pathLst>
                <a:path w="12752" h="12802" extrusionOk="0">
                  <a:moveTo>
                    <a:pt x="12409" y="8539"/>
                  </a:moveTo>
                  <a:cubicBezTo>
                    <a:pt x="11478" y="11808"/>
                    <a:pt x="8067" y="13698"/>
                    <a:pt x="4816" y="12763"/>
                  </a:cubicBezTo>
                  <a:cubicBezTo>
                    <a:pt x="4702" y="12727"/>
                    <a:pt x="4566" y="12688"/>
                    <a:pt x="4453" y="12645"/>
                  </a:cubicBezTo>
                  <a:cubicBezTo>
                    <a:pt x="1202" y="11707"/>
                    <a:pt x="-686" y="8298"/>
                    <a:pt x="247" y="5029"/>
                  </a:cubicBezTo>
                  <a:cubicBezTo>
                    <a:pt x="269" y="4906"/>
                    <a:pt x="315" y="4783"/>
                    <a:pt x="361" y="4662"/>
                  </a:cubicBezTo>
                  <a:cubicBezTo>
                    <a:pt x="1293" y="1393"/>
                    <a:pt x="4702" y="-498"/>
                    <a:pt x="7953" y="440"/>
                  </a:cubicBezTo>
                  <a:cubicBezTo>
                    <a:pt x="8067" y="474"/>
                    <a:pt x="8203" y="513"/>
                    <a:pt x="8317" y="556"/>
                  </a:cubicBezTo>
                  <a:cubicBezTo>
                    <a:pt x="11568" y="1494"/>
                    <a:pt x="13455" y="4904"/>
                    <a:pt x="12523" y="8172"/>
                  </a:cubicBezTo>
                  <a:cubicBezTo>
                    <a:pt x="12500" y="8295"/>
                    <a:pt x="12455" y="8418"/>
                    <a:pt x="12409" y="8539"/>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3"/>
            <p:cNvSpPr/>
            <p:nvPr/>
          </p:nvSpPr>
          <p:spPr>
            <a:xfrm>
              <a:off x="6657996" y="2348500"/>
              <a:ext cx="93064" cy="93369"/>
            </a:xfrm>
            <a:custGeom>
              <a:avLst/>
              <a:gdLst/>
              <a:ahLst/>
              <a:cxnLst/>
              <a:rect l="l" t="t" r="r" b="b"/>
              <a:pathLst>
                <a:path w="42739" h="42879" extrusionOk="0">
                  <a:moveTo>
                    <a:pt x="42740" y="21440"/>
                  </a:moveTo>
                  <a:cubicBezTo>
                    <a:pt x="42740" y="33281"/>
                    <a:pt x="33173" y="42880"/>
                    <a:pt x="21370" y="42880"/>
                  </a:cubicBezTo>
                  <a:cubicBezTo>
                    <a:pt x="9567" y="42880"/>
                    <a:pt x="0" y="33281"/>
                    <a:pt x="0" y="21440"/>
                  </a:cubicBezTo>
                  <a:cubicBezTo>
                    <a:pt x="0" y="9599"/>
                    <a:pt x="9567" y="0"/>
                    <a:pt x="21370" y="0"/>
                  </a:cubicBezTo>
                  <a:cubicBezTo>
                    <a:pt x="33173" y="0"/>
                    <a:pt x="42740" y="9599"/>
                    <a:pt x="42740" y="21440"/>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3"/>
            <p:cNvSpPr/>
            <p:nvPr/>
          </p:nvSpPr>
          <p:spPr>
            <a:xfrm>
              <a:off x="6667752" y="1049376"/>
              <a:ext cx="121062" cy="120564"/>
            </a:xfrm>
            <a:custGeom>
              <a:avLst/>
              <a:gdLst/>
              <a:ahLst/>
              <a:cxnLst/>
              <a:rect l="l" t="t" r="r" b="b"/>
              <a:pathLst>
                <a:path w="55597" h="55368" extrusionOk="0">
                  <a:moveTo>
                    <a:pt x="54406" y="36242"/>
                  </a:moveTo>
                  <a:cubicBezTo>
                    <a:pt x="49746" y="50839"/>
                    <a:pt x="34195" y="58891"/>
                    <a:pt x="19623" y="54261"/>
                  </a:cubicBezTo>
                  <a:cubicBezTo>
                    <a:pt x="5005" y="49767"/>
                    <a:pt x="-3225" y="34258"/>
                    <a:pt x="1209" y="19592"/>
                  </a:cubicBezTo>
                  <a:cubicBezTo>
                    <a:pt x="5732" y="5040"/>
                    <a:pt x="21169" y="-3080"/>
                    <a:pt x="35673" y="1459"/>
                  </a:cubicBezTo>
                  <a:cubicBezTo>
                    <a:pt x="35765" y="1505"/>
                    <a:pt x="35878" y="1527"/>
                    <a:pt x="35992" y="1573"/>
                  </a:cubicBezTo>
                  <a:cubicBezTo>
                    <a:pt x="50609" y="6066"/>
                    <a:pt x="58838" y="21576"/>
                    <a:pt x="54406" y="36242"/>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3"/>
            <p:cNvSpPr/>
            <p:nvPr/>
          </p:nvSpPr>
          <p:spPr>
            <a:xfrm>
              <a:off x="6622865" y="1552249"/>
              <a:ext cx="149498" cy="149991"/>
            </a:xfrm>
            <a:custGeom>
              <a:avLst/>
              <a:gdLst/>
              <a:ahLst/>
              <a:cxnLst/>
              <a:rect l="l" t="t" r="r" b="b"/>
              <a:pathLst>
                <a:path w="68656" h="68882" extrusionOk="0">
                  <a:moveTo>
                    <a:pt x="68665" y="34641"/>
                  </a:moveTo>
                  <a:cubicBezTo>
                    <a:pt x="68665" y="53664"/>
                    <a:pt x="53296" y="69083"/>
                    <a:pt x="34337" y="69083"/>
                  </a:cubicBezTo>
                  <a:cubicBezTo>
                    <a:pt x="15423" y="68968"/>
                    <a:pt x="122" y="53618"/>
                    <a:pt x="9" y="34641"/>
                  </a:cubicBezTo>
                  <a:cubicBezTo>
                    <a:pt x="9" y="15619"/>
                    <a:pt x="15377" y="201"/>
                    <a:pt x="34337" y="201"/>
                  </a:cubicBezTo>
                  <a:cubicBezTo>
                    <a:pt x="53160" y="64"/>
                    <a:pt x="68529" y="15300"/>
                    <a:pt x="68665" y="34186"/>
                  </a:cubicBezTo>
                  <a:cubicBezTo>
                    <a:pt x="68665" y="34345"/>
                    <a:pt x="68665" y="34482"/>
                    <a:pt x="68665" y="34641"/>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3"/>
            <p:cNvSpPr/>
            <p:nvPr/>
          </p:nvSpPr>
          <p:spPr>
            <a:xfrm>
              <a:off x="6399678" y="689626"/>
              <a:ext cx="146740" cy="148423"/>
            </a:xfrm>
            <a:custGeom>
              <a:avLst/>
              <a:gdLst/>
              <a:ahLst/>
              <a:cxnLst/>
              <a:rect l="l" t="t" r="r" b="b"/>
              <a:pathLst>
                <a:path w="67389" h="68162" extrusionOk="0">
                  <a:moveTo>
                    <a:pt x="65498" y="45068"/>
                  </a:moveTo>
                  <a:cubicBezTo>
                    <a:pt x="59747" y="62745"/>
                    <a:pt x="40855" y="72415"/>
                    <a:pt x="23214" y="66736"/>
                  </a:cubicBezTo>
                  <a:cubicBezTo>
                    <a:pt x="5640" y="61080"/>
                    <a:pt x="-4021" y="42194"/>
                    <a:pt x="1616" y="24563"/>
                  </a:cubicBezTo>
                  <a:cubicBezTo>
                    <a:pt x="1616" y="24563"/>
                    <a:pt x="1616" y="24540"/>
                    <a:pt x="1616" y="24540"/>
                  </a:cubicBezTo>
                  <a:cubicBezTo>
                    <a:pt x="6800" y="6636"/>
                    <a:pt x="25488" y="-3651"/>
                    <a:pt x="43333" y="1549"/>
                  </a:cubicBezTo>
                  <a:cubicBezTo>
                    <a:pt x="43515" y="1618"/>
                    <a:pt x="43720" y="1663"/>
                    <a:pt x="43902" y="1732"/>
                  </a:cubicBezTo>
                  <a:cubicBezTo>
                    <a:pt x="61612" y="7365"/>
                    <a:pt x="71433" y="26342"/>
                    <a:pt x="65817" y="44110"/>
                  </a:cubicBezTo>
                  <a:cubicBezTo>
                    <a:pt x="65726" y="44429"/>
                    <a:pt x="65612" y="44749"/>
                    <a:pt x="65498" y="45068"/>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3"/>
            <p:cNvSpPr/>
            <p:nvPr/>
          </p:nvSpPr>
          <p:spPr>
            <a:xfrm>
              <a:off x="7547273" y="3838529"/>
              <a:ext cx="50104" cy="50551"/>
            </a:xfrm>
            <a:custGeom>
              <a:avLst/>
              <a:gdLst/>
              <a:ahLst/>
              <a:cxnLst/>
              <a:rect l="l" t="t" r="r" b="b"/>
              <a:pathLst>
                <a:path w="23010" h="23215" extrusionOk="0">
                  <a:moveTo>
                    <a:pt x="22449" y="15346"/>
                  </a:moveTo>
                  <a:cubicBezTo>
                    <a:pt x="20607" y="21368"/>
                    <a:pt x="14264" y="24757"/>
                    <a:pt x="8262" y="22912"/>
                  </a:cubicBezTo>
                  <a:cubicBezTo>
                    <a:pt x="8217" y="22901"/>
                    <a:pt x="8171" y="22887"/>
                    <a:pt x="8126" y="22873"/>
                  </a:cubicBezTo>
                  <a:cubicBezTo>
                    <a:pt x="2102" y="21067"/>
                    <a:pt x="-1309" y="14712"/>
                    <a:pt x="488" y="8677"/>
                  </a:cubicBezTo>
                  <a:cubicBezTo>
                    <a:pt x="532" y="8543"/>
                    <a:pt x="578" y="8408"/>
                    <a:pt x="624" y="8276"/>
                  </a:cubicBezTo>
                  <a:cubicBezTo>
                    <a:pt x="2579" y="2175"/>
                    <a:pt x="9081" y="-1192"/>
                    <a:pt x="15174" y="749"/>
                  </a:cubicBezTo>
                  <a:cubicBezTo>
                    <a:pt x="21175" y="2806"/>
                    <a:pt x="24404" y="9305"/>
                    <a:pt x="22449" y="15346"/>
                  </a:cubicBezTo>
                  <a:close/>
                </a:path>
              </a:pathLst>
            </a:custGeom>
            <a:solidFill>
              <a:srgbClr val="D1BC9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3"/>
            <p:cNvSpPr/>
            <p:nvPr/>
          </p:nvSpPr>
          <p:spPr>
            <a:xfrm>
              <a:off x="8038452" y="4496977"/>
              <a:ext cx="44552" cy="45194"/>
            </a:xfrm>
            <a:custGeom>
              <a:avLst/>
              <a:gdLst/>
              <a:ahLst/>
              <a:cxnLst/>
              <a:rect l="l" t="t" r="r" b="b"/>
              <a:pathLst>
                <a:path w="20460" h="20755" extrusionOk="0">
                  <a:moveTo>
                    <a:pt x="20461" y="10948"/>
                  </a:moveTo>
                  <a:lnTo>
                    <a:pt x="14096" y="7071"/>
                  </a:lnTo>
                  <a:lnTo>
                    <a:pt x="13641" y="0"/>
                  </a:lnTo>
                  <a:lnTo>
                    <a:pt x="8185" y="4562"/>
                  </a:lnTo>
                  <a:lnTo>
                    <a:pt x="1138" y="2737"/>
                  </a:lnTo>
                  <a:lnTo>
                    <a:pt x="3866" y="9580"/>
                  </a:lnTo>
                  <a:lnTo>
                    <a:pt x="0" y="15738"/>
                  </a:lnTo>
                  <a:lnTo>
                    <a:pt x="7275" y="15054"/>
                  </a:lnTo>
                  <a:lnTo>
                    <a:pt x="11822" y="20756"/>
                  </a:lnTo>
                  <a:lnTo>
                    <a:pt x="13641" y="13685"/>
                  </a:lnTo>
                  <a:lnTo>
                    <a:pt x="20461" y="10948"/>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3"/>
            <p:cNvSpPr/>
            <p:nvPr/>
          </p:nvSpPr>
          <p:spPr>
            <a:xfrm>
              <a:off x="7751475" y="3825827"/>
              <a:ext cx="56929" cy="25825"/>
            </a:xfrm>
            <a:custGeom>
              <a:avLst/>
              <a:gdLst/>
              <a:ahLst/>
              <a:cxnLst/>
              <a:rect l="l" t="t" r="r" b="b"/>
              <a:pathLst>
                <a:path w="26144" h="11860" extrusionOk="0">
                  <a:moveTo>
                    <a:pt x="20470" y="9779"/>
                  </a:moveTo>
                  <a:lnTo>
                    <a:pt x="20470" y="9779"/>
                  </a:lnTo>
                  <a:lnTo>
                    <a:pt x="19333" y="8183"/>
                  </a:lnTo>
                  <a:lnTo>
                    <a:pt x="19333" y="8183"/>
                  </a:lnTo>
                  <a:cubicBezTo>
                    <a:pt x="19333" y="8183"/>
                    <a:pt x="19333" y="8183"/>
                    <a:pt x="19333" y="8183"/>
                  </a:cubicBezTo>
                  <a:lnTo>
                    <a:pt x="19333" y="8183"/>
                  </a:lnTo>
                  <a:cubicBezTo>
                    <a:pt x="19333" y="8183"/>
                    <a:pt x="19333" y="8183"/>
                    <a:pt x="19333" y="8183"/>
                  </a:cubicBezTo>
                  <a:lnTo>
                    <a:pt x="19333" y="6130"/>
                  </a:lnTo>
                  <a:lnTo>
                    <a:pt x="19333" y="4533"/>
                  </a:lnTo>
                  <a:lnTo>
                    <a:pt x="19333" y="6586"/>
                  </a:lnTo>
                  <a:cubicBezTo>
                    <a:pt x="19333" y="6586"/>
                    <a:pt x="19333" y="6586"/>
                    <a:pt x="19333" y="6586"/>
                  </a:cubicBezTo>
                  <a:cubicBezTo>
                    <a:pt x="19333" y="6586"/>
                    <a:pt x="19333" y="6586"/>
                    <a:pt x="19333" y="6586"/>
                  </a:cubicBezTo>
                  <a:lnTo>
                    <a:pt x="19333" y="6586"/>
                  </a:lnTo>
                  <a:lnTo>
                    <a:pt x="19333" y="6586"/>
                  </a:lnTo>
                  <a:lnTo>
                    <a:pt x="19333" y="3165"/>
                  </a:lnTo>
                  <a:lnTo>
                    <a:pt x="19333" y="1796"/>
                  </a:lnTo>
                  <a:lnTo>
                    <a:pt x="19333" y="3621"/>
                  </a:lnTo>
                  <a:lnTo>
                    <a:pt x="19333" y="3621"/>
                  </a:lnTo>
                  <a:cubicBezTo>
                    <a:pt x="19333" y="3621"/>
                    <a:pt x="19333" y="3621"/>
                    <a:pt x="19333" y="3621"/>
                  </a:cubicBezTo>
                  <a:lnTo>
                    <a:pt x="19333" y="3621"/>
                  </a:lnTo>
                  <a:lnTo>
                    <a:pt x="17969" y="3621"/>
                  </a:lnTo>
                  <a:cubicBezTo>
                    <a:pt x="17969" y="3621"/>
                    <a:pt x="17969" y="3621"/>
                    <a:pt x="17969" y="3621"/>
                  </a:cubicBezTo>
                  <a:lnTo>
                    <a:pt x="17969" y="3621"/>
                  </a:lnTo>
                  <a:lnTo>
                    <a:pt x="17969" y="2252"/>
                  </a:lnTo>
                  <a:lnTo>
                    <a:pt x="17969" y="200"/>
                  </a:lnTo>
                  <a:lnTo>
                    <a:pt x="17969" y="2025"/>
                  </a:lnTo>
                  <a:lnTo>
                    <a:pt x="19333" y="5218"/>
                  </a:lnTo>
                  <a:lnTo>
                    <a:pt x="19333" y="5218"/>
                  </a:lnTo>
                  <a:cubicBezTo>
                    <a:pt x="19333" y="5218"/>
                    <a:pt x="19333" y="5218"/>
                    <a:pt x="19333" y="5218"/>
                  </a:cubicBezTo>
                  <a:cubicBezTo>
                    <a:pt x="19333" y="5218"/>
                    <a:pt x="19333" y="5218"/>
                    <a:pt x="19333" y="5218"/>
                  </a:cubicBezTo>
                  <a:lnTo>
                    <a:pt x="19333" y="5218"/>
                  </a:lnTo>
                  <a:lnTo>
                    <a:pt x="19333" y="3621"/>
                  </a:lnTo>
                  <a:lnTo>
                    <a:pt x="19333" y="5218"/>
                  </a:lnTo>
                  <a:lnTo>
                    <a:pt x="19333" y="7270"/>
                  </a:lnTo>
                  <a:lnTo>
                    <a:pt x="19333" y="7270"/>
                  </a:lnTo>
                  <a:lnTo>
                    <a:pt x="19333" y="7270"/>
                  </a:lnTo>
                  <a:cubicBezTo>
                    <a:pt x="19333" y="7270"/>
                    <a:pt x="19333" y="7270"/>
                    <a:pt x="19333" y="7270"/>
                  </a:cubicBezTo>
                  <a:lnTo>
                    <a:pt x="19333" y="7270"/>
                  </a:lnTo>
                  <a:lnTo>
                    <a:pt x="19333" y="7270"/>
                  </a:lnTo>
                  <a:lnTo>
                    <a:pt x="19333" y="9095"/>
                  </a:lnTo>
                  <a:cubicBezTo>
                    <a:pt x="19333" y="9095"/>
                    <a:pt x="19333" y="9095"/>
                    <a:pt x="19333" y="9095"/>
                  </a:cubicBezTo>
                  <a:cubicBezTo>
                    <a:pt x="19333" y="9095"/>
                    <a:pt x="19333" y="9095"/>
                    <a:pt x="19333" y="9095"/>
                  </a:cubicBezTo>
                  <a:lnTo>
                    <a:pt x="19333" y="9095"/>
                  </a:lnTo>
                  <a:lnTo>
                    <a:pt x="19333" y="7270"/>
                  </a:lnTo>
                  <a:lnTo>
                    <a:pt x="19333" y="7270"/>
                  </a:lnTo>
                  <a:lnTo>
                    <a:pt x="19333" y="7270"/>
                  </a:lnTo>
                  <a:lnTo>
                    <a:pt x="19333" y="7270"/>
                  </a:lnTo>
                  <a:cubicBezTo>
                    <a:pt x="19333" y="7270"/>
                    <a:pt x="19333" y="7270"/>
                    <a:pt x="19333" y="7270"/>
                  </a:cubicBezTo>
                  <a:lnTo>
                    <a:pt x="19333" y="7270"/>
                  </a:lnTo>
                  <a:lnTo>
                    <a:pt x="21378" y="7270"/>
                  </a:lnTo>
                  <a:lnTo>
                    <a:pt x="21378" y="5446"/>
                  </a:lnTo>
                  <a:lnTo>
                    <a:pt x="19561" y="5446"/>
                  </a:lnTo>
                  <a:cubicBezTo>
                    <a:pt x="19561" y="5446"/>
                    <a:pt x="19561" y="5446"/>
                    <a:pt x="19561" y="5446"/>
                  </a:cubicBezTo>
                  <a:lnTo>
                    <a:pt x="19561" y="5446"/>
                  </a:lnTo>
                  <a:cubicBezTo>
                    <a:pt x="19561" y="5446"/>
                    <a:pt x="19561" y="5446"/>
                    <a:pt x="19561" y="5446"/>
                  </a:cubicBezTo>
                  <a:lnTo>
                    <a:pt x="19561" y="5446"/>
                  </a:lnTo>
                  <a:lnTo>
                    <a:pt x="22742" y="5446"/>
                  </a:lnTo>
                  <a:lnTo>
                    <a:pt x="22742" y="3849"/>
                  </a:lnTo>
                  <a:lnTo>
                    <a:pt x="20925" y="3849"/>
                  </a:lnTo>
                  <a:lnTo>
                    <a:pt x="20925" y="3849"/>
                  </a:lnTo>
                  <a:lnTo>
                    <a:pt x="20925" y="3849"/>
                  </a:lnTo>
                  <a:lnTo>
                    <a:pt x="20925" y="3849"/>
                  </a:lnTo>
                  <a:cubicBezTo>
                    <a:pt x="20925" y="3849"/>
                    <a:pt x="20925" y="3849"/>
                    <a:pt x="20925" y="3849"/>
                  </a:cubicBezTo>
                  <a:lnTo>
                    <a:pt x="20925" y="3849"/>
                  </a:lnTo>
                  <a:lnTo>
                    <a:pt x="20925" y="3849"/>
                  </a:lnTo>
                  <a:lnTo>
                    <a:pt x="20925" y="3849"/>
                  </a:lnTo>
                  <a:lnTo>
                    <a:pt x="22289" y="3849"/>
                  </a:lnTo>
                  <a:lnTo>
                    <a:pt x="23653" y="2025"/>
                  </a:lnTo>
                  <a:lnTo>
                    <a:pt x="21606" y="2025"/>
                  </a:lnTo>
                  <a:lnTo>
                    <a:pt x="19333" y="4533"/>
                  </a:lnTo>
                  <a:lnTo>
                    <a:pt x="19333" y="4533"/>
                  </a:lnTo>
                  <a:cubicBezTo>
                    <a:pt x="19333" y="4533"/>
                    <a:pt x="19333" y="4533"/>
                    <a:pt x="19333" y="4533"/>
                  </a:cubicBezTo>
                  <a:lnTo>
                    <a:pt x="19333" y="4533"/>
                  </a:lnTo>
                  <a:lnTo>
                    <a:pt x="19333" y="4533"/>
                  </a:lnTo>
                  <a:lnTo>
                    <a:pt x="19333" y="2937"/>
                  </a:lnTo>
                  <a:lnTo>
                    <a:pt x="3419" y="2937"/>
                  </a:lnTo>
                  <a:lnTo>
                    <a:pt x="2055" y="4533"/>
                  </a:lnTo>
                  <a:lnTo>
                    <a:pt x="2055" y="4533"/>
                  </a:lnTo>
                  <a:cubicBezTo>
                    <a:pt x="2055" y="4533"/>
                    <a:pt x="2055" y="4533"/>
                    <a:pt x="2055" y="4533"/>
                  </a:cubicBezTo>
                  <a:lnTo>
                    <a:pt x="2055" y="4533"/>
                  </a:lnTo>
                  <a:lnTo>
                    <a:pt x="2055" y="4533"/>
                  </a:lnTo>
                  <a:lnTo>
                    <a:pt x="2055" y="4533"/>
                  </a:lnTo>
                  <a:lnTo>
                    <a:pt x="9" y="4533"/>
                  </a:lnTo>
                  <a:lnTo>
                    <a:pt x="9" y="4533"/>
                  </a:lnTo>
                  <a:lnTo>
                    <a:pt x="9" y="4533"/>
                  </a:lnTo>
                  <a:cubicBezTo>
                    <a:pt x="9" y="4533"/>
                    <a:pt x="9" y="4533"/>
                    <a:pt x="9" y="4533"/>
                  </a:cubicBezTo>
                  <a:lnTo>
                    <a:pt x="1600" y="4533"/>
                  </a:lnTo>
                  <a:lnTo>
                    <a:pt x="1600" y="4533"/>
                  </a:lnTo>
                  <a:cubicBezTo>
                    <a:pt x="1600" y="4533"/>
                    <a:pt x="1600" y="4533"/>
                    <a:pt x="1600" y="4533"/>
                  </a:cubicBezTo>
                  <a:lnTo>
                    <a:pt x="1600" y="4533"/>
                  </a:lnTo>
                  <a:lnTo>
                    <a:pt x="3192" y="5902"/>
                  </a:lnTo>
                  <a:lnTo>
                    <a:pt x="3419" y="5902"/>
                  </a:lnTo>
                  <a:lnTo>
                    <a:pt x="1828" y="4533"/>
                  </a:lnTo>
                  <a:lnTo>
                    <a:pt x="1828" y="4533"/>
                  </a:lnTo>
                  <a:lnTo>
                    <a:pt x="1828" y="4533"/>
                  </a:lnTo>
                  <a:lnTo>
                    <a:pt x="1828" y="4533"/>
                  </a:lnTo>
                  <a:lnTo>
                    <a:pt x="4328" y="6814"/>
                  </a:lnTo>
                  <a:lnTo>
                    <a:pt x="6147" y="6814"/>
                  </a:lnTo>
                  <a:lnTo>
                    <a:pt x="4783" y="6814"/>
                  </a:lnTo>
                  <a:lnTo>
                    <a:pt x="2964" y="6814"/>
                  </a:lnTo>
                  <a:lnTo>
                    <a:pt x="2964" y="6814"/>
                  </a:lnTo>
                  <a:lnTo>
                    <a:pt x="2964" y="6814"/>
                  </a:lnTo>
                  <a:cubicBezTo>
                    <a:pt x="2964" y="6814"/>
                    <a:pt x="2964" y="6814"/>
                    <a:pt x="2964" y="6814"/>
                  </a:cubicBezTo>
                  <a:cubicBezTo>
                    <a:pt x="2964" y="6814"/>
                    <a:pt x="2964" y="6814"/>
                    <a:pt x="2964" y="6814"/>
                  </a:cubicBezTo>
                  <a:lnTo>
                    <a:pt x="2964" y="6814"/>
                  </a:lnTo>
                  <a:lnTo>
                    <a:pt x="2964" y="6814"/>
                  </a:lnTo>
                  <a:lnTo>
                    <a:pt x="5238" y="6814"/>
                  </a:lnTo>
                  <a:lnTo>
                    <a:pt x="5238" y="5218"/>
                  </a:lnTo>
                  <a:lnTo>
                    <a:pt x="1828" y="5218"/>
                  </a:lnTo>
                  <a:lnTo>
                    <a:pt x="1828" y="5218"/>
                  </a:lnTo>
                  <a:lnTo>
                    <a:pt x="1828" y="5218"/>
                  </a:lnTo>
                  <a:cubicBezTo>
                    <a:pt x="1828" y="5218"/>
                    <a:pt x="1828" y="5218"/>
                    <a:pt x="1828" y="5218"/>
                  </a:cubicBezTo>
                  <a:cubicBezTo>
                    <a:pt x="1828" y="5218"/>
                    <a:pt x="1828" y="5218"/>
                    <a:pt x="1828" y="5218"/>
                  </a:cubicBezTo>
                  <a:lnTo>
                    <a:pt x="3647" y="5218"/>
                  </a:lnTo>
                  <a:lnTo>
                    <a:pt x="3647" y="3849"/>
                  </a:lnTo>
                  <a:lnTo>
                    <a:pt x="1600" y="3849"/>
                  </a:lnTo>
                  <a:lnTo>
                    <a:pt x="1600" y="3849"/>
                  </a:lnTo>
                  <a:lnTo>
                    <a:pt x="1600" y="3849"/>
                  </a:lnTo>
                  <a:cubicBezTo>
                    <a:pt x="1600" y="3849"/>
                    <a:pt x="1600" y="3849"/>
                    <a:pt x="1600" y="3849"/>
                  </a:cubicBezTo>
                  <a:lnTo>
                    <a:pt x="1600" y="3849"/>
                  </a:lnTo>
                  <a:lnTo>
                    <a:pt x="464" y="2025"/>
                  </a:lnTo>
                  <a:lnTo>
                    <a:pt x="464" y="2025"/>
                  </a:lnTo>
                  <a:lnTo>
                    <a:pt x="1600" y="2025"/>
                  </a:lnTo>
                  <a:lnTo>
                    <a:pt x="1600" y="3849"/>
                  </a:lnTo>
                  <a:lnTo>
                    <a:pt x="1600" y="3849"/>
                  </a:lnTo>
                  <a:cubicBezTo>
                    <a:pt x="1600" y="3849"/>
                    <a:pt x="1600" y="3849"/>
                    <a:pt x="1600" y="3849"/>
                  </a:cubicBezTo>
                  <a:lnTo>
                    <a:pt x="1600" y="3849"/>
                  </a:lnTo>
                  <a:lnTo>
                    <a:pt x="1600" y="3849"/>
                  </a:lnTo>
                  <a:lnTo>
                    <a:pt x="1600" y="5902"/>
                  </a:lnTo>
                  <a:lnTo>
                    <a:pt x="2737" y="7499"/>
                  </a:lnTo>
                  <a:lnTo>
                    <a:pt x="2737" y="5446"/>
                  </a:lnTo>
                  <a:cubicBezTo>
                    <a:pt x="2737" y="5446"/>
                    <a:pt x="2737" y="5446"/>
                    <a:pt x="2737" y="5446"/>
                  </a:cubicBezTo>
                  <a:lnTo>
                    <a:pt x="2737" y="5446"/>
                  </a:lnTo>
                  <a:lnTo>
                    <a:pt x="2737" y="5446"/>
                  </a:lnTo>
                  <a:lnTo>
                    <a:pt x="2737" y="8867"/>
                  </a:lnTo>
                  <a:lnTo>
                    <a:pt x="3874" y="10464"/>
                  </a:lnTo>
                  <a:lnTo>
                    <a:pt x="3874" y="8639"/>
                  </a:lnTo>
                  <a:lnTo>
                    <a:pt x="3874" y="8639"/>
                  </a:lnTo>
                  <a:cubicBezTo>
                    <a:pt x="3874" y="8639"/>
                    <a:pt x="3874" y="8639"/>
                    <a:pt x="3874" y="8639"/>
                  </a:cubicBezTo>
                  <a:lnTo>
                    <a:pt x="5238" y="8639"/>
                  </a:lnTo>
                  <a:lnTo>
                    <a:pt x="5238" y="8639"/>
                  </a:lnTo>
                  <a:lnTo>
                    <a:pt x="5238" y="8639"/>
                  </a:lnTo>
                  <a:lnTo>
                    <a:pt x="5238" y="10007"/>
                  </a:lnTo>
                  <a:lnTo>
                    <a:pt x="5238" y="12060"/>
                  </a:lnTo>
                  <a:lnTo>
                    <a:pt x="5238" y="10235"/>
                  </a:lnTo>
                  <a:lnTo>
                    <a:pt x="5238" y="7042"/>
                  </a:lnTo>
                  <a:lnTo>
                    <a:pt x="5238" y="7042"/>
                  </a:lnTo>
                  <a:lnTo>
                    <a:pt x="5238" y="7042"/>
                  </a:lnTo>
                  <a:lnTo>
                    <a:pt x="5238" y="7042"/>
                  </a:lnTo>
                  <a:cubicBezTo>
                    <a:pt x="5238" y="7042"/>
                    <a:pt x="5238" y="7042"/>
                    <a:pt x="5238" y="7042"/>
                  </a:cubicBezTo>
                  <a:lnTo>
                    <a:pt x="5238" y="7042"/>
                  </a:lnTo>
                  <a:lnTo>
                    <a:pt x="5238" y="8867"/>
                  </a:lnTo>
                  <a:lnTo>
                    <a:pt x="5238" y="7270"/>
                  </a:lnTo>
                  <a:lnTo>
                    <a:pt x="5238" y="5218"/>
                  </a:lnTo>
                  <a:lnTo>
                    <a:pt x="5238" y="5218"/>
                  </a:lnTo>
                  <a:cubicBezTo>
                    <a:pt x="5238" y="5218"/>
                    <a:pt x="5238" y="5218"/>
                    <a:pt x="5238" y="5218"/>
                  </a:cubicBezTo>
                  <a:cubicBezTo>
                    <a:pt x="5238" y="5218"/>
                    <a:pt x="5238" y="5218"/>
                    <a:pt x="5238" y="5218"/>
                  </a:cubicBezTo>
                  <a:lnTo>
                    <a:pt x="5238" y="5218"/>
                  </a:lnTo>
                  <a:lnTo>
                    <a:pt x="5238" y="5218"/>
                  </a:lnTo>
                  <a:lnTo>
                    <a:pt x="5238" y="3393"/>
                  </a:lnTo>
                  <a:lnTo>
                    <a:pt x="5238" y="3393"/>
                  </a:lnTo>
                  <a:lnTo>
                    <a:pt x="5238" y="3393"/>
                  </a:lnTo>
                  <a:lnTo>
                    <a:pt x="5238" y="3393"/>
                  </a:lnTo>
                  <a:lnTo>
                    <a:pt x="5238" y="5218"/>
                  </a:lnTo>
                  <a:lnTo>
                    <a:pt x="5238" y="5218"/>
                  </a:lnTo>
                  <a:cubicBezTo>
                    <a:pt x="5238" y="5218"/>
                    <a:pt x="5238" y="5218"/>
                    <a:pt x="5238" y="5218"/>
                  </a:cubicBezTo>
                  <a:lnTo>
                    <a:pt x="5238" y="5218"/>
                  </a:lnTo>
                  <a:cubicBezTo>
                    <a:pt x="5238" y="5218"/>
                    <a:pt x="5238" y="5218"/>
                    <a:pt x="5238" y="5218"/>
                  </a:cubicBezTo>
                  <a:lnTo>
                    <a:pt x="5238" y="5218"/>
                  </a:lnTo>
                  <a:lnTo>
                    <a:pt x="3192" y="5218"/>
                  </a:lnTo>
                  <a:lnTo>
                    <a:pt x="3192" y="6814"/>
                  </a:lnTo>
                  <a:lnTo>
                    <a:pt x="5011" y="6814"/>
                  </a:lnTo>
                  <a:cubicBezTo>
                    <a:pt x="5011" y="6814"/>
                    <a:pt x="5011" y="6814"/>
                    <a:pt x="5011" y="6814"/>
                  </a:cubicBezTo>
                  <a:lnTo>
                    <a:pt x="5011" y="6814"/>
                  </a:lnTo>
                  <a:lnTo>
                    <a:pt x="5011" y="6814"/>
                  </a:lnTo>
                  <a:lnTo>
                    <a:pt x="5011" y="6814"/>
                  </a:lnTo>
                  <a:lnTo>
                    <a:pt x="1600" y="6814"/>
                  </a:lnTo>
                  <a:lnTo>
                    <a:pt x="1600" y="8411"/>
                  </a:lnTo>
                  <a:lnTo>
                    <a:pt x="3419" y="8411"/>
                  </a:lnTo>
                  <a:lnTo>
                    <a:pt x="3419" y="8411"/>
                  </a:lnTo>
                  <a:cubicBezTo>
                    <a:pt x="3419" y="8411"/>
                    <a:pt x="3419" y="8411"/>
                    <a:pt x="3419" y="8411"/>
                  </a:cubicBezTo>
                  <a:lnTo>
                    <a:pt x="3419" y="8411"/>
                  </a:lnTo>
                  <a:cubicBezTo>
                    <a:pt x="3419" y="8411"/>
                    <a:pt x="3419" y="8411"/>
                    <a:pt x="3419" y="8411"/>
                  </a:cubicBezTo>
                  <a:lnTo>
                    <a:pt x="3419" y="8411"/>
                  </a:lnTo>
                  <a:lnTo>
                    <a:pt x="3419" y="8411"/>
                  </a:lnTo>
                  <a:lnTo>
                    <a:pt x="3419" y="8411"/>
                  </a:lnTo>
                  <a:lnTo>
                    <a:pt x="2055" y="8411"/>
                  </a:lnTo>
                  <a:lnTo>
                    <a:pt x="691" y="10235"/>
                  </a:lnTo>
                  <a:lnTo>
                    <a:pt x="2737" y="10235"/>
                  </a:lnTo>
                  <a:lnTo>
                    <a:pt x="4783" y="7727"/>
                  </a:lnTo>
                  <a:lnTo>
                    <a:pt x="4783" y="7727"/>
                  </a:lnTo>
                  <a:lnTo>
                    <a:pt x="4783" y="7727"/>
                  </a:lnTo>
                  <a:lnTo>
                    <a:pt x="4783" y="7727"/>
                  </a:lnTo>
                  <a:lnTo>
                    <a:pt x="4783" y="7727"/>
                  </a:lnTo>
                  <a:lnTo>
                    <a:pt x="3419" y="9095"/>
                  </a:lnTo>
                  <a:lnTo>
                    <a:pt x="5466" y="9095"/>
                  </a:lnTo>
                  <a:lnTo>
                    <a:pt x="5466" y="7499"/>
                  </a:lnTo>
                  <a:lnTo>
                    <a:pt x="5466" y="7499"/>
                  </a:lnTo>
                  <a:cubicBezTo>
                    <a:pt x="5466" y="7499"/>
                    <a:pt x="5466" y="7499"/>
                    <a:pt x="6602" y="7499"/>
                  </a:cubicBezTo>
                  <a:lnTo>
                    <a:pt x="6602" y="7499"/>
                  </a:lnTo>
                  <a:lnTo>
                    <a:pt x="6602" y="7499"/>
                  </a:lnTo>
                  <a:lnTo>
                    <a:pt x="6602" y="7499"/>
                  </a:lnTo>
                  <a:lnTo>
                    <a:pt x="26153" y="7499"/>
                  </a:lnTo>
                  <a:cubicBezTo>
                    <a:pt x="26153" y="7499"/>
                    <a:pt x="26153" y="7499"/>
                    <a:pt x="26153" y="7499"/>
                  </a:cubicBezTo>
                  <a:lnTo>
                    <a:pt x="26153" y="7499"/>
                  </a:lnTo>
                  <a:cubicBezTo>
                    <a:pt x="26153" y="7499"/>
                    <a:pt x="26153" y="7499"/>
                    <a:pt x="26153" y="7499"/>
                  </a:cubicBezTo>
                  <a:lnTo>
                    <a:pt x="26153" y="7499"/>
                  </a:lnTo>
                  <a:lnTo>
                    <a:pt x="26153" y="7499"/>
                  </a:lnTo>
                  <a:lnTo>
                    <a:pt x="26153" y="7499"/>
                  </a:lnTo>
                  <a:lnTo>
                    <a:pt x="26153" y="7499"/>
                  </a:lnTo>
                  <a:lnTo>
                    <a:pt x="24561" y="6130"/>
                  </a:lnTo>
                  <a:lnTo>
                    <a:pt x="22742" y="6130"/>
                  </a:lnTo>
                  <a:lnTo>
                    <a:pt x="24106" y="7499"/>
                  </a:lnTo>
                  <a:lnTo>
                    <a:pt x="24106" y="7499"/>
                  </a:lnTo>
                  <a:lnTo>
                    <a:pt x="24106" y="7499"/>
                  </a:lnTo>
                  <a:lnTo>
                    <a:pt x="22970" y="7499"/>
                  </a:lnTo>
                  <a:lnTo>
                    <a:pt x="20242" y="5218"/>
                  </a:lnTo>
                  <a:lnTo>
                    <a:pt x="18650" y="5218"/>
                  </a:lnTo>
                  <a:lnTo>
                    <a:pt x="20014" y="5218"/>
                  </a:lnTo>
                  <a:lnTo>
                    <a:pt x="21152" y="5218"/>
                  </a:lnTo>
                  <a:cubicBezTo>
                    <a:pt x="21152" y="5218"/>
                    <a:pt x="21152" y="5218"/>
                    <a:pt x="21152" y="5218"/>
                  </a:cubicBezTo>
                  <a:cubicBezTo>
                    <a:pt x="21152" y="5218"/>
                    <a:pt x="21152" y="5218"/>
                    <a:pt x="21152" y="5218"/>
                  </a:cubicBezTo>
                  <a:lnTo>
                    <a:pt x="21152" y="5218"/>
                  </a:lnTo>
                  <a:cubicBezTo>
                    <a:pt x="21152" y="5218"/>
                    <a:pt x="21152" y="5218"/>
                    <a:pt x="21152" y="5218"/>
                  </a:cubicBezTo>
                  <a:lnTo>
                    <a:pt x="20014" y="5218"/>
                  </a:lnTo>
                  <a:lnTo>
                    <a:pt x="20014" y="5218"/>
                  </a:lnTo>
                  <a:lnTo>
                    <a:pt x="17742" y="5218"/>
                  </a:lnTo>
                  <a:lnTo>
                    <a:pt x="18878" y="6814"/>
                  </a:lnTo>
                  <a:lnTo>
                    <a:pt x="22289" y="6814"/>
                  </a:lnTo>
                  <a:lnTo>
                    <a:pt x="22289" y="6814"/>
                  </a:lnTo>
                  <a:lnTo>
                    <a:pt x="22289" y="6814"/>
                  </a:lnTo>
                  <a:cubicBezTo>
                    <a:pt x="22289" y="6814"/>
                    <a:pt x="22289" y="6814"/>
                    <a:pt x="22289" y="6814"/>
                  </a:cubicBezTo>
                  <a:lnTo>
                    <a:pt x="20242" y="6814"/>
                  </a:lnTo>
                  <a:lnTo>
                    <a:pt x="20242" y="8183"/>
                  </a:lnTo>
                  <a:lnTo>
                    <a:pt x="22289" y="8183"/>
                  </a:lnTo>
                  <a:lnTo>
                    <a:pt x="22289" y="8183"/>
                  </a:lnTo>
                  <a:lnTo>
                    <a:pt x="22289" y="8183"/>
                  </a:lnTo>
                  <a:cubicBezTo>
                    <a:pt x="22289" y="8183"/>
                    <a:pt x="22289" y="8183"/>
                    <a:pt x="22289" y="8183"/>
                  </a:cubicBezTo>
                  <a:lnTo>
                    <a:pt x="22289" y="8183"/>
                  </a:lnTo>
                  <a:lnTo>
                    <a:pt x="23653" y="10007"/>
                  </a:lnTo>
                  <a:cubicBezTo>
                    <a:pt x="23653" y="10007"/>
                    <a:pt x="23653" y="10007"/>
                    <a:pt x="23653" y="10007"/>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26" name="Google Shape;526;p3"/>
          <p:cNvSpPr/>
          <p:nvPr/>
        </p:nvSpPr>
        <p:spPr>
          <a:xfrm>
            <a:off x="9705153" y="1130425"/>
            <a:ext cx="2299859" cy="2170548"/>
          </a:xfrm>
          <a:custGeom>
            <a:avLst/>
            <a:gdLst/>
            <a:ahLst/>
            <a:cxnLst/>
            <a:rect l="l" t="t" r="r" b="b"/>
            <a:pathLst>
              <a:path w="1577948" h="1489227" extrusionOk="0">
                <a:moveTo>
                  <a:pt x="1577883" y="620257"/>
                </a:moveTo>
                <a:cubicBezTo>
                  <a:pt x="1574453" y="597924"/>
                  <a:pt x="1553597" y="582582"/>
                  <a:pt x="1531255" y="585954"/>
                </a:cubicBezTo>
                <a:lnTo>
                  <a:pt x="1421666" y="602140"/>
                </a:lnTo>
                <a:lnTo>
                  <a:pt x="1439782" y="577490"/>
                </a:lnTo>
                <a:cubicBezTo>
                  <a:pt x="1441857" y="574573"/>
                  <a:pt x="1443598" y="571436"/>
                  <a:pt x="1444979" y="568135"/>
                </a:cubicBezTo>
                <a:cubicBezTo>
                  <a:pt x="1451351" y="550804"/>
                  <a:pt x="1445254" y="531355"/>
                  <a:pt x="1430130" y="520764"/>
                </a:cubicBezTo>
                <a:cubicBezTo>
                  <a:pt x="1417765" y="511697"/>
                  <a:pt x="1401363" y="510321"/>
                  <a:pt x="1387660" y="517200"/>
                </a:cubicBezTo>
                <a:cubicBezTo>
                  <a:pt x="1381829" y="520179"/>
                  <a:pt x="1376751" y="524446"/>
                  <a:pt x="1372810" y="529674"/>
                </a:cubicBezTo>
                <a:lnTo>
                  <a:pt x="1307472" y="618772"/>
                </a:lnTo>
                <a:lnTo>
                  <a:pt x="1209317" y="633621"/>
                </a:lnTo>
                <a:lnTo>
                  <a:pt x="1269754" y="550761"/>
                </a:lnTo>
                <a:cubicBezTo>
                  <a:pt x="1271937" y="547969"/>
                  <a:pt x="1273688" y="544865"/>
                  <a:pt x="1274952" y="541554"/>
                </a:cubicBezTo>
                <a:cubicBezTo>
                  <a:pt x="1281379" y="524224"/>
                  <a:pt x="1275271" y="504742"/>
                  <a:pt x="1260102" y="494184"/>
                </a:cubicBezTo>
                <a:cubicBezTo>
                  <a:pt x="1247750" y="485084"/>
                  <a:pt x="1231328" y="483706"/>
                  <a:pt x="1217632" y="490620"/>
                </a:cubicBezTo>
                <a:cubicBezTo>
                  <a:pt x="1211746" y="493515"/>
                  <a:pt x="1206651" y="497795"/>
                  <a:pt x="1202783" y="503093"/>
                </a:cubicBezTo>
                <a:lnTo>
                  <a:pt x="1096757" y="650698"/>
                </a:lnTo>
                <a:lnTo>
                  <a:pt x="1006768" y="664063"/>
                </a:lnTo>
                <a:lnTo>
                  <a:pt x="1064088" y="585657"/>
                </a:lnTo>
                <a:lnTo>
                  <a:pt x="1121704" y="565610"/>
                </a:lnTo>
                <a:cubicBezTo>
                  <a:pt x="1133045" y="561583"/>
                  <a:pt x="1142052" y="552792"/>
                  <a:pt x="1146354" y="541554"/>
                </a:cubicBezTo>
                <a:cubicBezTo>
                  <a:pt x="1149624" y="532586"/>
                  <a:pt x="1149624" y="522753"/>
                  <a:pt x="1146354" y="513785"/>
                </a:cubicBezTo>
                <a:cubicBezTo>
                  <a:pt x="1145050" y="510401"/>
                  <a:pt x="1143303" y="507205"/>
                  <a:pt x="1141157" y="504281"/>
                </a:cubicBezTo>
                <a:cubicBezTo>
                  <a:pt x="1137283" y="498915"/>
                  <a:pt x="1132194" y="494538"/>
                  <a:pt x="1126307" y="491511"/>
                </a:cubicBezTo>
                <a:cubicBezTo>
                  <a:pt x="1128810" y="476311"/>
                  <a:pt x="1122481" y="461004"/>
                  <a:pt x="1109973" y="452011"/>
                </a:cubicBezTo>
                <a:lnTo>
                  <a:pt x="1108488" y="450971"/>
                </a:lnTo>
                <a:cubicBezTo>
                  <a:pt x="1096270" y="442999"/>
                  <a:pt x="1080759" y="442039"/>
                  <a:pt x="1067652" y="448447"/>
                </a:cubicBezTo>
                <a:cubicBezTo>
                  <a:pt x="1061779" y="451427"/>
                  <a:pt x="1056690" y="455753"/>
                  <a:pt x="1052802" y="461069"/>
                </a:cubicBezTo>
                <a:lnTo>
                  <a:pt x="1011817" y="517200"/>
                </a:lnTo>
                <a:lnTo>
                  <a:pt x="898663" y="556700"/>
                </a:lnTo>
                <a:lnTo>
                  <a:pt x="936678" y="460475"/>
                </a:lnTo>
                <a:lnTo>
                  <a:pt x="1103142" y="389940"/>
                </a:lnTo>
                <a:lnTo>
                  <a:pt x="1104775" y="389049"/>
                </a:lnTo>
                <a:cubicBezTo>
                  <a:pt x="1114771" y="384710"/>
                  <a:pt x="1122589" y="376517"/>
                  <a:pt x="1126456" y="366329"/>
                </a:cubicBezTo>
                <a:cubicBezTo>
                  <a:pt x="1130198" y="356782"/>
                  <a:pt x="1130198" y="346176"/>
                  <a:pt x="1126456" y="336630"/>
                </a:cubicBezTo>
                <a:cubicBezTo>
                  <a:pt x="1117542" y="315938"/>
                  <a:pt x="1093598" y="306322"/>
                  <a:pt x="1072849" y="315098"/>
                </a:cubicBezTo>
                <a:lnTo>
                  <a:pt x="980484" y="354152"/>
                </a:lnTo>
                <a:lnTo>
                  <a:pt x="1016420" y="262827"/>
                </a:lnTo>
                <a:lnTo>
                  <a:pt x="1116358" y="220357"/>
                </a:lnTo>
                <a:lnTo>
                  <a:pt x="1118289" y="220357"/>
                </a:lnTo>
                <a:cubicBezTo>
                  <a:pt x="1127693" y="215794"/>
                  <a:pt x="1135017" y="207835"/>
                  <a:pt x="1138781" y="198083"/>
                </a:cubicBezTo>
                <a:cubicBezTo>
                  <a:pt x="1142639" y="188251"/>
                  <a:pt x="1142639" y="177325"/>
                  <a:pt x="1138781" y="167493"/>
                </a:cubicBezTo>
                <a:cubicBezTo>
                  <a:pt x="1129629" y="146963"/>
                  <a:pt x="1105778" y="137476"/>
                  <a:pt x="1085026" y="146109"/>
                </a:cubicBezTo>
                <a:lnTo>
                  <a:pt x="1059039" y="157098"/>
                </a:lnTo>
                <a:lnTo>
                  <a:pt x="1096757" y="55527"/>
                </a:lnTo>
                <a:cubicBezTo>
                  <a:pt x="1104624" y="34659"/>
                  <a:pt x="1094226" y="11347"/>
                  <a:pt x="1073443" y="3256"/>
                </a:cubicBezTo>
                <a:cubicBezTo>
                  <a:pt x="1063427" y="-976"/>
                  <a:pt x="1052126" y="-976"/>
                  <a:pt x="1042110" y="3256"/>
                </a:cubicBezTo>
                <a:cubicBezTo>
                  <a:pt x="1032087" y="7451"/>
                  <a:pt x="1024202" y="15547"/>
                  <a:pt x="1020281" y="25679"/>
                </a:cubicBezTo>
                <a:lnTo>
                  <a:pt x="980187" y="128735"/>
                </a:lnTo>
                <a:lnTo>
                  <a:pt x="967565" y="100670"/>
                </a:lnTo>
                <a:cubicBezTo>
                  <a:pt x="958195" y="80197"/>
                  <a:pt x="934109" y="71063"/>
                  <a:pt x="913513" y="80177"/>
                </a:cubicBezTo>
                <a:cubicBezTo>
                  <a:pt x="903549" y="84506"/>
                  <a:pt x="895768" y="92710"/>
                  <a:pt x="891981" y="102897"/>
                </a:cubicBezTo>
                <a:cubicBezTo>
                  <a:pt x="890422" y="106730"/>
                  <a:pt x="889531" y="110796"/>
                  <a:pt x="889308" y="114925"/>
                </a:cubicBezTo>
                <a:cubicBezTo>
                  <a:pt x="888877" y="121444"/>
                  <a:pt x="890050" y="127969"/>
                  <a:pt x="892723" y="133933"/>
                </a:cubicBezTo>
                <a:lnTo>
                  <a:pt x="938312" y="235058"/>
                </a:lnTo>
                <a:lnTo>
                  <a:pt x="902227" y="326829"/>
                </a:lnTo>
                <a:lnTo>
                  <a:pt x="860054" y="232682"/>
                </a:lnTo>
                <a:cubicBezTo>
                  <a:pt x="850625" y="212353"/>
                  <a:pt x="826702" y="203258"/>
                  <a:pt x="806150" y="212190"/>
                </a:cubicBezTo>
                <a:cubicBezTo>
                  <a:pt x="796290" y="216722"/>
                  <a:pt x="788643" y="225008"/>
                  <a:pt x="784915" y="235207"/>
                </a:cubicBezTo>
                <a:cubicBezTo>
                  <a:pt x="783490" y="239022"/>
                  <a:pt x="782643" y="243024"/>
                  <a:pt x="782391" y="247087"/>
                </a:cubicBezTo>
                <a:cubicBezTo>
                  <a:pt x="781960" y="253655"/>
                  <a:pt x="783133" y="260227"/>
                  <a:pt x="785806" y="266242"/>
                </a:cubicBezTo>
                <a:lnTo>
                  <a:pt x="860054" y="433003"/>
                </a:lnTo>
                <a:lnTo>
                  <a:pt x="827088" y="516903"/>
                </a:lnTo>
                <a:lnTo>
                  <a:pt x="786994" y="427806"/>
                </a:lnTo>
                <a:lnTo>
                  <a:pt x="798132" y="368408"/>
                </a:lnTo>
                <a:cubicBezTo>
                  <a:pt x="800225" y="357787"/>
                  <a:pt x="797968" y="346773"/>
                  <a:pt x="791895" y="337818"/>
                </a:cubicBezTo>
                <a:cubicBezTo>
                  <a:pt x="785569" y="329303"/>
                  <a:pt x="776214" y="323557"/>
                  <a:pt x="765759" y="321780"/>
                </a:cubicBezTo>
                <a:cubicBezTo>
                  <a:pt x="762507" y="321357"/>
                  <a:pt x="759211" y="321357"/>
                  <a:pt x="755959" y="321780"/>
                </a:cubicBezTo>
                <a:lnTo>
                  <a:pt x="755959" y="321780"/>
                </a:lnTo>
                <a:cubicBezTo>
                  <a:pt x="749469" y="322199"/>
                  <a:pt x="743158" y="324132"/>
                  <a:pt x="737545" y="327423"/>
                </a:cubicBezTo>
                <a:cubicBezTo>
                  <a:pt x="725517" y="317710"/>
                  <a:pt x="709064" y="315531"/>
                  <a:pt x="694927" y="321780"/>
                </a:cubicBezTo>
                <a:lnTo>
                  <a:pt x="693145" y="322671"/>
                </a:lnTo>
                <a:cubicBezTo>
                  <a:pt x="680285" y="329263"/>
                  <a:pt x="671836" y="342113"/>
                  <a:pt x="670871" y="356528"/>
                </a:cubicBezTo>
                <a:cubicBezTo>
                  <a:pt x="670425" y="363097"/>
                  <a:pt x="671598" y="369676"/>
                  <a:pt x="674286" y="375684"/>
                </a:cubicBezTo>
                <a:lnTo>
                  <a:pt x="702946" y="439092"/>
                </a:lnTo>
                <a:lnTo>
                  <a:pt x="680968" y="555364"/>
                </a:lnTo>
                <a:lnTo>
                  <a:pt x="615779" y="474137"/>
                </a:lnTo>
                <a:lnTo>
                  <a:pt x="637162" y="295942"/>
                </a:lnTo>
                <a:cubicBezTo>
                  <a:pt x="637221" y="295499"/>
                  <a:pt x="637221" y="295048"/>
                  <a:pt x="637162" y="294605"/>
                </a:cubicBezTo>
                <a:cubicBezTo>
                  <a:pt x="639419" y="272416"/>
                  <a:pt x="623397" y="252547"/>
                  <a:pt x="601226" y="250056"/>
                </a:cubicBezTo>
                <a:cubicBezTo>
                  <a:pt x="582605" y="247802"/>
                  <a:pt x="564845" y="258519"/>
                  <a:pt x="558162" y="276043"/>
                </a:cubicBezTo>
                <a:cubicBezTo>
                  <a:pt x="556930" y="279138"/>
                  <a:pt x="556143" y="282385"/>
                  <a:pt x="555786" y="285695"/>
                </a:cubicBezTo>
                <a:lnTo>
                  <a:pt x="543907" y="384742"/>
                </a:lnTo>
                <a:lnTo>
                  <a:pt x="481984" y="307673"/>
                </a:lnTo>
                <a:lnTo>
                  <a:pt x="494903" y="200459"/>
                </a:lnTo>
                <a:cubicBezTo>
                  <a:pt x="494962" y="199866"/>
                  <a:pt x="494962" y="199269"/>
                  <a:pt x="494903" y="198677"/>
                </a:cubicBezTo>
                <a:cubicBezTo>
                  <a:pt x="495690" y="188523"/>
                  <a:pt x="492616" y="178446"/>
                  <a:pt x="486290" y="170463"/>
                </a:cubicBezTo>
                <a:cubicBezTo>
                  <a:pt x="479534" y="162052"/>
                  <a:pt x="469703" y="156702"/>
                  <a:pt x="458967" y="155613"/>
                </a:cubicBezTo>
                <a:cubicBezTo>
                  <a:pt x="440361" y="153227"/>
                  <a:pt x="422556" y="163914"/>
                  <a:pt x="415903" y="181451"/>
                </a:cubicBezTo>
                <a:cubicBezTo>
                  <a:pt x="414611" y="184524"/>
                  <a:pt x="413810" y="187782"/>
                  <a:pt x="413527" y="191104"/>
                </a:cubicBezTo>
                <a:lnTo>
                  <a:pt x="410112" y="218872"/>
                </a:lnTo>
                <a:lnTo>
                  <a:pt x="342398" y="134378"/>
                </a:lnTo>
                <a:cubicBezTo>
                  <a:pt x="328216" y="116874"/>
                  <a:pt x="302601" y="114027"/>
                  <a:pt x="284930" y="127993"/>
                </a:cubicBezTo>
                <a:cubicBezTo>
                  <a:pt x="279168" y="132515"/>
                  <a:pt x="274758" y="138521"/>
                  <a:pt x="272159" y="145367"/>
                </a:cubicBezTo>
                <a:cubicBezTo>
                  <a:pt x="267036" y="158800"/>
                  <a:pt x="269412" y="173942"/>
                  <a:pt x="278396" y="185164"/>
                </a:cubicBezTo>
                <a:lnTo>
                  <a:pt x="347595" y="271291"/>
                </a:lnTo>
                <a:lnTo>
                  <a:pt x="317005" y="268024"/>
                </a:lnTo>
                <a:cubicBezTo>
                  <a:pt x="298592" y="266057"/>
                  <a:pt x="281158" y="276722"/>
                  <a:pt x="274535" y="294011"/>
                </a:cubicBezTo>
                <a:cubicBezTo>
                  <a:pt x="273258" y="297305"/>
                  <a:pt x="272412" y="300748"/>
                  <a:pt x="272011" y="304257"/>
                </a:cubicBezTo>
                <a:cubicBezTo>
                  <a:pt x="270333" y="319425"/>
                  <a:pt x="277342" y="334246"/>
                  <a:pt x="290127" y="342569"/>
                </a:cubicBezTo>
                <a:cubicBezTo>
                  <a:pt x="295636" y="346112"/>
                  <a:pt x="301888" y="348347"/>
                  <a:pt x="308392" y="349103"/>
                </a:cubicBezTo>
                <a:lnTo>
                  <a:pt x="419319" y="360686"/>
                </a:lnTo>
                <a:lnTo>
                  <a:pt x="481093" y="437755"/>
                </a:lnTo>
                <a:lnTo>
                  <a:pt x="378631" y="427063"/>
                </a:lnTo>
                <a:cubicBezTo>
                  <a:pt x="360277" y="425167"/>
                  <a:pt x="342918" y="435819"/>
                  <a:pt x="336309" y="453050"/>
                </a:cubicBezTo>
                <a:cubicBezTo>
                  <a:pt x="335092" y="456304"/>
                  <a:pt x="334305" y="459695"/>
                  <a:pt x="333934" y="463148"/>
                </a:cubicBezTo>
                <a:cubicBezTo>
                  <a:pt x="332107" y="478302"/>
                  <a:pt x="339086" y="493171"/>
                  <a:pt x="351902" y="501460"/>
                </a:cubicBezTo>
                <a:cubicBezTo>
                  <a:pt x="357396" y="505151"/>
                  <a:pt x="363722" y="507398"/>
                  <a:pt x="370315" y="507994"/>
                </a:cubicBezTo>
                <a:lnTo>
                  <a:pt x="553113" y="527150"/>
                </a:lnTo>
                <a:lnTo>
                  <a:pt x="609690" y="597685"/>
                </a:lnTo>
                <a:lnTo>
                  <a:pt x="512574" y="587587"/>
                </a:lnTo>
                <a:lnTo>
                  <a:pt x="466243" y="547939"/>
                </a:lnTo>
                <a:cubicBezTo>
                  <a:pt x="448884" y="533496"/>
                  <a:pt x="423180" y="535540"/>
                  <a:pt x="408330" y="552542"/>
                </a:cubicBezTo>
                <a:cubicBezTo>
                  <a:pt x="406340" y="555036"/>
                  <a:pt x="404692" y="557781"/>
                  <a:pt x="403430" y="560710"/>
                </a:cubicBezTo>
                <a:lnTo>
                  <a:pt x="403430" y="560710"/>
                </a:lnTo>
                <a:cubicBezTo>
                  <a:pt x="400712" y="566571"/>
                  <a:pt x="399346" y="572962"/>
                  <a:pt x="399420" y="579420"/>
                </a:cubicBezTo>
                <a:cubicBezTo>
                  <a:pt x="384927" y="584855"/>
                  <a:pt x="374740" y="598024"/>
                  <a:pt x="373137" y="613426"/>
                </a:cubicBezTo>
                <a:cubicBezTo>
                  <a:pt x="373137" y="613426"/>
                  <a:pt x="373137" y="614465"/>
                  <a:pt x="373137" y="614762"/>
                </a:cubicBezTo>
                <a:cubicBezTo>
                  <a:pt x="372305" y="629435"/>
                  <a:pt x="379314" y="643449"/>
                  <a:pt x="391550" y="651589"/>
                </a:cubicBezTo>
                <a:cubicBezTo>
                  <a:pt x="397044" y="655129"/>
                  <a:pt x="403311" y="657318"/>
                  <a:pt x="409815" y="657974"/>
                </a:cubicBezTo>
                <a:lnTo>
                  <a:pt x="479459" y="665251"/>
                </a:lnTo>
                <a:lnTo>
                  <a:pt x="570636" y="742766"/>
                </a:lnTo>
                <a:lnTo>
                  <a:pt x="467580" y="757615"/>
                </a:lnTo>
                <a:lnTo>
                  <a:pt x="322648" y="649362"/>
                </a:lnTo>
                <a:lnTo>
                  <a:pt x="321163" y="648471"/>
                </a:lnTo>
                <a:cubicBezTo>
                  <a:pt x="312491" y="642518"/>
                  <a:pt x="301873" y="640076"/>
                  <a:pt x="291464" y="641640"/>
                </a:cubicBezTo>
                <a:cubicBezTo>
                  <a:pt x="280802" y="643573"/>
                  <a:pt x="271343" y="649663"/>
                  <a:pt x="265180" y="658568"/>
                </a:cubicBezTo>
                <a:cubicBezTo>
                  <a:pt x="262849" y="661552"/>
                  <a:pt x="260948" y="664853"/>
                  <a:pt x="259537" y="668369"/>
                </a:cubicBezTo>
                <a:cubicBezTo>
                  <a:pt x="253196" y="685402"/>
                  <a:pt x="258750" y="704572"/>
                  <a:pt x="273199" y="715591"/>
                </a:cubicBezTo>
                <a:lnTo>
                  <a:pt x="353535" y="774989"/>
                </a:lnTo>
                <a:lnTo>
                  <a:pt x="255973" y="789839"/>
                </a:lnTo>
                <a:lnTo>
                  <a:pt x="168955" y="724946"/>
                </a:lnTo>
                <a:cubicBezTo>
                  <a:pt x="168376" y="724419"/>
                  <a:pt x="167722" y="723969"/>
                  <a:pt x="167024" y="723610"/>
                </a:cubicBezTo>
                <a:cubicBezTo>
                  <a:pt x="148923" y="711656"/>
                  <a:pt x="124673" y="715742"/>
                  <a:pt x="111487" y="732965"/>
                </a:cubicBezTo>
                <a:cubicBezTo>
                  <a:pt x="109170" y="736043"/>
                  <a:pt x="107314" y="739445"/>
                  <a:pt x="105992" y="743063"/>
                </a:cubicBezTo>
                <a:cubicBezTo>
                  <a:pt x="99637" y="760034"/>
                  <a:pt x="105265" y="779168"/>
                  <a:pt x="119803" y="789987"/>
                </a:cubicBezTo>
                <a:lnTo>
                  <a:pt x="142077" y="806767"/>
                </a:lnTo>
                <a:lnTo>
                  <a:pt x="35012" y="822805"/>
                </a:lnTo>
                <a:cubicBezTo>
                  <a:pt x="20429" y="824952"/>
                  <a:pt x="8134" y="834762"/>
                  <a:pt x="2788" y="848495"/>
                </a:cubicBezTo>
                <a:cubicBezTo>
                  <a:pt x="397" y="855046"/>
                  <a:pt x="-316" y="862090"/>
                  <a:pt x="709" y="868987"/>
                </a:cubicBezTo>
                <a:cubicBezTo>
                  <a:pt x="4139" y="891319"/>
                  <a:pt x="25003" y="906662"/>
                  <a:pt x="47337" y="903290"/>
                </a:cubicBezTo>
                <a:lnTo>
                  <a:pt x="156778" y="886955"/>
                </a:lnTo>
                <a:lnTo>
                  <a:pt x="138810" y="911605"/>
                </a:lnTo>
                <a:cubicBezTo>
                  <a:pt x="136672" y="914538"/>
                  <a:pt x="134934" y="917732"/>
                  <a:pt x="133613" y="921109"/>
                </a:cubicBezTo>
                <a:cubicBezTo>
                  <a:pt x="127183" y="938438"/>
                  <a:pt x="133286" y="957920"/>
                  <a:pt x="148462" y="968479"/>
                </a:cubicBezTo>
                <a:cubicBezTo>
                  <a:pt x="160832" y="977406"/>
                  <a:pt x="177137" y="978722"/>
                  <a:pt x="190784" y="971895"/>
                </a:cubicBezTo>
                <a:cubicBezTo>
                  <a:pt x="196723" y="969149"/>
                  <a:pt x="201847" y="964901"/>
                  <a:pt x="205633" y="959569"/>
                </a:cubicBezTo>
                <a:lnTo>
                  <a:pt x="270971" y="870472"/>
                </a:lnTo>
                <a:lnTo>
                  <a:pt x="369127" y="855622"/>
                </a:lnTo>
                <a:lnTo>
                  <a:pt x="308689" y="938335"/>
                </a:lnTo>
                <a:cubicBezTo>
                  <a:pt x="306655" y="941306"/>
                  <a:pt x="304962" y="944494"/>
                  <a:pt x="303640" y="947838"/>
                </a:cubicBezTo>
                <a:cubicBezTo>
                  <a:pt x="297003" y="964998"/>
                  <a:pt x="302809" y="984474"/>
                  <a:pt x="317747" y="995208"/>
                </a:cubicBezTo>
                <a:cubicBezTo>
                  <a:pt x="330177" y="1004269"/>
                  <a:pt x="346615" y="1005643"/>
                  <a:pt x="360366" y="998772"/>
                </a:cubicBezTo>
                <a:cubicBezTo>
                  <a:pt x="366246" y="995867"/>
                  <a:pt x="371340" y="991589"/>
                  <a:pt x="375215" y="986299"/>
                </a:cubicBezTo>
                <a:lnTo>
                  <a:pt x="483023" y="838694"/>
                </a:lnTo>
                <a:lnTo>
                  <a:pt x="572121" y="825329"/>
                </a:lnTo>
                <a:lnTo>
                  <a:pt x="515099" y="903735"/>
                </a:lnTo>
                <a:lnTo>
                  <a:pt x="457482" y="923782"/>
                </a:lnTo>
                <a:cubicBezTo>
                  <a:pt x="446122" y="927706"/>
                  <a:pt x="437094" y="936462"/>
                  <a:pt x="432832" y="947690"/>
                </a:cubicBezTo>
                <a:cubicBezTo>
                  <a:pt x="429491" y="956646"/>
                  <a:pt x="429491" y="966502"/>
                  <a:pt x="432832" y="975459"/>
                </a:cubicBezTo>
                <a:cubicBezTo>
                  <a:pt x="433990" y="978684"/>
                  <a:pt x="435579" y="981733"/>
                  <a:pt x="437584" y="984517"/>
                </a:cubicBezTo>
                <a:lnTo>
                  <a:pt x="437584" y="984517"/>
                </a:lnTo>
                <a:cubicBezTo>
                  <a:pt x="441459" y="989927"/>
                  <a:pt x="446538" y="994352"/>
                  <a:pt x="452433" y="997436"/>
                </a:cubicBezTo>
                <a:cubicBezTo>
                  <a:pt x="449968" y="1012666"/>
                  <a:pt x="456353" y="1027979"/>
                  <a:pt x="468916" y="1036936"/>
                </a:cubicBezTo>
                <a:lnTo>
                  <a:pt x="470401" y="1037975"/>
                </a:lnTo>
                <a:cubicBezTo>
                  <a:pt x="482637" y="1045930"/>
                  <a:pt x="498155" y="1046833"/>
                  <a:pt x="511238" y="1040351"/>
                </a:cubicBezTo>
                <a:cubicBezTo>
                  <a:pt x="517103" y="1037417"/>
                  <a:pt x="522182" y="1033144"/>
                  <a:pt x="526087" y="1027878"/>
                </a:cubicBezTo>
                <a:lnTo>
                  <a:pt x="567221" y="971746"/>
                </a:lnTo>
                <a:lnTo>
                  <a:pt x="680226" y="932098"/>
                </a:lnTo>
                <a:lnTo>
                  <a:pt x="642359" y="1028472"/>
                </a:lnTo>
                <a:lnTo>
                  <a:pt x="476044" y="1099007"/>
                </a:lnTo>
                <a:lnTo>
                  <a:pt x="474411" y="1099007"/>
                </a:lnTo>
                <a:cubicBezTo>
                  <a:pt x="464952" y="1103611"/>
                  <a:pt x="457571" y="1111620"/>
                  <a:pt x="453770" y="1121430"/>
                </a:cubicBezTo>
                <a:cubicBezTo>
                  <a:pt x="449924" y="1130956"/>
                  <a:pt x="449924" y="1141603"/>
                  <a:pt x="453770" y="1151129"/>
                </a:cubicBezTo>
                <a:cubicBezTo>
                  <a:pt x="462620" y="1171878"/>
                  <a:pt x="486587" y="1181568"/>
                  <a:pt x="507377" y="1172810"/>
                </a:cubicBezTo>
                <a:lnTo>
                  <a:pt x="599890" y="1133607"/>
                </a:lnTo>
                <a:lnTo>
                  <a:pt x="562172" y="1226713"/>
                </a:lnTo>
                <a:lnTo>
                  <a:pt x="462085" y="1269035"/>
                </a:lnTo>
                <a:lnTo>
                  <a:pt x="460155" y="1270074"/>
                </a:lnTo>
                <a:cubicBezTo>
                  <a:pt x="450844" y="1274572"/>
                  <a:pt x="443583" y="1282422"/>
                  <a:pt x="439811" y="1292052"/>
                </a:cubicBezTo>
                <a:cubicBezTo>
                  <a:pt x="436039" y="1301952"/>
                  <a:pt x="436307" y="1312938"/>
                  <a:pt x="440554" y="1322642"/>
                </a:cubicBezTo>
                <a:cubicBezTo>
                  <a:pt x="449582" y="1343213"/>
                  <a:pt x="473445" y="1352733"/>
                  <a:pt x="494161" y="1344025"/>
                </a:cubicBezTo>
                <a:lnTo>
                  <a:pt x="520147" y="1333036"/>
                </a:lnTo>
                <a:lnTo>
                  <a:pt x="480499" y="1433865"/>
                </a:lnTo>
                <a:cubicBezTo>
                  <a:pt x="472629" y="1454733"/>
                  <a:pt x="483023" y="1478046"/>
                  <a:pt x="503813" y="1486136"/>
                </a:cubicBezTo>
                <a:cubicBezTo>
                  <a:pt x="513821" y="1490368"/>
                  <a:pt x="525137" y="1490368"/>
                  <a:pt x="535145" y="1486136"/>
                </a:cubicBezTo>
                <a:cubicBezTo>
                  <a:pt x="545095" y="1481880"/>
                  <a:pt x="552906" y="1473797"/>
                  <a:pt x="556826" y="1463713"/>
                </a:cubicBezTo>
                <a:lnTo>
                  <a:pt x="597217" y="1361399"/>
                </a:lnTo>
                <a:lnTo>
                  <a:pt x="609690" y="1389316"/>
                </a:lnTo>
                <a:cubicBezTo>
                  <a:pt x="619001" y="1409847"/>
                  <a:pt x="643117" y="1419053"/>
                  <a:pt x="663743" y="1409957"/>
                </a:cubicBezTo>
                <a:cubicBezTo>
                  <a:pt x="673692" y="1405550"/>
                  <a:pt x="681488" y="1397380"/>
                  <a:pt x="685423" y="1387237"/>
                </a:cubicBezTo>
                <a:cubicBezTo>
                  <a:pt x="686908" y="1383341"/>
                  <a:pt x="687769" y="1379229"/>
                  <a:pt x="687948" y="1375061"/>
                </a:cubicBezTo>
                <a:cubicBezTo>
                  <a:pt x="688363" y="1368589"/>
                  <a:pt x="687190" y="1362116"/>
                  <a:pt x="684532" y="1356202"/>
                </a:cubicBezTo>
                <a:lnTo>
                  <a:pt x="639093" y="1255076"/>
                </a:lnTo>
                <a:lnTo>
                  <a:pt x="675177" y="1163306"/>
                </a:lnTo>
                <a:lnTo>
                  <a:pt x="717350" y="1257007"/>
                </a:lnTo>
                <a:cubicBezTo>
                  <a:pt x="726601" y="1277435"/>
                  <a:pt x="750553" y="1286633"/>
                  <a:pt x="771105" y="1277648"/>
                </a:cubicBezTo>
                <a:cubicBezTo>
                  <a:pt x="781203" y="1273322"/>
                  <a:pt x="789088" y="1265061"/>
                  <a:pt x="792934" y="1254779"/>
                </a:cubicBezTo>
                <a:cubicBezTo>
                  <a:pt x="794538" y="1251015"/>
                  <a:pt x="795444" y="1246989"/>
                  <a:pt x="795607" y="1242900"/>
                </a:cubicBezTo>
                <a:cubicBezTo>
                  <a:pt x="795993" y="1236271"/>
                  <a:pt x="794776" y="1229648"/>
                  <a:pt x="792043" y="1223595"/>
                </a:cubicBezTo>
                <a:lnTo>
                  <a:pt x="717795" y="1056983"/>
                </a:lnTo>
                <a:lnTo>
                  <a:pt x="750761" y="972934"/>
                </a:lnTo>
                <a:lnTo>
                  <a:pt x="790558" y="1062032"/>
                </a:lnTo>
                <a:lnTo>
                  <a:pt x="779570" y="1121430"/>
                </a:lnTo>
                <a:cubicBezTo>
                  <a:pt x="775367" y="1143421"/>
                  <a:pt x="789786" y="1164657"/>
                  <a:pt x="811778" y="1168862"/>
                </a:cubicBezTo>
                <a:cubicBezTo>
                  <a:pt x="811927" y="1168892"/>
                  <a:pt x="812090" y="1168920"/>
                  <a:pt x="812239" y="1168949"/>
                </a:cubicBezTo>
                <a:cubicBezTo>
                  <a:pt x="815728" y="1169525"/>
                  <a:pt x="819292" y="1169525"/>
                  <a:pt x="822782" y="1168949"/>
                </a:cubicBezTo>
                <a:cubicBezTo>
                  <a:pt x="829227" y="1168528"/>
                  <a:pt x="835493" y="1166595"/>
                  <a:pt x="841047" y="1163306"/>
                </a:cubicBezTo>
                <a:cubicBezTo>
                  <a:pt x="853120" y="1172922"/>
                  <a:pt x="869513" y="1175093"/>
                  <a:pt x="883665" y="1168949"/>
                </a:cubicBezTo>
                <a:lnTo>
                  <a:pt x="885299" y="1168949"/>
                </a:lnTo>
                <a:cubicBezTo>
                  <a:pt x="898440" y="1162404"/>
                  <a:pt x="907053" y="1149307"/>
                  <a:pt x="907870" y="1134646"/>
                </a:cubicBezTo>
                <a:cubicBezTo>
                  <a:pt x="908241" y="1127717"/>
                  <a:pt x="906816" y="1120809"/>
                  <a:pt x="903712" y="1114599"/>
                </a:cubicBezTo>
                <a:lnTo>
                  <a:pt x="875201" y="1051191"/>
                </a:lnTo>
                <a:lnTo>
                  <a:pt x="897030" y="934177"/>
                </a:lnTo>
                <a:lnTo>
                  <a:pt x="963110" y="1015255"/>
                </a:lnTo>
                <a:lnTo>
                  <a:pt x="941579" y="1193450"/>
                </a:lnTo>
                <a:cubicBezTo>
                  <a:pt x="941579" y="1193450"/>
                  <a:pt x="941579" y="1194490"/>
                  <a:pt x="941579" y="1194935"/>
                </a:cubicBezTo>
                <a:cubicBezTo>
                  <a:pt x="940717" y="1205143"/>
                  <a:pt x="943806" y="1215291"/>
                  <a:pt x="950191" y="1223298"/>
                </a:cubicBezTo>
                <a:cubicBezTo>
                  <a:pt x="956978" y="1231658"/>
                  <a:pt x="966808" y="1236995"/>
                  <a:pt x="977515" y="1238148"/>
                </a:cubicBezTo>
                <a:cubicBezTo>
                  <a:pt x="995839" y="1240325"/>
                  <a:pt x="1013332" y="1229902"/>
                  <a:pt x="1020133" y="1212755"/>
                </a:cubicBezTo>
                <a:cubicBezTo>
                  <a:pt x="1021380" y="1209717"/>
                  <a:pt x="1022182" y="1206517"/>
                  <a:pt x="1022509" y="1203251"/>
                </a:cubicBezTo>
                <a:lnTo>
                  <a:pt x="1034388" y="1104204"/>
                </a:lnTo>
                <a:lnTo>
                  <a:pt x="1096757" y="1181422"/>
                </a:lnTo>
                <a:lnTo>
                  <a:pt x="1083689" y="1288785"/>
                </a:lnTo>
                <a:cubicBezTo>
                  <a:pt x="1083689" y="1289527"/>
                  <a:pt x="1083689" y="1290121"/>
                  <a:pt x="1083689" y="1290567"/>
                </a:cubicBezTo>
                <a:cubicBezTo>
                  <a:pt x="1082192" y="1312372"/>
                  <a:pt x="1098068" y="1331514"/>
                  <a:pt x="1119774" y="1334076"/>
                </a:cubicBezTo>
                <a:cubicBezTo>
                  <a:pt x="1138392" y="1336330"/>
                  <a:pt x="1156154" y="1325613"/>
                  <a:pt x="1162837" y="1308089"/>
                </a:cubicBezTo>
                <a:cubicBezTo>
                  <a:pt x="1163993" y="1305024"/>
                  <a:pt x="1164790" y="1301835"/>
                  <a:pt x="1165213" y="1298585"/>
                </a:cubicBezTo>
                <a:lnTo>
                  <a:pt x="1168480" y="1270817"/>
                </a:lnTo>
                <a:lnTo>
                  <a:pt x="1236343" y="1355311"/>
                </a:lnTo>
                <a:cubicBezTo>
                  <a:pt x="1250520" y="1372816"/>
                  <a:pt x="1276138" y="1375662"/>
                  <a:pt x="1293811" y="1361696"/>
                </a:cubicBezTo>
                <a:cubicBezTo>
                  <a:pt x="1299537" y="1357143"/>
                  <a:pt x="1303945" y="1351146"/>
                  <a:pt x="1306581" y="1344322"/>
                </a:cubicBezTo>
                <a:cubicBezTo>
                  <a:pt x="1311661" y="1330814"/>
                  <a:pt x="1309233" y="1315628"/>
                  <a:pt x="1300196" y="1304377"/>
                </a:cubicBezTo>
                <a:lnTo>
                  <a:pt x="1230403" y="1218398"/>
                </a:lnTo>
                <a:lnTo>
                  <a:pt x="1260102" y="1221665"/>
                </a:lnTo>
                <a:cubicBezTo>
                  <a:pt x="1278605" y="1223683"/>
                  <a:pt x="1296130" y="1212935"/>
                  <a:pt x="1302720" y="1195529"/>
                </a:cubicBezTo>
                <a:cubicBezTo>
                  <a:pt x="1303963" y="1192234"/>
                  <a:pt x="1304762" y="1188789"/>
                  <a:pt x="1305096" y="1185283"/>
                </a:cubicBezTo>
                <a:cubicBezTo>
                  <a:pt x="1306757" y="1170160"/>
                  <a:pt x="1299748" y="1155394"/>
                  <a:pt x="1286980" y="1147120"/>
                </a:cubicBezTo>
                <a:cubicBezTo>
                  <a:pt x="1281480" y="1143557"/>
                  <a:pt x="1275226" y="1141320"/>
                  <a:pt x="1268715" y="1140586"/>
                </a:cubicBezTo>
                <a:lnTo>
                  <a:pt x="1157788" y="1128855"/>
                </a:lnTo>
                <a:lnTo>
                  <a:pt x="1096757" y="1051934"/>
                </a:lnTo>
                <a:lnTo>
                  <a:pt x="1199219" y="1062626"/>
                </a:lnTo>
                <a:cubicBezTo>
                  <a:pt x="1217589" y="1064576"/>
                  <a:pt x="1234968" y="1053904"/>
                  <a:pt x="1241540" y="1036639"/>
                </a:cubicBezTo>
                <a:cubicBezTo>
                  <a:pt x="1242884" y="1033367"/>
                  <a:pt x="1243733" y="1029914"/>
                  <a:pt x="1244065" y="1026393"/>
                </a:cubicBezTo>
                <a:cubicBezTo>
                  <a:pt x="1245679" y="1011237"/>
                  <a:pt x="1238686" y="996450"/>
                  <a:pt x="1225948" y="988081"/>
                </a:cubicBezTo>
                <a:cubicBezTo>
                  <a:pt x="1220460" y="984520"/>
                  <a:pt x="1214195" y="982330"/>
                  <a:pt x="1207683" y="981695"/>
                </a:cubicBezTo>
                <a:lnTo>
                  <a:pt x="1025033" y="962391"/>
                </a:lnTo>
                <a:lnTo>
                  <a:pt x="968308" y="891855"/>
                </a:lnTo>
                <a:lnTo>
                  <a:pt x="1065276" y="902102"/>
                </a:lnTo>
                <a:lnTo>
                  <a:pt x="1111606" y="941601"/>
                </a:lnTo>
                <a:cubicBezTo>
                  <a:pt x="1128642" y="956269"/>
                  <a:pt x="1154329" y="954411"/>
                  <a:pt x="1169074" y="937444"/>
                </a:cubicBezTo>
                <a:cubicBezTo>
                  <a:pt x="1171440" y="934725"/>
                  <a:pt x="1173391" y="931673"/>
                  <a:pt x="1174866" y="928385"/>
                </a:cubicBezTo>
                <a:cubicBezTo>
                  <a:pt x="1177648" y="922549"/>
                  <a:pt x="1179022" y="916140"/>
                  <a:pt x="1178875" y="909675"/>
                </a:cubicBezTo>
                <a:cubicBezTo>
                  <a:pt x="1193209" y="904134"/>
                  <a:pt x="1203280" y="891089"/>
                  <a:pt x="1205010" y="875818"/>
                </a:cubicBezTo>
                <a:cubicBezTo>
                  <a:pt x="1205074" y="875176"/>
                  <a:pt x="1205074" y="874529"/>
                  <a:pt x="1205010" y="873887"/>
                </a:cubicBezTo>
                <a:cubicBezTo>
                  <a:pt x="1205870" y="859370"/>
                  <a:pt x="1198831" y="845517"/>
                  <a:pt x="1186597" y="837654"/>
                </a:cubicBezTo>
                <a:cubicBezTo>
                  <a:pt x="1181248" y="833902"/>
                  <a:pt x="1174993" y="831646"/>
                  <a:pt x="1168480" y="831121"/>
                </a:cubicBezTo>
                <a:lnTo>
                  <a:pt x="1098836" y="823696"/>
                </a:lnTo>
                <a:lnTo>
                  <a:pt x="1007659" y="746330"/>
                </a:lnTo>
                <a:lnTo>
                  <a:pt x="1110567" y="731480"/>
                </a:lnTo>
                <a:lnTo>
                  <a:pt x="1255499" y="839585"/>
                </a:lnTo>
                <a:lnTo>
                  <a:pt x="1256687" y="840476"/>
                </a:lnTo>
                <a:cubicBezTo>
                  <a:pt x="1274771" y="852988"/>
                  <a:pt x="1299497" y="849063"/>
                  <a:pt x="1312818" y="831566"/>
                </a:cubicBezTo>
                <a:cubicBezTo>
                  <a:pt x="1315133" y="828488"/>
                  <a:pt x="1316985" y="825086"/>
                  <a:pt x="1318312" y="821468"/>
                </a:cubicBezTo>
                <a:cubicBezTo>
                  <a:pt x="1324977" y="804314"/>
                  <a:pt x="1319391" y="784821"/>
                  <a:pt x="1304651" y="773801"/>
                </a:cubicBezTo>
                <a:lnTo>
                  <a:pt x="1224315" y="714403"/>
                </a:lnTo>
                <a:lnTo>
                  <a:pt x="1322025" y="699553"/>
                </a:lnTo>
                <a:lnTo>
                  <a:pt x="1409043" y="764446"/>
                </a:lnTo>
                <a:lnTo>
                  <a:pt x="1410825" y="765634"/>
                </a:lnTo>
                <a:cubicBezTo>
                  <a:pt x="1428934" y="777760"/>
                  <a:pt x="1453359" y="773657"/>
                  <a:pt x="1466511" y="756279"/>
                </a:cubicBezTo>
                <a:cubicBezTo>
                  <a:pt x="1468754" y="753232"/>
                  <a:pt x="1470553" y="749882"/>
                  <a:pt x="1471857" y="746330"/>
                </a:cubicBezTo>
                <a:cubicBezTo>
                  <a:pt x="1478326" y="729348"/>
                  <a:pt x="1472750" y="710137"/>
                  <a:pt x="1458195" y="699256"/>
                </a:cubicBezTo>
                <a:lnTo>
                  <a:pt x="1435773" y="682625"/>
                </a:lnTo>
                <a:lnTo>
                  <a:pt x="1542838" y="666736"/>
                </a:lnTo>
                <a:cubicBezTo>
                  <a:pt x="1557486" y="664534"/>
                  <a:pt x="1569806" y="654598"/>
                  <a:pt x="1575062" y="640749"/>
                </a:cubicBezTo>
                <a:cubicBezTo>
                  <a:pt x="1577798" y="634288"/>
                  <a:pt x="1578773" y="627217"/>
                  <a:pt x="1577883" y="620257"/>
                </a:cubicBezTo>
                <a:close/>
                <a:moveTo>
                  <a:pt x="1451810" y="707869"/>
                </a:moveTo>
                <a:cubicBezTo>
                  <a:pt x="1462079" y="715766"/>
                  <a:pt x="1466045" y="729407"/>
                  <a:pt x="1461611" y="741578"/>
                </a:cubicBezTo>
                <a:cubicBezTo>
                  <a:pt x="1460704" y="744065"/>
                  <a:pt x="1459455" y="746414"/>
                  <a:pt x="1457899" y="748557"/>
                </a:cubicBezTo>
                <a:cubicBezTo>
                  <a:pt x="1448334" y="761051"/>
                  <a:pt x="1430684" y="763917"/>
                  <a:pt x="1417656" y="755091"/>
                </a:cubicBezTo>
                <a:cubicBezTo>
                  <a:pt x="1417656" y="755091"/>
                  <a:pt x="1417656" y="755091"/>
                  <a:pt x="1416617" y="755091"/>
                </a:cubicBezTo>
                <a:lnTo>
                  <a:pt x="1325589" y="687228"/>
                </a:lnTo>
                <a:lnTo>
                  <a:pt x="1195655" y="706681"/>
                </a:lnTo>
                <a:lnTo>
                  <a:pt x="1298266" y="783008"/>
                </a:lnTo>
                <a:cubicBezTo>
                  <a:pt x="1308534" y="790905"/>
                  <a:pt x="1312500" y="804546"/>
                  <a:pt x="1308066" y="816717"/>
                </a:cubicBezTo>
                <a:cubicBezTo>
                  <a:pt x="1307141" y="819271"/>
                  <a:pt x="1305840" y="821673"/>
                  <a:pt x="1304205" y="823844"/>
                </a:cubicBezTo>
                <a:cubicBezTo>
                  <a:pt x="1294528" y="836419"/>
                  <a:pt x="1276676" y="839166"/>
                  <a:pt x="1263666" y="830081"/>
                </a:cubicBezTo>
                <a:lnTo>
                  <a:pt x="1263666" y="830081"/>
                </a:lnTo>
                <a:lnTo>
                  <a:pt x="1115170" y="719006"/>
                </a:lnTo>
                <a:lnTo>
                  <a:pt x="981524" y="738756"/>
                </a:lnTo>
                <a:lnTo>
                  <a:pt x="1094826" y="835130"/>
                </a:lnTo>
                <a:lnTo>
                  <a:pt x="1168035" y="842852"/>
                </a:lnTo>
                <a:cubicBezTo>
                  <a:pt x="1172684" y="843372"/>
                  <a:pt x="1177154" y="844946"/>
                  <a:pt x="1181102" y="847455"/>
                </a:cubicBezTo>
                <a:cubicBezTo>
                  <a:pt x="1189786" y="853301"/>
                  <a:pt x="1194751" y="863287"/>
                  <a:pt x="1194170" y="873739"/>
                </a:cubicBezTo>
                <a:cubicBezTo>
                  <a:pt x="1194255" y="874130"/>
                  <a:pt x="1194255" y="874535"/>
                  <a:pt x="1194170" y="874927"/>
                </a:cubicBezTo>
                <a:cubicBezTo>
                  <a:pt x="1192736" y="887062"/>
                  <a:pt x="1184014" y="897079"/>
                  <a:pt x="1172193" y="900171"/>
                </a:cubicBezTo>
                <a:lnTo>
                  <a:pt x="1166550" y="900914"/>
                </a:lnTo>
                <a:lnTo>
                  <a:pt x="1166550" y="906111"/>
                </a:lnTo>
                <a:cubicBezTo>
                  <a:pt x="1167217" y="911120"/>
                  <a:pt x="1166655" y="916216"/>
                  <a:pt x="1164916" y="920961"/>
                </a:cubicBezTo>
                <a:cubicBezTo>
                  <a:pt x="1164456" y="921750"/>
                  <a:pt x="1164105" y="922600"/>
                  <a:pt x="1163877" y="923485"/>
                </a:cubicBezTo>
                <a:cubicBezTo>
                  <a:pt x="1162870" y="925759"/>
                  <a:pt x="1161519" y="927863"/>
                  <a:pt x="1159867" y="929722"/>
                </a:cubicBezTo>
                <a:cubicBezTo>
                  <a:pt x="1149232" y="941667"/>
                  <a:pt x="1131049" y="943046"/>
                  <a:pt x="1118734" y="932840"/>
                </a:cubicBezTo>
                <a:lnTo>
                  <a:pt x="1069434" y="890964"/>
                </a:lnTo>
                <a:lnTo>
                  <a:pt x="941282" y="877451"/>
                </a:lnTo>
                <a:lnTo>
                  <a:pt x="1018202" y="973528"/>
                </a:lnTo>
                <a:lnTo>
                  <a:pt x="1206495" y="993130"/>
                </a:lnTo>
                <a:cubicBezTo>
                  <a:pt x="1211204" y="993589"/>
                  <a:pt x="1215736" y="995168"/>
                  <a:pt x="1219711" y="997733"/>
                </a:cubicBezTo>
                <a:cubicBezTo>
                  <a:pt x="1228775" y="1003858"/>
                  <a:pt x="1233740" y="1014470"/>
                  <a:pt x="1232630" y="1025353"/>
                </a:cubicBezTo>
                <a:cubicBezTo>
                  <a:pt x="1232390" y="1027804"/>
                  <a:pt x="1231788" y="1030205"/>
                  <a:pt x="1230848" y="1032481"/>
                </a:cubicBezTo>
                <a:cubicBezTo>
                  <a:pt x="1226039" y="1044468"/>
                  <a:pt x="1214033" y="1051972"/>
                  <a:pt x="1201149" y="1051043"/>
                </a:cubicBezTo>
                <a:lnTo>
                  <a:pt x="1070918" y="1037530"/>
                </a:lnTo>
                <a:lnTo>
                  <a:pt x="1153334" y="1139992"/>
                </a:lnTo>
                <a:lnTo>
                  <a:pt x="1269012" y="1152169"/>
                </a:lnTo>
                <a:cubicBezTo>
                  <a:pt x="1273670" y="1152651"/>
                  <a:pt x="1278147" y="1154228"/>
                  <a:pt x="1282080" y="1156772"/>
                </a:cubicBezTo>
                <a:cubicBezTo>
                  <a:pt x="1291228" y="1162685"/>
                  <a:pt x="1296234" y="1173273"/>
                  <a:pt x="1294999" y="1184095"/>
                </a:cubicBezTo>
                <a:cubicBezTo>
                  <a:pt x="1294700" y="1186569"/>
                  <a:pt x="1294152" y="1189007"/>
                  <a:pt x="1293365" y="1191371"/>
                </a:cubicBezTo>
                <a:cubicBezTo>
                  <a:pt x="1288604" y="1203417"/>
                  <a:pt x="1276587" y="1210989"/>
                  <a:pt x="1263666" y="1210082"/>
                </a:cubicBezTo>
                <a:lnTo>
                  <a:pt x="1205456" y="1203994"/>
                </a:lnTo>
                <a:lnTo>
                  <a:pt x="1291880" y="1311653"/>
                </a:lnTo>
                <a:cubicBezTo>
                  <a:pt x="1298243" y="1319721"/>
                  <a:pt x="1299985" y="1330505"/>
                  <a:pt x="1296484" y="1340164"/>
                </a:cubicBezTo>
                <a:cubicBezTo>
                  <a:pt x="1294532" y="1345081"/>
                  <a:pt x="1291303" y="1349387"/>
                  <a:pt x="1287128" y="1352638"/>
                </a:cubicBezTo>
                <a:cubicBezTo>
                  <a:pt x="1274331" y="1362899"/>
                  <a:pt x="1255640" y="1360842"/>
                  <a:pt x="1245379" y="1348045"/>
                </a:cubicBezTo>
                <a:cubicBezTo>
                  <a:pt x="1245337" y="1347993"/>
                  <a:pt x="1245294" y="1347940"/>
                  <a:pt x="1245253" y="1347886"/>
                </a:cubicBezTo>
                <a:lnTo>
                  <a:pt x="1159719" y="1242454"/>
                </a:lnTo>
                <a:lnTo>
                  <a:pt x="1153037" y="1297694"/>
                </a:lnTo>
                <a:cubicBezTo>
                  <a:pt x="1152722" y="1300020"/>
                  <a:pt x="1152174" y="1302308"/>
                  <a:pt x="1151403" y="1304525"/>
                </a:cubicBezTo>
                <a:cubicBezTo>
                  <a:pt x="1146314" y="1316790"/>
                  <a:pt x="1133704" y="1324186"/>
                  <a:pt x="1120516" y="1322642"/>
                </a:cubicBezTo>
                <a:cubicBezTo>
                  <a:pt x="1104991" y="1320564"/>
                  <a:pt x="1093748" y="1306787"/>
                  <a:pt x="1094826" y="1291161"/>
                </a:cubicBezTo>
                <a:cubicBezTo>
                  <a:pt x="1094749" y="1290819"/>
                  <a:pt x="1094749" y="1290463"/>
                  <a:pt x="1094826" y="1290121"/>
                </a:cubicBezTo>
                <a:lnTo>
                  <a:pt x="1108339" y="1178007"/>
                </a:lnTo>
                <a:lnTo>
                  <a:pt x="1026221" y="1075693"/>
                </a:lnTo>
                <a:lnTo>
                  <a:pt x="1011372" y="1202063"/>
                </a:lnTo>
                <a:cubicBezTo>
                  <a:pt x="1011075" y="1204392"/>
                  <a:pt x="1010525" y="1206681"/>
                  <a:pt x="1009738" y="1208894"/>
                </a:cubicBezTo>
                <a:cubicBezTo>
                  <a:pt x="1004763" y="1221748"/>
                  <a:pt x="991607" y="1229496"/>
                  <a:pt x="977960" y="1227604"/>
                </a:cubicBezTo>
                <a:cubicBezTo>
                  <a:pt x="970238" y="1226650"/>
                  <a:pt x="963199" y="1222704"/>
                  <a:pt x="958359" y="1216616"/>
                </a:cubicBezTo>
                <a:cubicBezTo>
                  <a:pt x="953874" y="1210718"/>
                  <a:pt x="951750" y="1203355"/>
                  <a:pt x="952419" y="1195975"/>
                </a:cubicBezTo>
                <a:lnTo>
                  <a:pt x="952419" y="1195084"/>
                </a:lnTo>
                <a:lnTo>
                  <a:pt x="974842" y="1011692"/>
                </a:lnTo>
                <a:lnTo>
                  <a:pt x="890644" y="907744"/>
                </a:lnTo>
                <a:lnTo>
                  <a:pt x="863618" y="1053419"/>
                </a:lnTo>
                <a:lnTo>
                  <a:pt x="893317" y="1120242"/>
                </a:lnTo>
                <a:cubicBezTo>
                  <a:pt x="895159" y="1124396"/>
                  <a:pt x="896020" y="1128918"/>
                  <a:pt x="895842" y="1133458"/>
                </a:cubicBezTo>
                <a:cubicBezTo>
                  <a:pt x="895129" y="1144026"/>
                  <a:pt x="888863" y="1153419"/>
                  <a:pt x="879359" y="1158108"/>
                </a:cubicBezTo>
                <a:cubicBezTo>
                  <a:pt x="879062" y="1158178"/>
                  <a:pt x="878765" y="1158178"/>
                  <a:pt x="878468" y="1158108"/>
                </a:cubicBezTo>
                <a:cubicBezTo>
                  <a:pt x="867138" y="1163024"/>
                  <a:pt x="853966" y="1160423"/>
                  <a:pt x="845353" y="1151575"/>
                </a:cubicBezTo>
                <a:lnTo>
                  <a:pt x="841641" y="1147862"/>
                </a:lnTo>
                <a:lnTo>
                  <a:pt x="837631" y="1150981"/>
                </a:lnTo>
                <a:cubicBezTo>
                  <a:pt x="832939" y="1154533"/>
                  <a:pt x="827311" y="1156647"/>
                  <a:pt x="821445" y="1157069"/>
                </a:cubicBezTo>
                <a:lnTo>
                  <a:pt x="821445" y="1157069"/>
                </a:lnTo>
                <a:cubicBezTo>
                  <a:pt x="819129" y="1157359"/>
                  <a:pt x="816783" y="1157359"/>
                  <a:pt x="814466" y="1157069"/>
                </a:cubicBezTo>
                <a:cubicBezTo>
                  <a:pt x="798963" y="1153992"/>
                  <a:pt x="788583" y="1139304"/>
                  <a:pt x="790855" y="1123657"/>
                </a:cubicBezTo>
                <a:lnTo>
                  <a:pt x="802586" y="1060547"/>
                </a:lnTo>
                <a:lnTo>
                  <a:pt x="750019" y="943235"/>
                </a:lnTo>
                <a:lnTo>
                  <a:pt x="705470" y="1057428"/>
                </a:lnTo>
                <a:lnTo>
                  <a:pt x="781797" y="1227604"/>
                </a:lnTo>
                <a:cubicBezTo>
                  <a:pt x="783817" y="1231860"/>
                  <a:pt x="784678" y="1236571"/>
                  <a:pt x="784321" y="1241266"/>
                </a:cubicBezTo>
                <a:cubicBezTo>
                  <a:pt x="784262" y="1244174"/>
                  <a:pt x="783653" y="1247044"/>
                  <a:pt x="782539" y="1249730"/>
                </a:cubicBezTo>
                <a:cubicBezTo>
                  <a:pt x="779911" y="1256937"/>
                  <a:pt x="774580" y="1262844"/>
                  <a:pt x="767690" y="1266213"/>
                </a:cubicBezTo>
                <a:cubicBezTo>
                  <a:pt x="752959" y="1272418"/>
                  <a:pt x="735971" y="1265855"/>
                  <a:pt x="729229" y="1251364"/>
                </a:cubicBezTo>
                <a:lnTo>
                  <a:pt x="675771" y="1132567"/>
                </a:lnTo>
                <a:lnTo>
                  <a:pt x="627658" y="1254482"/>
                </a:lnTo>
                <a:lnTo>
                  <a:pt x="675177" y="1359914"/>
                </a:lnTo>
                <a:cubicBezTo>
                  <a:pt x="677018" y="1364224"/>
                  <a:pt x="677894" y="1368891"/>
                  <a:pt x="677701" y="1373576"/>
                </a:cubicBezTo>
                <a:cubicBezTo>
                  <a:pt x="677434" y="1376518"/>
                  <a:pt x="676781" y="1379412"/>
                  <a:pt x="675771" y="1382189"/>
                </a:cubicBezTo>
                <a:cubicBezTo>
                  <a:pt x="673187" y="1389351"/>
                  <a:pt x="667841" y="1395179"/>
                  <a:pt x="660921" y="1398375"/>
                </a:cubicBezTo>
                <a:cubicBezTo>
                  <a:pt x="646116" y="1404772"/>
                  <a:pt x="628906" y="1398179"/>
                  <a:pt x="622164" y="1383525"/>
                </a:cubicBezTo>
                <a:lnTo>
                  <a:pt x="596920" y="1331552"/>
                </a:lnTo>
                <a:lnTo>
                  <a:pt x="547322" y="1458961"/>
                </a:lnTo>
                <a:cubicBezTo>
                  <a:pt x="544382" y="1466161"/>
                  <a:pt x="538724" y="1471920"/>
                  <a:pt x="531582" y="1474998"/>
                </a:cubicBezTo>
                <a:cubicBezTo>
                  <a:pt x="524424" y="1478044"/>
                  <a:pt x="516316" y="1478044"/>
                  <a:pt x="509159" y="1474998"/>
                </a:cubicBezTo>
                <a:cubicBezTo>
                  <a:pt x="494606" y="1468955"/>
                  <a:pt x="487300" y="1452595"/>
                  <a:pt x="492527" y="1437726"/>
                </a:cubicBezTo>
                <a:lnTo>
                  <a:pt x="542273" y="1311356"/>
                </a:lnTo>
                <a:lnTo>
                  <a:pt x="490894" y="1333036"/>
                </a:lnTo>
                <a:cubicBezTo>
                  <a:pt x="476133" y="1339336"/>
                  <a:pt x="459026" y="1332759"/>
                  <a:pt x="452285" y="1318187"/>
                </a:cubicBezTo>
                <a:cubicBezTo>
                  <a:pt x="449389" y="1311199"/>
                  <a:pt x="449389" y="1303346"/>
                  <a:pt x="452285" y="1296358"/>
                </a:cubicBezTo>
                <a:cubicBezTo>
                  <a:pt x="455047" y="1289374"/>
                  <a:pt x="460348" y="1283697"/>
                  <a:pt x="467134" y="1280469"/>
                </a:cubicBezTo>
                <a:lnTo>
                  <a:pt x="468322" y="1280469"/>
                </a:lnTo>
                <a:lnTo>
                  <a:pt x="572269" y="1235920"/>
                </a:lnTo>
                <a:lnTo>
                  <a:pt x="620234" y="1114302"/>
                </a:lnTo>
                <a:lnTo>
                  <a:pt x="502328" y="1164197"/>
                </a:lnTo>
                <a:cubicBezTo>
                  <a:pt x="487597" y="1170401"/>
                  <a:pt x="470609" y="1163839"/>
                  <a:pt x="463868" y="1149347"/>
                </a:cubicBezTo>
                <a:cubicBezTo>
                  <a:pt x="461046" y="1142396"/>
                  <a:pt x="461046" y="1134618"/>
                  <a:pt x="463868" y="1127667"/>
                </a:cubicBezTo>
                <a:cubicBezTo>
                  <a:pt x="466570" y="1120572"/>
                  <a:pt x="471886" y="1114780"/>
                  <a:pt x="478717" y="1111481"/>
                </a:cubicBezTo>
                <a:lnTo>
                  <a:pt x="479459" y="1111481"/>
                </a:lnTo>
                <a:lnTo>
                  <a:pt x="650378" y="1039015"/>
                </a:lnTo>
                <a:lnTo>
                  <a:pt x="699382" y="914575"/>
                </a:lnTo>
                <a:lnTo>
                  <a:pt x="558756" y="963727"/>
                </a:lnTo>
                <a:lnTo>
                  <a:pt x="515692" y="1023126"/>
                </a:lnTo>
                <a:cubicBezTo>
                  <a:pt x="512916" y="1026819"/>
                  <a:pt x="509367" y="1029860"/>
                  <a:pt x="505298" y="1032035"/>
                </a:cubicBezTo>
                <a:cubicBezTo>
                  <a:pt x="495794" y="1036801"/>
                  <a:pt x="484464" y="1036121"/>
                  <a:pt x="475599" y="1030253"/>
                </a:cubicBezTo>
                <a:lnTo>
                  <a:pt x="474856" y="1030253"/>
                </a:lnTo>
                <a:cubicBezTo>
                  <a:pt x="464966" y="1022954"/>
                  <a:pt x="460601" y="1010321"/>
                  <a:pt x="463868" y="998475"/>
                </a:cubicBezTo>
                <a:lnTo>
                  <a:pt x="465352" y="993427"/>
                </a:lnTo>
                <a:lnTo>
                  <a:pt x="460452" y="991496"/>
                </a:lnTo>
                <a:cubicBezTo>
                  <a:pt x="454973" y="989306"/>
                  <a:pt x="450265" y="985532"/>
                  <a:pt x="446939" y="980656"/>
                </a:cubicBezTo>
                <a:lnTo>
                  <a:pt x="446939" y="980656"/>
                </a:lnTo>
                <a:cubicBezTo>
                  <a:pt x="445543" y="978809"/>
                  <a:pt x="444444" y="976755"/>
                  <a:pt x="443672" y="974568"/>
                </a:cubicBezTo>
                <a:cubicBezTo>
                  <a:pt x="441385" y="968132"/>
                  <a:pt x="441385" y="961105"/>
                  <a:pt x="443672" y="954669"/>
                </a:cubicBezTo>
                <a:cubicBezTo>
                  <a:pt x="446790" y="946723"/>
                  <a:pt x="453176" y="940502"/>
                  <a:pt x="461194" y="937592"/>
                </a:cubicBezTo>
                <a:lnTo>
                  <a:pt x="522226" y="916209"/>
                </a:lnTo>
                <a:lnTo>
                  <a:pt x="597959" y="812262"/>
                </a:lnTo>
                <a:lnTo>
                  <a:pt x="475747" y="830378"/>
                </a:lnTo>
                <a:lnTo>
                  <a:pt x="365266" y="981992"/>
                </a:lnTo>
                <a:cubicBezTo>
                  <a:pt x="362549" y="985794"/>
                  <a:pt x="358926" y="988856"/>
                  <a:pt x="354723" y="990902"/>
                </a:cubicBezTo>
                <a:cubicBezTo>
                  <a:pt x="344863" y="995700"/>
                  <a:pt x="333161" y="994673"/>
                  <a:pt x="324281" y="988229"/>
                </a:cubicBezTo>
                <a:cubicBezTo>
                  <a:pt x="313530" y="980607"/>
                  <a:pt x="309372" y="966637"/>
                  <a:pt x="314184" y="954372"/>
                </a:cubicBezTo>
                <a:cubicBezTo>
                  <a:pt x="315089" y="952024"/>
                  <a:pt x="316352" y="949823"/>
                  <a:pt x="317896" y="947838"/>
                </a:cubicBezTo>
                <a:lnTo>
                  <a:pt x="394520" y="842555"/>
                </a:lnTo>
                <a:lnTo>
                  <a:pt x="264140" y="862008"/>
                </a:lnTo>
                <a:lnTo>
                  <a:pt x="195981" y="955412"/>
                </a:lnTo>
                <a:cubicBezTo>
                  <a:pt x="193189" y="959150"/>
                  <a:pt x="189581" y="962198"/>
                  <a:pt x="185438" y="964321"/>
                </a:cubicBezTo>
                <a:cubicBezTo>
                  <a:pt x="175607" y="969163"/>
                  <a:pt x="163906" y="968192"/>
                  <a:pt x="154996" y="961797"/>
                </a:cubicBezTo>
                <a:cubicBezTo>
                  <a:pt x="144497" y="953998"/>
                  <a:pt x="140340" y="940251"/>
                  <a:pt x="144750" y="927940"/>
                </a:cubicBezTo>
                <a:cubicBezTo>
                  <a:pt x="145656" y="925499"/>
                  <a:pt x="146903" y="923200"/>
                  <a:pt x="148462" y="921109"/>
                </a:cubicBezTo>
                <a:lnTo>
                  <a:pt x="181874" y="871214"/>
                </a:lnTo>
                <a:lnTo>
                  <a:pt x="44812" y="891707"/>
                </a:lnTo>
                <a:cubicBezTo>
                  <a:pt x="28834" y="893933"/>
                  <a:pt x="13984" y="882987"/>
                  <a:pt x="11401" y="867057"/>
                </a:cubicBezTo>
                <a:cubicBezTo>
                  <a:pt x="10718" y="862048"/>
                  <a:pt x="11282" y="856947"/>
                  <a:pt x="13034" y="852207"/>
                </a:cubicBezTo>
                <a:cubicBezTo>
                  <a:pt x="16910" y="842426"/>
                  <a:pt x="25656" y="835423"/>
                  <a:pt x="36051" y="833794"/>
                </a:cubicBezTo>
                <a:lnTo>
                  <a:pt x="170737" y="813598"/>
                </a:lnTo>
                <a:lnTo>
                  <a:pt x="126188" y="780335"/>
                </a:lnTo>
                <a:cubicBezTo>
                  <a:pt x="115868" y="772478"/>
                  <a:pt x="111843" y="758830"/>
                  <a:pt x="116239" y="746626"/>
                </a:cubicBezTo>
                <a:cubicBezTo>
                  <a:pt x="117234" y="744077"/>
                  <a:pt x="118585" y="741679"/>
                  <a:pt x="120248" y="739499"/>
                </a:cubicBezTo>
                <a:cubicBezTo>
                  <a:pt x="129782" y="727179"/>
                  <a:pt x="147230" y="724327"/>
                  <a:pt x="160193" y="732965"/>
                </a:cubicBezTo>
                <a:lnTo>
                  <a:pt x="161233" y="733707"/>
                </a:lnTo>
                <a:lnTo>
                  <a:pt x="252261" y="801570"/>
                </a:lnTo>
                <a:lnTo>
                  <a:pt x="382195" y="782265"/>
                </a:lnTo>
                <a:lnTo>
                  <a:pt x="279733" y="705642"/>
                </a:lnTo>
                <a:cubicBezTo>
                  <a:pt x="269412" y="697785"/>
                  <a:pt x="265388" y="684136"/>
                  <a:pt x="269783" y="671933"/>
                </a:cubicBezTo>
                <a:cubicBezTo>
                  <a:pt x="270823" y="669403"/>
                  <a:pt x="272174" y="667009"/>
                  <a:pt x="273793" y="664805"/>
                </a:cubicBezTo>
                <a:cubicBezTo>
                  <a:pt x="278515" y="658672"/>
                  <a:pt x="285435" y="654623"/>
                  <a:pt x="293097" y="653520"/>
                </a:cubicBezTo>
                <a:cubicBezTo>
                  <a:pt x="300448" y="652480"/>
                  <a:pt x="307917" y="654228"/>
                  <a:pt x="314035" y="658420"/>
                </a:cubicBezTo>
                <a:lnTo>
                  <a:pt x="314778" y="659162"/>
                </a:lnTo>
                <a:lnTo>
                  <a:pt x="463273" y="770089"/>
                </a:lnTo>
                <a:lnTo>
                  <a:pt x="596920" y="750190"/>
                </a:lnTo>
                <a:lnTo>
                  <a:pt x="483617" y="653817"/>
                </a:lnTo>
                <a:lnTo>
                  <a:pt x="410409" y="646243"/>
                </a:lnTo>
                <a:cubicBezTo>
                  <a:pt x="405776" y="645657"/>
                  <a:pt x="401321" y="644087"/>
                  <a:pt x="397341" y="641640"/>
                </a:cubicBezTo>
                <a:cubicBezTo>
                  <a:pt x="388565" y="635739"/>
                  <a:pt x="383591" y="625614"/>
                  <a:pt x="384274" y="615059"/>
                </a:cubicBezTo>
                <a:lnTo>
                  <a:pt x="384274" y="614168"/>
                </a:lnTo>
                <a:cubicBezTo>
                  <a:pt x="385759" y="601951"/>
                  <a:pt x="394609" y="591912"/>
                  <a:pt x="406548" y="588924"/>
                </a:cubicBezTo>
                <a:lnTo>
                  <a:pt x="411597" y="587736"/>
                </a:lnTo>
                <a:lnTo>
                  <a:pt x="410854" y="582390"/>
                </a:lnTo>
                <a:cubicBezTo>
                  <a:pt x="409963" y="576606"/>
                  <a:pt x="410899" y="570690"/>
                  <a:pt x="413527" y="565462"/>
                </a:cubicBezTo>
                <a:lnTo>
                  <a:pt x="413527" y="564719"/>
                </a:lnTo>
                <a:cubicBezTo>
                  <a:pt x="414389" y="562760"/>
                  <a:pt x="415487" y="560916"/>
                  <a:pt x="416794" y="559225"/>
                </a:cubicBezTo>
                <a:cubicBezTo>
                  <a:pt x="427426" y="546950"/>
                  <a:pt x="445959" y="545495"/>
                  <a:pt x="458373" y="555958"/>
                </a:cubicBezTo>
                <a:lnTo>
                  <a:pt x="507525" y="597834"/>
                </a:lnTo>
                <a:lnTo>
                  <a:pt x="635826" y="611347"/>
                </a:lnTo>
                <a:lnTo>
                  <a:pt x="558756" y="515270"/>
                </a:lnTo>
                <a:lnTo>
                  <a:pt x="371206" y="495669"/>
                </a:lnTo>
                <a:cubicBezTo>
                  <a:pt x="366514" y="495238"/>
                  <a:pt x="362014" y="493602"/>
                  <a:pt x="358138" y="490917"/>
                </a:cubicBezTo>
                <a:cubicBezTo>
                  <a:pt x="349110" y="484882"/>
                  <a:pt x="344106" y="474405"/>
                  <a:pt x="345071" y="463593"/>
                </a:cubicBezTo>
                <a:cubicBezTo>
                  <a:pt x="345383" y="461059"/>
                  <a:pt x="345977" y="458568"/>
                  <a:pt x="346853" y="456169"/>
                </a:cubicBezTo>
                <a:cubicBezTo>
                  <a:pt x="351738" y="443901"/>
                  <a:pt x="364152" y="436337"/>
                  <a:pt x="377294" y="437607"/>
                </a:cubicBezTo>
                <a:lnTo>
                  <a:pt x="507377" y="451268"/>
                </a:lnTo>
                <a:lnTo>
                  <a:pt x="425110" y="348806"/>
                </a:lnTo>
                <a:lnTo>
                  <a:pt x="309729" y="336630"/>
                </a:lnTo>
                <a:cubicBezTo>
                  <a:pt x="305007" y="336125"/>
                  <a:pt x="300477" y="334496"/>
                  <a:pt x="296513" y="331878"/>
                </a:cubicBezTo>
                <a:cubicBezTo>
                  <a:pt x="287603" y="325832"/>
                  <a:pt x="282658" y="315433"/>
                  <a:pt x="283594" y="304703"/>
                </a:cubicBezTo>
                <a:cubicBezTo>
                  <a:pt x="283876" y="302213"/>
                  <a:pt x="284470" y="299767"/>
                  <a:pt x="285375" y="297427"/>
                </a:cubicBezTo>
                <a:cubicBezTo>
                  <a:pt x="290083" y="285323"/>
                  <a:pt x="302111" y="277683"/>
                  <a:pt x="315075" y="278568"/>
                </a:cubicBezTo>
                <a:lnTo>
                  <a:pt x="373285" y="284804"/>
                </a:lnTo>
                <a:lnTo>
                  <a:pt x="286861" y="177145"/>
                </a:lnTo>
                <a:cubicBezTo>
                  <a:pt x="280490" y="169077"/>
                  <a:pt x="278753" y="158294"/>
                  <a:pt x="282257" y="148634"/>
                </a:cubicBezTo>
                <a:cubicBezTo>
                  <a:pt x="284143" y="143680"/>
                  <a:pt x="287321" y="139322"/>
                  <a:pt x="291464" y="136012"/>
                </a:cubicBezTo>
                <a:cubicBezTo>
                  <a:pt x="304175" y="126299"/>
                  <a:pt x="322291" y="128400"/>
                  <a:pt x="332449" y="140764"/>
                </a:cubicBezTo>
                <a:lnTo>
                  <a:pt x="418131" y="247532"/>
                </a:lnTo>
                <a:lnTo>
                  <a:pt x="424813" y="192440"/>
                </a:lnTo>
                <a:cubicBezTo>
                  <a:pt x="424991" y="190042"/>
                  <a:pt x="425541" y="187687"/>
                  <a:pt x="426447" y="185461"/>
                </a:cubicBezTo>
                <a:cubicBezTo>
                  <a:pt x="431362" y="173079"/>
                  <a:pt x="443939" y="165490"/>
                  <a:pt x="457185" y="166899"/>
                </a:cubicBezTo>
                <a:cubicBezTo>
                  <a:pt x="464907" y="167854"/>
                  <a:pt x="471946" y="171799"/>
                  <a:pt x="476787" y="177888"/>
                </a:cubicBezTo>
                <a:cubicBezTo>
                  <a:pt x="481375" y="183744"/>
                  <a:pt x="483603" y="191110"/>
                  <a:pt x="483023" y="198528"/>
                </a:cubicBezTo>
                <a:cubicBezTo>
                  <a:pt x="482994" y="198825"/>
                  <a:pt x="482994" y="199122"/>
                  <a:pt x="483023" y="199419"/>
                </a:cubicBezTo>
                <a:lnTo>
                  <a:pt x="469659" y="311534"/>
                </a:lnTo>
                <a:lnTo>
                  <a:pt x="551777" y="413847"/>
                </a:lnTo>
                <a:lnTo>
                  <a:pt x="566627" y="287329"/>
                </a:lnTo>
                <a:cubicBezTo>
                  <a:pt x="566805" y="284978"/>
                  <a:pt x="567354" y="282672"/>
                  <a:pt x="568260" y="280498"/>
                </a:cubicBezTo>
                <a:cubicBezTo>
                  <a:pt x="573383" y="268117"/>
                  <a:pt x="586154" y="260695"/>
                  <a:pt x="599444" y="262382"/>
                </a:cubicBezTo>
                <a:cubicBezTo>
                  <a:pt x="615036" y="264462"/>
                  <a:pt x="626292" y="278330"/>
                  <a:pt x="625134" y="294011"/>
                </a:cubicBezTo>
                <a:lnTo>
                  <a:pt x="603008" y="478146"/>
                </a:lnTo>
                <a:lnTo>
                  <a:pt x="687057" y="582093"/>
                </a:lnTo>
                <a:lnTo>
                  <a:pt x="714231" y="436567"/>
                </a:lnTo>
                <a:lnTo>
                  <a:pt x="684532" y="369744"/>
                </a:lnTo>
                <a:cubicBezTo>
                  <a:pt x="682691" y="365487"/>
                  <a:pt x="681889" y="360860"/>
                  <a:pt x="682156" y="356231"/>
                </a:cubicBezTo>
                <a:cubicBezTo>
                  <a:pt x="682929" y="345804"/>
                  <a:pt x="689136" y="336554"/>
                  <a:pt x="698491" y="331878"/>
                </a:cubicBezTo>
                <a:lnTo>
                  <a:pt x="699382" y="331878"/>
                </a:lnTo>
                <a:cubicBezTo>
                  <a:pt x="710712" y="326962"/>
                  <a:pt x="723884" y="329563"/>
                  <a:pt x="732496" y="338411"/>
                </a:cubicBezTo>
                <a:lnTo>
                  <a:pt x="736209" y="342272"/>
                </a:lnTo>
                <a:lnTo>
                  <a:pt x="740367" y="339005"/>
                </a:lnTo>
                <a:cubicBezTo>
                  <a:pt x="745015" y="335361"/>
                  <a:pt x="750657" y="333190"/>
                  <a:pt x="756553" y="332769"/>
                </a:cubicBezTo>
                <a:lnTo>
                  <a:pt x="756553" y="332769"/>
                </a:lnTo>
                <a:cubicBezTo>
                  <a:pt x="758765" y="332403"/>
                  <a:pt x="761022" y="332403"/>
                  <a:pt x="763235" y="332769"/>
                </a:cubicBezTo>
                <a:cubicBezTo>
                  <a:pt x="770823" y="334240"/>
                  <a:pt x="777535" y="338608"/>
                  <a:pt x="781946" y="344945"/>
                </a:cubicBezTo>
                <a:cubicBezTo>
                  <a:pt x="786311" y="351326"/>
                  <a:pt x="788019" y="359156"/>
                  <a:pt x="786697" y="366774"/>
                </a:cubicBezTo>
                <a:lnTo>
                  <a:pt x="774966" y="430033"/>
                </a:lnTo>
                <a:lnTo>
                  <a:pt x="827534" y="547048"/>
                </a:lnTo>
                <a:lnTo>
                  <a:pt x="872083" y="432855"/>
                </a:lnTo>
                <a:lnTo>
                  <a:pt x="795162" y="261788"/>
                </a:lnTo>
                <a:cubicBezTo>
                  <a:pt x="793246" y="257498"/>
                  <a:pt x="792385" y="252816"/>
                  <a:pt x="792637" y="248126"/>
                </a:cubicBezTo>
                <a:cubicBezTo>
                  <a:pt x="792845" y="245236"/>
                  <a:pt x="793439" y="242388"/>
                  <a:pt x="794419" y="239662"/>
                </a:cubicBezTo>
                <a:cubicBezTo>
                  <a:pt x="796988" y="232452"/>
                  <a:pt x="802334" y="226570"/>
                  <a:pt x="809269" y="223327"/>
                </a:cubicBezTo>
                <a:cubicBezTo>
                  <a:pt x="824044" y="217028"/>
                  <a:pt x="841136" y="223605"/>
                  <a:pt x="847878" y="238177"/>
                </a:cubicBezTo>
                <a:lnTo>
                  <a:pt x="901336" y="356973"/>
                </a:lnTo>
                <a:lnTo>
                  <a:pt x="949449" y="235058"/>
                </a:lnTo>
                <a:lnTo>
                  <a:pt x="903712" y="128735"/>
                </a:lnTo>
                <a:cubicBezTo>
                  <a:pt x="901797" y="124445"/>
                  <a:pt x="900935" y="119763"/>
                  <a:pt x="901188" y="115074"/>
                </a:cubicBezTo>
                <a:cubicBezTo>
                  <a:pt x="901366" y="112119"/>
                  <a:pt x="902019" y="109211"/>
                  <a:pt x="903118" y="106461"/>
                </a:cubicBezTo>
                <a:cubicBezTo>
                  <a:pt x="905657" y="99234"/>
                  <a:pt x="911018" y="93343"/>
                  <a:pt x="917968" y="90127"/>
                </a:cubicBezTo>
                <a:cubicBezTo>
                  <a:pt x="932728" y="83827"/>
                  <a:pt x="949835" y="90404"/>
                  <a:pt x="956577" y="104976"/>
                </a:cubicBezTo>
                <a:lnTo>
                  <a:pt x="980484" y="158286"/>
                </a:lnTo>
                <a:lnTo>
                  <a:pt x="1031122" y="30134"/>
                </a:lnTo>
                <a:cubicBezTo>
                  <a:pt x="1033720" y="23011"/>
                  <a:pt x="1039067" y="17230"/>
                  <a:pt x="1045971" y="14097"/>
                </a:cubicBezTo>
                <a:cubicBezTo>
                  <a:pt x="1053158" y="11167"/>
                  <a:pt x="1061207" y="11167"/>
                  <a:pt x="1068394" y="14097"/>
                </a:cubicBezTo>
                <a:cubicBezTo>
                  <a:pt x="1083085" y="20087"/>
                  <a:pt x="1090474" y="36564"/>
                  <a:pt x="1085174" y="51518"/>
                </a:cubicBezTo>
                <a:lnTo>
                  <a:pt x="1035428" y="177888"/>
                </a:lnTo>
                <a:lnTo>
                  <a:pt x="1086807" y="156059"/>
                </a:lnTo>
                <a:cubicBezTo>
                  <a:pt x="1101535" y="149854"/>
                  <a:pt x="1118531" y="156417"/>
                  <a:pt x="1125268" y="170908"/>
                </a:cubicBezTo>
                <a:cubicBezTo>
                  <a:pt x="1128077" y="177965"/>
                  <a:pt x="1128077" y="185829"/>
                  <a:pt x="1125268" y="192886"/>
                </a:cubicBezTo>
                <a:cubicBezTo>
                  <a:pt x="1122537" y="199924"/>
                  <a:pt x="1117227" y="205659"/>
                  <a:pt x="1110418" y="208923"/>
                </a:cubicBezTo>
                <a:lnTo>
                  <a:pt x="1109527" y="208923"/>
                </a:lnTo>
                <a:lnTo>
                  <a:pt x="1005580" y="253472"/>
                </a:lnTo>
                <a:lnTo>
                  <a:pt x="957616" y="375090"/>
                </a:lnTo>
                <a:lnTo>
                  <a:pt x="1076413" y="325195"/>
                </a:lnTo>
                <a:cubicBezTo>
                  <a:pt x="1091099" y="319086"/>
                  <a:pt x="1107990" y="325635"/>
                  <a:pt x="1114725" y="340045"/>
                </a:cubicBezTo>
                <a:cubicBezTo>
                  <a:pt x="1117629" y="346980"/>
                  <a:pt x="1117629" y="354791"/>
                  <a:pt x="1114725" y="361725"/>
                </a:cubicBezTo>
                <a:cubicBezTo>
                  <a:pt x="1111994" y="368764"/>
                  <a:pt x="1106684" y="374499"/>
                  <a:pt x="1099875" y="377763"/>
                </a:cubicBezTo>
                <a:lnTo>
                  <a:pt x="1098984" y="377763"/>
                </a:lnTo>
                <a:lnTo>
                  <a:pt x="928065" y="450229"/>
                </a:lnTo>
                <a:lnTo>
                  <a:pt x="879062" y="574668"/>
                </a:lnTo>
                <a:lnTo>
                  <a:pt x="1019539" y="525516"/>
                </a:lnTo>
                <a:lnTo>
                  <a:pt x="1062751" y="466118"/>
                </a:lnTo>
                <a:cubicBezTo>
                  <a:pt x="1065455" y="462266"/>
                  <a:pt x="1069080" y="459152"/>
                  <a:pt x="1073294" y="457060"/>
                </a:cubicBezTo>
                <a:cubicBezTo>
                  <a:pt x="1082852" y="452382"/>
                  <a:pt x="1094180" y="453175"/>
                  <a:pt x="1102993" y="459139"/>
                </a:cubicBezTo>
                <a:lnTo>
                  <a:pt x="1103885" y="459139"/>
                </a:lnTo>
                <a:cubicBezTo>
                  <a:pt x="1113768" y="466439"/>
                  <a:pt x="1118137" y="479071"/>
                  <a:pt x="1114873" y="490917"/>
                </a:cubicBezTo>
                <a:lnTo>
                  <a:pt x="1113388" y="495966"/>
                </a:lnTo>
                <a:lnTo>
                  <a:pt x="1118289" y="497896"/>
                </a:lnTo>
                <a:cubicBezTo>
                  <a:pt x="1123731" y="500153"/>
                  <a:pt x="1128418" y="503913"/>
                  <a:pt x="1131802" y="508736"/>
                </a:cubicBezTo>
                <a:cubicBezTo>
                  <a:pt x="1133373" y="510738"/>
                  <a:pt x="1134579" y="513000"/>
                  <a:pt x="1135366" y="515419"/>
                </a:cubicBezTo>
                <a:cubicBezTo>
                  <a:pt x="1137810" y="521826"/>
                  <a:pt x="1137810" y="528909"/>
                  <a:pt x="1135366" y="535317"/>
                </a:cubicBezTo>
                <a:cubicBezTo>
                  <a:pt x="1132250" y="543263"/>
                  <a:pt x="1125866" y="549483"/>
                  <a:pt x="1117843" y="552394"/>
                </a:cubicBezTo>
                <a:lnTo>
                  <a:pt x="1056811" y="573629"/>
                </a:lnTo>
                <a:lnTo>
                  <a:pt x="981078" y="677576"/>
                </a:lnTo>
                <a:lnTo>
                  <a:pt x="1103291" y="659459"/>
                </a:lnTo>
                <a:lnTo>
                  <a:pt x="1213771" y="507994"/>
                </a:lnTo>
                <a:cubicBezTo>
                  <a:pt x="1216557" y="504256"/>
                  <a:pt x="1220164" y="501207"/>
                  <a:pt x="1224315" y="499084"/>
                </a:cubicBezTo>
                <a:cubicBezTo>
                  <a:pt x="1234149" y="494243"/>
                  <a:pt x="1245852" y="495213"/>
                  <a:pt x="1254756" y="501608"/>
                </a:cubicBezTo>
                <a:cubicBezTo>
                  <a:pt x="1265320" y="509428"/>
                  <a:pt x="1269487" y="523261"/>
                  <a:pt x="1265002" y="535614"/>
                </a:cubicBezTo>
                <a:cubicBezTo>
                  <a:pt x="1264049" y="537959"/>
                  <a:pt x="1262855" y="540198"/>
                  <a:pt x="1261438" y="542296"/>
                </a:cubicBezTo>
                <a:lnTo>
                  <a:pt x="1184666" y="647283"/>
                </a:lnTo>
                <a:lnTo>
                  <a:pt x="1315045" y="627978"/>
                </a:lnTo>
                <a:lnTo>
                  <a:pt x="1383057" y="534723"/>
                </a:lnTo>
                <a:cubicBezTo>
                  <a:pt x="1385847" y="530893"/>
                  <a:pt x="1389513" y="527788"/>
                  <a:pt x="1393748" y="525665"/>
                </a:cubicBezTo>
                <a:cubicBezTo>
                  <a:pt x="1403646" y="521542"/>
                  <a:pt x="1414997" y="523075"/>
                  <a:pt x="1423447" y="529674"/>
                </a:cubicBezTo>
                <a:cubicBezTo>
                  <a:pt x="1433890" y="537513"/>
                  <a:pt x="1437988" y="551254"/>
                  <a:pt x="1433545" y="563531"/>
                </a:cubicBezTo>
                <a:cubicBezTo>
                  <a:pt x="1432694" y="565952"/>
                  <a:pt x="1431440" y="568212"/>
                  <a:pt x="1429833" y="570213"/>
                </a:cubicBezTo>
                <a:lnTo>
                  <a:pt x="1395530" y="617435"/>
                </a:lnTo>
                <a:lnTo>
                  <a:pt x="1532592" y="596943"/>
                </a:lnTo>
                <a:cubicBezTo>
                  <a:pt x="1548527" y="594709"/>
                  <a:pt x="1563342" y="605575"/>
                  <a:pt x="1566003" y="621445"/>
                </a:cubicBezTo>
                <a:cubicBezTo>
                  <a:pt x="1566796" y="626452"/>
                  <a:pt x="1566232" y="631579"/>
                  <a:pt x="1564370" y="636294"/>
                </a:cubicBezTo>
                <a:cubicBezTo>
                  <a:pt x="1560744" y="645949"/>
                  <a:pt x="1552369" y="653033"/>
                  <a:pt x="1542244" y="655005"/>
                </a:cubicBezTo>
                <a:lnTo>
                  <a:pt x="1407558" y="675052"/>
                </a:lnTo>
                <a:close/>
                <a:moveTo>
                  <a:pt x="904603" y="749299"/>
                </a:moveTo>
                <a:lnTo>
                  <a:pt x="846393" y="758061"/>
                </a:lnTo>
                <a:lnTo>
                  <a:pt x="890941" y="812856"/>
                </a:lnTo>
                <a:lnTo>
                  <a:pt x="992216" y="823547"/>
                </a:lnTo>
                <a:close/>
                <a:moveTo>
                  <a:pt x="868222" y="767267"/>
                </a:moveTo>
                <a:lnTo>
                  <a:pt x="901039" y="762367"/>
                </a:lnTo>
                <a:lnTo>
                  <a:pt x="955686" y="808995"/>
                </a:lnTo>
                <a:lnTo>
                  <a:pt x="896287" y="802758"/>
                </a:lnTo>
                <a:close/>
                <a:moveTo>
                  <a:pt x="851145" y="648471"/>
                </a:moveTo>
                <a:lnTo>
                  <a:pt x="829464" y="702078"/>
                </a:lnTo>
                <a:lnTo>
                  <a:pt x="899406" y="691683"/>
                </a:lnTo>
                <a:lnTo>
                  <a:pt x="958804" y="610010"/>
                </a:lnTo>
                <a:close/>
                <a:moveTo>
                  <a:pt x="847878" y="688416"/>
                </a:moveTo>
                <a:lnTo>
                  <a:pt x="859906" y="657678"/>
                </a:lnTo>
                <a:lnTo>
                  <a:pt x="927917" y="633918"/>
                </a:lnTo>
                <a:lnTo>
                  <a:pt x="893020" y="681585"/>
                </a:lnTo>
                <a:close/>
                <a:moveTo>
                  <a:pt x="842383" y="847604"/>
                </a:moveTo>
                <a:lnTo>
                  <a:pt x="805705" y="801867"/>
                </a:lnTo>
                <a:lnTo>
                  <a:pt x="779867" y="867205"/>
                </a:lnTo>
                <a:lnTo>
                  <a:pt x="821445" y="959718"/>
                </a:lnTo>
                <a:close/>
                <a:moveTo>
                  <a:pt x="809120" y="824735"/>
                </a:moveTo>
                <a:lnTo>
                  <a:pt x="830058" y="850722"/>
                </a:lnTo>
                <a:lnTo>
                  <a:pt x="816842" y="920961"/>
                </a:lnTo>
                <a:lnTo>
                  <a:pt x="792489" y="866908"/>
                </a:lnTo>
                <a:close/>
                <a:moveTo>
                  <a:pt x="678295" y="798452"/>
                </a:moveTo>
                <a:lnTo>
                  <a:pt x="618897" y="880124"/>
                </a:lnTo>
                <a:lnTo>
                  <a:pt x="727151" y="842258"/>
                </a:lnTo>
                <a:lnTo>
                  <a:pt x="748534" y="788057"/>
                </a:lnTo>
                <a:close/>
                <a:moveTo>
                  <a:pt x="649784" y="856365"/>
                </a:moveTo>
                <a:lnTo>
                  <a:pt x="684681" y="808549"/>
                </a:lnTo>
                <a:lnTo>
                  <a:pt x="729229" y="801718"/>
                </a:lnTo>
                <a:lnTo>
                  <a:pt x="717201" y="832606"/>
                </a:lnTo>
                <a:close/>
                <a:moveTo>
                  <a:pt x="756404" y="530565"/>
                </a:moveTo>
                <a:lnTo>
                  <a:pt x="735318" y="642679"/>
                </a:lnTo>
                <a:lnTo>
                  <a:pt x="772145" y="688416"/>
                </a:lnTo>
                <a:lnTo>
                  <a:pt x="797983" y="623078"/>
                </a:lnTo>
                <a:close/>
                <a:moveTo>
                  <a:pt x="747791" y="639561"/>
                </a:moveTo>
                <a:lnTo>
                  <a:pt x="761008" y="569174"/>
                </a:lnTo>
                <a:lnTo>
                  <a:pt x="784915" y="623226"/>
                </a:lnTo>
                <a:lnTo>
                  <a:pt x="768284" y="665399"/>
                </a:lnTo>
                <a:close/>
                <a:moveTo>
                  <a:pt x="687205" y="676091"/>
                </a:moveTo>
                <a:lnTo>
                  <a:pt x="586080" y="665399"/>
                </a:lnTo>
                <a:lnTo>
                  <a:pt x="673247" y="739647"/>
                </a:lnTo>
                <a:lnTo>
                  <a:pt x="731308" y="730886"/>
                </a:lnTo>
                <a:close/>
                <a:moveTo>
                  <a:pt x="622164" y="680843"/>
                </a:moveTo>
                <a:lnTo>
                  <a:pt x="681562" y="686931"/>
                </a:lnTo>
                <a:lnTo>
                  <a:pt x="709925" y="722570"/>
                </a:lnTo>
                <a:lnTo>
                  <a:pt x="677107" y="727322"/>
                </a:lnTo>
                <a:close/>
              </a:path>
            </a:pathLst>
          </a:custGeom>
          <a:solidFill>
            <a:srgbClr val="FFFFFF">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3"/>
          <p:cNvSpPr/>
          <p:nvPr/>
        </p:nvSpPr>
        <p:spPr>
          <a:xfrm>
            <a:off x="9293158" y="2289555"/>
            <a:ext cx="2897972" cy="2935122"/>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3"/>
          <p:cNvSpPr/>
          <p:nvPr/>
        </p:nvSpPr>
        <p:spPr>
          <a:xfrm>
            <a:off x="11366363" y="1190498"/>
            <a:ext cx="645273" cy="589633"/>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3"/>
          <p:cNvSpPr/>
          <p:nvPr/>
        </p:nvSpPr>
        <p:spPr>
          <a:xfrm>
            <a:off x="11255052" y="2670596"/>
            <a:ext cx="937503" cy="842909"/>
          </a:xfrm>
          <a:custGeom>
            <a:avLst/>
            <a:gdLst/>
            <a:ahLst/>
            <a:cxnLst/>
            <a:rect l="l" t="t" r="r" b="b"/>
            <a:pathLst>
              <a:path w="928221" h="834563" extrusionOk="0">
                <a:moveTo>
                  <a:pt x="5692" y="386120"/>
                </a:moveTo>
                <a:lnTo>
                  <a:pt x="103449" y="388173"/>
                </a:lnTo>
                <a:lnTo>
                  <a:pt x="47750" y="331607"/>
                </a:lnTo>
                <a:cubicBezTo>
                  <a:pt x="40657" y="324653"/>
                  <a:pt x="40521" y="313244"/>
                  <a:pt x="47455" y="306126"/>
                </a:cubicBezTo>
                <a:cubicBezTo>
                  <a:pt x="47545" y="306028"/>
                  <a:pt x="47659" y="305930"/>
                  <a:pt x="47750" y="305834"/>
                </a:cubicBezTo>
                <a:cubicBezTo>
                  <a:pt x="54684" y="298718"/>
                  <a:pt x="66051" y="298585"/>
                  <a:pt x="73144" y="305542"/>
                </a:cubicBezTo>
                <a:cubicBezTo>
                  <a:pt x="73234" y="305638"/>
                  <a:pt x="73348" y="305736"/>
                  <a:pt x="73440" y="305834"/>
                </a:cubicBezTo>
                <a:lnTo>
                  <a:pt x="155736" y="389085"/>
                </a:lnTo>
                <a:lnTo>
                  <a:pt x="222118" y="390681"/>
                </a:lnTo>
                <a:lnTo>
                  <a:pt x="98674" y="263182"/>
                </a:lnTo>
                <a:cubicBezTo>
                  <a:pt x="92422" y="256869"/>
                  <a:pt x="92422" y="246687"/>
                  <a:pt x="98674" y="240373"/>
                </a:cubicBezTo>
                <a:cubicBezTo>
                  <a:pt x="104835" y="234076"/>
                  <a:pt x="114906" y="233971"/>
                  <a:pt x="121180" y="240143"/>
                </a:cubicBezTo>
                <a:cubicBezTo>
                  <a:pt x="121248" y="240218"/>
                  <a:pt x="121340" y="240296"/>
                  <a:pt x="121408" y="240373"/>
                </a:cubicBezTo>
                <a:lnTo>
                  <a:pt x="267358" y="391594"/>
                </a:lnTo>
                <a:lnTo>
                  <a:pt x="335560" y="393190"/>
                </a:lnTo>
                <a:lnTo>
                  <a:pt x="226438" y="282113"/>
                </a:lnTo>
                <a:cubicBezTo>
                  <a:pt x="220163" y="275941"/>
                  <a:pt x="220049" y="265832"/>
                  <a:pt x="226210" y="259535"/>
                </a:cubicBezTo>
                <a:cubicBezTo>
                  <a:pt x="226278" y="259457"/>
                  <a:pt x="226370" y="259380"/>
                  <a:pt x="226438" y="259304"/>
                </a:cubicBezTo>
                <a:cubicBezTo>
                  <a:pt x="230052" y="251595"/>
                  <a:pt x="239055" y="248080"/>
                  <a:pt x="246899" y="251321"/>
                </a:cubicBezTo>
                <a:lnTo>
                  <a:pt x="391485" y="308799"/>
                </a:lnTo>
                <a:lnTo>
                  <a:pt x="363523" y="246532"/>
                </a:lnTo>
                <a:lnTo>
                  <a:pt x="167784" y="170579"/>
                </a:lnTo>
                <a:cubicBezTo>
                  <a:pt x="159441" y="167402"/>
                  <a:pt x="155259" y="158051"/>
                  <a:pt x="158418" y="149689"/>
                </a:cubicBezTo>
                <a:cubicBezTo>
                  <a:pt x="158442" y="149659"/>
                  <a:pt x="158442" y="149627"/>
                  <a:pt x="158464" y="149596"/>
                </a:cubicBezTo>
                <a:cubicBezTo>
                  <a:pt x="161737" y="141289"/>
                  <a:pt x="171081" y="137206"/>
                  <a:pt x="179379" y="140472"/>
                </a:cubicBezTo>
                <a:lnTo>
                  <a:pt x="344881" y="204564"/>
                </a:lnTo>
                <a:lnTo>
                  <a:pt x="317601" y="144121"/>
                </a:lnTo>
                <a:lnTo>
                  <a:pt x="209160" y="100557"/>
                </a:lnTo>
                <a:cubicBezTo>
                  <a:pt x="200271" y="96864"/>
                  <a:pt x="195792" y="86870"/>
                  <a:pt x="198929" y="77749"/>
                </a:cubicBezTo>
                <a:cubicBezTo>
                  <a:pt x="202613" y="68835"/>
                  <a:pt x="212570" y="64337"/>
                  <a:pt x="221663" y="67485"/>
                </a:cubicBezTo>
                <a:lnTo>
                  <a:pt x="295322" y="97136"/>
                </a:lnTo>
                <a:lnTo>
                  <a:pt x="257811" y="7727"/>
                </a:lnTo>
                <a:cubicBezTo>
                  <a:pt x="256788" y="5323"/>
                  <a:pt x="256788" y="2604"/>
                  <a:pt x="257811" y="200"/>
                </a:cubicBezTo>
                <a:cubicBezTo>
                  <a:pt x="260175" y="1128"/>
                  <a:pt x="262176" y="2811"/>
                  <a:pt x="263494" y="4990"/>
                </a:cubicBezTo>
                <a:lnTo>
                  <a:pt x="310553" y="90750"/>
                </a:lnTo>
                <a:lnTo>
                  <a:pt x="331468" y="14341"/>
                </a:lnTo>
                <a:cubicBezTo>
                  <a:pt x="334060" y="4606"/>
                  <a:pt x="344041" y="-1169"/>
                  <a:pt x="353747" y="1438"/>
                </a:cubicBezTo>
                <a:cubicBezTo>
                  <a:pt x="353906" y="1479"/>
                  <a:pt x="354042" y="1523"/>
                  <a:pt x="354202" y="1568"/>
                </a:cubicBezTo>
                <a:cubicBezTo>
                  <a:pt x="364001" y="4333"/>
                  <a:pt x="369684" y="14535"/>
                  <a:pt x="366933" y="24359"/>
                </a:cubicBezTo>
                <a:cubicBezTo>
                  <a:pt x="366933" y="24363"/>
                  <a:pt x="366933" y="24370"/>
                  <a:pt x="366933" y="24377"/>
                </a:cubicBezTo>
                <a:lnTo>
                  <a:pt x="336015" y="138419"/>
                </a:lnTo>
                <a:lnTo>
                  <a:pt x="367843" y="196809"/>
                </a:lnTo>
                <a:lnTo>
                  <a:pt x="416720" y="25973"/>
                </a:lnTo>
                <a:cubicBezTo>
                  <a:pt x="419130" y="17493"/>
                  <a:pt x="427927" y="12576"/>
                  <a:pt x="436384" y="14993"/>
                </a:cubicBezTo>
                <a:cubicBezTo>
                  <a:pt x="436430" y="15003"/>
                  <a:pt x="436452" y="15014"/>
                  <a:pt x="436498" y="15025"/>
                </a:cubicBezTo>
                <a:cubicBezTo>
                  <a:pt x="444887" y="17167"/>
                  <a:pt x="449979" y="25732"/>
                  <a:pt x="447843" y="34155"/>
                </a:cubicBezTo>
                <a:cubicBezTo>
                  <a:pt x="447775" y="34394"/>
                  <a:pt x="447707" y="34631"/>
                  <a:pt x="447637" y="34869"/>
                </a:cubicBezTo>
                <a:lnTo>
                  <a:pt x="389894" y="236952"/>
                </a:lnTo>
                <a:lnTo>
                  <a:pt x="422631" y="296710"/>
                </a:lnTo>
                <a:lnTo>
                  <a:pt x="462415" y="145034"/>
                </a:lnTo>
                <a:cubicBezTo>
                  <a:pt x="464643" y="136773"/>
                  <a:pt x="472963" y="131743"/>
                  <a:pt x="481284" y="133630"/>
                </a:cubicBezTo>
                <a:cubicBezTo>
                  <a:pt x="489741" y="132932"/>
                  <a:pt x="497288" y="138910"/>
                  <a:pt x="498562" y="147315"/>
                </a:cubicBezTo>
                <a:lnTo>
                  <a:pt x="521296" y="301500"/>
                </a:lnTo>
                <a:lnTo>
                  <a:pt x="561080" y="246304"/>
                </a:lnTo>
                <a:lnTo>
                  <a:pt x="528570" y="38746"/>
                </a:lnTo>
                <a:cubicBezTo>
                  <a:pt x="527343" y="29965"/>
                  <a:pt x="533276" y="21786"/>
                  <a:pt x="541983" y="20271"/>
                </a:cubicBezTo>
                <a:cubicBezTo>
                  <a:pt x="550644" y="18796"/>
                  <a:pt x="558874" y="24646"/>
                  <a:pt x="560329" y="33338"/>
                </a:cubicBezTo>
                <a:cubicBezTo>
                  <a:pt x="560352" y="33468"/>
                  <a:pt x="560375" y="33598"/>
                  <a:pt x="560397" y="33728"/>
                </a:cubicBezTo>
                <a:lnTo>
                  <a:pt x="587906" y="209354"/>
                </a:lnTo>
                <a:lnTo>
                  <a:pt x="626780" y="155070"/>
                </a:lnTo>
                <a:lnTo>
                  <a:pt x="609957" y="39202"/>
                </a:lnTo>
                <a:cubicBezTo>
                  <a:pt x="608479" y="29235"/>
                  <a:pt x="615345" y="19952"/>
                  <a:pt x="625280" y="18467"/>
                </a:cubicBezTo>
                <a:cubicBezTo>
                  <a:pt x="625326" y="18460"/>
                  <a:pt x="625371" y="18453"/>
                  <a:pt x="625416" y="18447"/>
                </a:cubicBezTo>
                <a:cubicBezTo>
                  <a:pt x="635351" y="16964"/>
                  <a:pt x="644603" y="23841"/>
                  <a:pt x="646081" y="33808"/>
                </a:cubicBezTo>
                <a:cubicBezTo>
                  <a:pt x="646081" y="33858"/>
                  <a:pt x="646104" y="33906"/>
                  <a:pt x="646104" y="33956"/>
                </a:cubicBezTo>
                <a:lnTo>
                  <a:pt x="657471" y="112418"/>
                </a:lnTo>
                <a:lnTo>
                  <a:pt x="714760" y="33272"/>
                </a:lnTo>
                <a:cubicBezTo>
                  <a:pt x="716237" y="31101"/>
                  <a:pt x="718534" y="29623"/>
                  <a:pt x="721126" y="29167"/>
                </a:cubicBezTo>
                <a:cubicBezTo>
                  <a:pt x="721581" y="31685"/>
                  <a:pt x="721080" y="34280"/>
                  <a:pt x="719762" y="36465"/>
                </a:cubicBezTo>
                <a:lnTo>
                  <a:pt x="669066" y="120173"/>
                </a:lnTo>
                <a:lnTo>
                  <a:pt x="745679" y="100101"/>
                </a:lnTo>
                <a:cubicBezTo>
                  <a:pt x="755476" y="97357"/>
                  <a:pt x="765639" y="103100"/>
                  <a:pt x="768367" y="112929"/>
                </a:cubicBezTo>
                <a:cubicBezTo>
                  <a:pt x="768389" y="112988"/>
                  <a:pt x="768389" y="113045"/>
                  <a:pt x="768412" y="113102"/>
                </a:cubicBezTo>
                <a:cubicBezTo>
                  <a:pt x="771230" y="122773"/>
                  <a:pt x="765707" y="132909"/>
                  <a:pt x="756067" y="135742"/>
                </a:cubicBezTo>
                <a:cubicBezTo>
                  <a:pt x="755863" y="135801"/>
                  <a:pt x="755658" y="135858"/>
                  <a:pt x="755454" y="135911"/>
                </a:cubicBezTo>
                <a:lnTo>
                  <a:pt x="641785" y="165561"/>
                </a:lnTo>
                <a:lnTo>
                  <a:pt x="607457" y="222355"/>
                </a:lnTo>
                <a:lnTo>
                  <a:pt x="780688" y="179019"/>
                </a:lnTo>
                <a:cubicBezTo>
                  <a:pt x="789327" y="177000"/>
                  <a:pt x="798012" y="182262"/>
                  <a:pt x="800239" y="190879"/>
                </a:cubicBezTo>
                <a:cubicBezTo>
                  <a:pt x="802240" y="199551"/>
                  <a:pt x="797011" y="208252"/>
                  <a:pt x="788418" y="210494"/>
                </a:cubicBezTo>
                <a:lnTo>
                  <a:pt x="583814" y="261129"/>
                </a:lnTo>
                <a:lnTo>
                  <a:pt x="548575" y="319519"/>
                </a:lnTo>
                <a:lnTo>
                  <a:pt x="699073" y="280516"/>
                </a:lnTo>
                <a:cubicBezTo>
                  <a:pt x="707326" y="278418"/>
                  <a:pt x="715784" y="283110"/>
                  <a:pt x="718398" y="291236"/>
                </a:cubicBezTo>
                <a:cubicBezTo>
                  <a:pt x="723854" y="297985"/>
                  <a:pt x="722831" y="307896"/>
                  <a:pt x="716101" y="313374"/>
                </a:cubicBezTo>
                <a:cubicBezTo>
                  <a:pt x="715806" y="313607"/>
                  <a:pt x="715510" y="313833"/>
                  <a:pt x="715215" y="314045"/>
                </a:cubicBezTo>
                <a:lnTo>
                  <a:pt x="593134" y="410753"/>
                </a:lnTo>
                <a:lnTo>
                  <a:pt x="661336" y="417595"/>
                </a:lnTo>
                <a:lnTo>
                  <a:pt x="824792" y="285762"/>
                </a:lnTo>
                <a:cubicBezTo>
                  <a:pt x="831725" y="280154"/>
                  <a:pt x="841888" y="281255"/>
                  <a:pt x="847480" y="288223"/>
                </a:cubicBezTo>
                <a:cubicBezTo>
                  <a:pt x="847503" y="288239"/>
                  <a:pt x="847503" y="288255"/>
                  <a:pt x="847526" y="288271"/>
                </a:cubicBezTo>
                <a:cubicBezTo>
                  <a:pt x="853187" y="295189"/>
                  <a:pt x="852163" y="305391"/>
                  <a:pt x="845275" y="311061"/>
                </a:cubicBezTo>
                <a:cubicBezTo>
                  <a:pt x="845275" y="311068"/>
                  <a:pt x="845253" y="311073"/>
                  <a:pt x="845253" y="311080"/>
                </a:cubicBezTo>
                <a:lnTo>
                  <a:pt x="707031" y="422385"/>
                </a:lnTo>
                <a:lnTo>
                  <a:pt x="772958" y="429228"/>
                </a:lnTo>
                <a:lnTo>
                  <a:pt x="863893" y="356925"/>
                </a:lnTo>
                <a:cubicBezTo>
                  <a:pt x="871737" y="350618"/>
                  <a:pt x="883172" y="351877"/>
                  <a:pt x="889469" y="359735"/>
                </a:cubicBezTo>
                <a:cubicBezTo>
                  <a:pt x="889492" y="359787"/>
                  <a:pt x="889538" y="359837"/>
                  <a:pt x="889583" y="359890"/>
                </a:cubicBezTo>
                <a:cubicBezTo>
                  <a:pt x="895789" y="367848"/>
                  <a:pt x="894471" y="379327"/>
                  <a:pt x="886627" y="385664"/>
                </a:cubicBezTo>
                <a:lnTo>
                  <a:pt x="824337" y="434702"/>
                </a:lnTo>
                <a:lnTo>
                  <a:pt x="921410" y="444738"/>
                </a:lnTo>
                <a:cubicBezTo>
                  <a:pt x="924025" y="444977"/>
                  <a:pt x="926457" y="446197"/>
                  <a:pt x="928230" y="448159"/>
                </a:cubicBezTo>
                <a:cubicBezTo>
                  <a:pt x="926253" y="449819"/>
                  <a:pt x="923753" y="450711"/>
                  <a:pt x="921183" y="450668"/>
                </a:cubicBezTo>
                <a:lnTo>
                  <a:pt x="823428" y="448387"/>
                </a:lnTo>
                <a:lnTo>
                  <a:pt x="879126" y="504952"/>
                </a:lnTo>
                <a:cubicBezTo>
                  <a:pt x="886219" y="511906"/>
                  <a:pt x="886355" y="523315"/>
                  <a:pt x="879421" y="530434"/>
                </a:cubicBezTo>
                <a:cubicBezTo>
                  <a:pt x="879330" y="530532"/>
                  <a:pt x="879216" y="530630"/>
                  <a:pt x="879126" y="530726"/>
                </a:cubicBezTo>
                <a:cubicBezTo>
                  <a:pt x="872033" y="537831"/>
                  <a:pt x="860530" y="537831"/>
                  <a:pt x="853437" y="530726"/>
                </a:cubicBezTo>
                <a:lnTo>
                  <a:pt x="771140" y="447247"/>
                </a:lnTo>
                <a:lnTo>
                  <a:pt x="704757" y="445878"/>
                </a:lnTo>
                <a:lnTo>
                  <a:pt x="828202" y="573606"/>
                </a:lnTo>
                <a:cubicBezTo>
                  <a:pt x="834453" y="579919"/>
                  <a:pt x="834453" y="590101"/>
                  <a:pt x="828202" y="596414"/>
                </a:cubicBezTo>
                <a:cubicBezTo>
                  <a:pt x="821904" y="602677"/>
                  <a:pt x="811765" y="602677"/>
                  <a:pt x="805469" y="596414"/>
                </a:cubicBezTo>
                <a:lnTo>
                  <a:pt x="659517" y="445194"/>
                </a:lnTo>
                <a:lnTo>
                  <a:pt x="591315" y="443825"/>
                </a:lnTo>
                <a:lnTo>
                  <a:pt x="700437" y="554675"/>
                </a:lnTo>
                <a:cubicBezTo>
                  <a:pt x="706712" y="560847"/>
                  <a:pt x="706825" y="570955"/>
                  <a:pt x="700665" y="577253"/>
                </a:cubicBezTo>
                <a:cubicBezTo>
                  <a:pt x="700597" y="577330"/>
                  <a:pt x="700506" y="577408"/>
                  <a:pt x="700437" y="577483"/>
                </a:cubicBezTo>
                <a:cubicBezTo>
                  <a:pt x="696914" y="585281"/>
                  <a:pt x="687889" y="588903"/>
                  <a:pt x="679978" y="585694"/>
                </a:cubicBezTo>
                <a:lnTo>
                  <a:pt x="535617" y="528217"/>
                </a:lnTo>
                <a:lnTo>
                  <a:pt x="563353" y="588431"/>
                </a:lnTo>
                <a:lnTo>
                  <a:pt x="759091" y="664384"/>
                </a:lnTo>
                <a:cubicBezTo>
                  <a:pt x="767344" y="667440"/>
                  <a:pt x="771550" y="676620"/>
                  <a:pt x="768503" y="684893"/>
                </a:cubicBezTo>
                <a:cubicBezTo>
                  <a:pt x="768480" y="684975"/>
                  <a:pt x="768435" y="685057"/>
                  <a:pt x="768412" y="685139"/>
                </a:cubicBezTo>
                <a:cubicBezTo>
                  <a:pt x="765251" y="693501"/>
                  <a:pt x="755931" y="697702"/>
                  <a:pt x="747588" y="694527"/>
                </a:cubicBezTo>
                <a:cubicBezTo>
                  <a:pt x="747566" y="694516"/>
                  <a:pt x="747520" y="694502"/>
                  <a:pt x="747496" y="694491"/>
                </a:cubicBezTo>
                <a:lnTo>
                  <a:pt x="581995" y="630171"/>
                </a:lnTo>
                <a:lnTo>
                  <a:pt x="609276" y="690841"/>
                </a:lnTo>
                <a:lnTo>
                  <a:pt x="717715" y="734406"/>
                </a:lnTo>
                <a:cubicBezTo>
                  <a:pt x="726604" y="738098"/>
                  <a:pt x="731083" y="748093"/>
                  <a:pt x="727946" y="757214"/>
                </a:cubicBezTo>
                <a:cubicBezTo>
                  <a:pt x="724263" y="766125"/>
                  <a:pt x="714238" y="770548"/>
                  <a:pt x="705212" y="767250"/>
                </a:cubicBezTo>
                <a:lnTo>
                  <a:pt x="631554" y="737827"/>
                </a:lnTo>
                <a:lnTo>
                  <a:pt x="671339" y="827236"/>
                </a:lnTo>
                <a:cubicBezTo>
                  <a:pt x="672247" y="829663"/>
                  <a:pt x="672247" y="832336"/>
                  <a:pt x="671339" y="834763"/>
                </a:cubicBezTo>
                <a:cubicBezTo>
                  <a:pt x="668815" y="833892"/>
                  <a:pt x="666701" y="832101"/>
                  <a:pt x="665428" y="829745"/>
                </a:cubicBezTo>
                <a:lnTo>
                  <a:pt x="618368" y="743985"/>
                </a:lnTo>
                <a:lnTo>
                  <a:pt x="597454" y="820622"/>
                </a:lnTo>
                <a:cubicBezTo>
                  <a:pt x="594590" y="830368"/>
                  <a:pt x="584495" y="836038"/>
                  <a:pt x="574720" y="833395"/>
                </a:cubicBezTo>
                <a:cubicBezTo>
                  <a:pt x="565012" y="830523"/>
                  <a:pt x="559351" y="820396"/>
                  <a:pt x="561989" y="810586"/>
                </a:cubicBezTo>
                <a:lnTo>
                  <a:pt x="592907" y="696543"/>
                </a:lnTo>
                <a:lnTo>
                  <a:pt x="561080" y="638382"/>
                </a:lnTo>
                <a:lnTo>
                  <a:pt x="512202" y="809217"/>
                </a:lnTo>
                <a:cubicBezTo>
                  <a:pt x="509678" y="817773"/>
                  <a:pt x="500721" y="822668"/>
                  <a:pt x="492196" y="820166"/>
                </a:cubicBezTo>
                <a:cubicBezTo>
                  <a:pt x="483671" y="817634"/>
                  <a:pt x="478782" y="808659"/>
                  <a:pt x="481284" y="800094"/>
                </a:cubicBezTo>
                <a:lnTo>
                  <a:pt x="539028" y="598239"/>
                </a:lnTo>
                <a:lnTo>
                  <a:pt x="506291" y="538481"/>
                </a:lnTo>
                <a:lnTo>
                  <a:pt x="464915" y="688332"/>
                </a:lnTo>
                <a:cubicBezTo>
                  <a:pt x="462483" y="696550"/>
                  <a:pt x="454185" y="701518"/>
                  <a:pt x="445820" y="699737"/>
                </a:cubicBezTo>
                <a:cubicBezTo>
                  <a:pt x="437339" y="700551"/>
                  <a:pt x="429724" y="694518"/>
                  <a:pt x="428542" y="686052"/>
                </a:cubicBezTo>
                <a:lnTo>
                  <a:pt x="405808" y="532094"/>
                </a:lnTo>
                <a:lnTo>
                  <a:pt x="366251" y="588431"/>
                </a:lnTo>
                <a:lnTo>
                  <a:pt x="398533" y="796217"/>
                </a:lnTo>
                <a:cubicBezTo>
                  <a:pt x="399761" y="804998"/>
                  <a:pt x="393826" y="813177"/>
                  <a:pt x="385119" y="814691"/>
                </a:cubicBezTo>
                <a:cubicBezTo>
                  <a:pt x="376299" y="815921"/>
                  <a:pt x="368115" y="809838"/>
                  <a:pt x="366705" y="801006"/>
                </a:cubicBezTo>
                <a:lnTo>
                  <a:pt x="339198" y="625609"/>
                </a:lnTo>
                <a:lnTo>
                  <a:pt x="300550" y="679665"/>
                </a:lnTo>
                <a:lnTo>
                  <a:pt x="317145" y="795532"/>
                </a:lnTo>
                <a:cubicBezTo>
                  <a:pt x="318509" y="805525"/>
                  <a:pt x="311622" y="814762"/>
                  <a:pt x="301687" y="816288"/>
                </a:cubicBezTo>
                <a:cubicBezTo>
                  <a:pt x="291729" y="817650"/>
                  <a:pt x="282522" y="810746"/>
                  <a:pt x="280999" y="800778"/>
                </a:cubicBezTo>
                <a:lnTo>
                  <a:pt x="269633" y="722089"/>
                </a:lnTo>
                <a:lnTo>
                  <a:pt x="212343" y="801919"/>
                </a:lnTo>
                <a:cubicBezTo>
                  <a:pt x="210911" y="804092"/>
                  <a:pt x="208728" y="805641"/>
                  <a:pt x="206204" y="806252"/>
                </a:cubicBezTo>
                <a:cubicBezTo>
                  <a:pt x="205318" y="803823"/>
                  <a:pt x="205318" y="801155"/>
                  <a:pt x="206204" y="798726"/>
                </a:cubicBezTo>
                <a:lnTo>
                  <a:pt x="257811" y="715018"/>
                </a:lnTo>
                <a:lnTo>
                  <a:pt x="180970" y="735090"/>
                </a:lnTo>
                <a:cubicBezTo>
                  <a:pt x="171490" y="738012"/>
                  <a:pt x="161442" y="732670"/>
                  <a:pt x="158532" y="723156"/>
                </a:cubicBezTo>
                <a:cubicBezTo>
                  <a:pt x="158418" y="722805"/>
                  <a:pt x="158328" y="722447"/>
                  <a:pt x="158236" y="722089"/>
                </a:cubicBezTo>
                <a:cubicBezTo>
                  <a:pt x="155508" y="712261"/>
                  <a:pt x="161238" y="702070"/>
                  <a:pt x="171013" y="699328"/>
                </a:cubicBezTo>
                <a:cubicBezTo>
                  <a:pt x="171081" y="699312"/>
                  <a:pt x="171149" y="699296"/>
                  <a:pt x="171195" y="699280"/>
                </a:cubicBezTo>
                <a:lnTo>
                  <a:pt x="284864" y="669858"/>
                </a:lnTo>
                <a:lnTo>
                  <a:pt x="319192" y="613064"/>
                </a:lnTo>
                <a:lnTo>
                  <a:pt x="147552" y="656857"/>
                </a:lnTo>
                <a:cubicBezTo>
                  <a:pt x="139049" y="659126"/>
                  <a:pt x="130342" y="654056"/>
                  <a:pt x="128092" y="645535"/>
                </a:cubicBezTo>
                <a:cubicBezTo>
                  <a:pt x="128046" y="645432"/>
                  <a:pt x="128024" y="645329"/>
                  <a:pt x="128000" y="645224"/>
                </a:cubicBezTo>
                <a:cubicBezTo>
                  <a:pt x="125863" y="636541"/>
                  <a:pt x="131137" y="627762"/>
                  <a:pt x="139800" y="625616"/>
                </a:cubicBezTo>
                <a:cubicBezTo>
                  <a:pt x="139800" y="625614"/>
                  <a:pt x="139822" y="625611"/>
                  <a:pt x="139822" y="625609"/>
                </a:cubicBezTo>
                <a:lnTo>
                  <a:pt x="344426" y="574746"/>
                </a:lnTo>
                <a:lnTo>
                  <a:pt x="379663" y="516356"/>
                </a:lnTo>
                <a:lnTo>
                  <a:pt x="229166" y="555587"/>
                </a:lnTo>
                <a:cubicBezTo>
                  <a:pt x="220936" y="557567"/>
                  <a:pt x="212547" y="552918"/>
                  <a:pt x="209843" y="544867"/>
                </a:cubicBezTo>
                <a:cubicBezTo>
                  <a:pt x="204523" y="537666"/>
                  <a:pt x="205932" y="527516"/>
                  <a:pt x="213026" y="522058"/>
                </a:cubicBezTo>
                <a:lnTo>
                  <a:pt x="335106" y="425578"/>
                </a:lnTo>
                <a:lnTo>
                  <a:pt x="266905" y="418508"/>
                </a:lnTo>
                <a:lnTo>
                  <a:pt x="103449" y="550341"/>
                </a:lnTo>
                <a:cubicBezTo>
                  <a:pt x="96855" y="555988"/>
                  <a:pt x="86966" y="555211"/>
                  <a:pt x="81328" y="548605"/>
                </a:cubicBezTo>
                <a:cubicBezTo>
                  <a:pt x="81124" y="548354"/>
                  <a:pt x="80919" y="548097"/>
                  <a:pt x="80715" y="547832"/>
                </a:cubicBezTo>
                <a:cubicBezTo>
                  <a:pt x="75053" y="541094"/>
                  <a:pt x="75894" y="531020"/>
                  <a:pt x="82602" y="525334"/>
                </a:cubicBezTo>
                <a:cubicBezTo>
                  <a:pt x="82738" y="525229"/>
                  <a:pt x="82852" y="525124"/>
                  <a:pt x="82988" y="525024"/>
                </a:cubicBezTo>
                <a:lnTo>
                  <a:pt x="221209" y="413718"/>
                </a:lnTo>
                <a:lnTo>
                  <a:pt x="155281" y="406875"/>
                </a:lnTo>
                <a:lnTo>
                  <a:pt x="64346" y="479178"/>
                </a:lnTo>
                <a:cubicBezTo>
                  <a:pt x="56389" y="485277"/>
                  <a:pt x="45045" y="483968"/>
                  <a:pt x="38656" y="476213"/>
                </a:cubicBezTo>
                <a:cubicBezTo>
                  <a:pt x="32587" y="468221"/>
                  <a:pt x="33883" y="456837"/>
                  <a:pt x="41612" y="450440"/>
                </a:cubicBezTo>
                <a:lnTo>
                  <a:pt x="103902" y="401401"/>
                </a:lnTo>
                <a:lnTo>
                  <a:pt x="6830" y="391366"/>
                </a:lnTo>
                <a:cubicBezTo>
                  <a:pt x="4238" y="391030"/>
                  <a:pt x="1828" y="389824"/>
                  <a:pt x="9" y="387944"/>
                </a:cubicBezTo>
                <a:cubicBezTo>
                  <a:pt x="1668" y="386742"/>
                  <a:pt x="3647" y="386104"/>
                  <a:pt x="5692" y="386120"/>
                </a:cubicBezTo>
                <a:close/>
                <a:moveTo>
                  <a:pt x="402625" y="477354"/>
                </a:moveTo>
                <a:lnTo>
                  <a:pt x="423539" y="442913"/>
                </a:lnTo>
                <a:lnTo>
                  <a:pt x="405353" y="447475"/>
                </a:lnTo>
                <a:lnTo>
                  <a:pt x="420130" y="435842"/>
                </a:lnTo>
                <a:lnTo>
                  <a:pt x="380119" y="431737"/>
                </a:lnTo>
                <a:lnTo>
                  <a:pt x="283045" y="508373"/>
                </a:lnTo>
                <a:close/>
                <a:moveTo>
                  <a:pt x="484012" y="500162"/>
                </a:moveTo>
                <a:lnTo>
                  <a:pt x="464461" y="464581"/>
                </a:lnTo>
                <a:lnTo>
                  <a:pt x="459459" y="482828"/>
                </a:lnTo>
                <a:lnTo>
                  <a:pt x="456731" y="464125"/>
                </a:lnTo>
                <a:lnTo>
                  <a:pt x="433998" y="496969"/>
                </a:lnTo>
                <a:lnTo>
                  <a:pt x="451957" y="619223"/>
                </a:lnTo>
                <a:close/>
                <a:moveTo>
                  <a:pt x="544711" y="441544"/>
                </a:moveTo>
                <a:lnTo>
                  <a:pt x="504472" y="441544"/>
                </a:lnTo>
                <a:lnTo>
                  <a:pt x="517658" y="454773"/>
                </a:lnTo>
                <a:lnTo>
                  <a:pt x="500152" y="447931"/>
                </a:lnTo>
                <a:lnTo>
                  <a:pt x="516521" y="484881"/>
                </a:lnTo>
                <a:lnTo>
                  <a:pt x="631554" y="530498"/>
                </a:lnTo>
                <a:close/>
                <a:moveTo>
                  <a:pt x="524478" y="359206"/>
                </a:moveTo>
                <a:lnTo>
                  <a:pt x="503335" y="393875"/>
                </a:lnTo>
                <a:lnTo>
                  <a:pt x="521750" y="389085"/>
                </a:lnTo>
                <a:lnTo>
                  <a:pt x="506974" y="400717"/>
                </a:lnTo>
                <a:lnTo>
                  <a:pt x="546984" y="404823"/>
                </a:lnTo>
                <a:lnTo>
                  <a:pt x="644285" y="327958"/>
                </a:lnTo>
                <a:close/>
                <a:moveTo>
                  <a:pt x="443092" y="336397"/>
                </a:moveTo>
                <a:lnTo>
                  <a:pt x="462642" y="371750"/>
                </a:lnTo>
                <a:lnTo>
                  <a:pt x="467643" y="353732"/>
                </a:lnTo>
                <a:lnTo>
                  <a:pt x="470371" y="372207"/>
                </a:lnTo>
                <a:lnTo>
                  <a:pt x="493105" y="339590"/>
                </a:lnTo>
                <a:lnTo>
                  <a:pt x="475146" y="217109"/>
                </a:lnTo>
                <a:close/>
                <a:moveTo>
                  <a:pt x="382391" y="395015"/>
                </a:moveTo>
                <a:lnTo>
                  <a:pt x="422631" y="395015"/>
                </a:lnTo>
                <a:lnTo>
                  <a:pt x="409445" y="381558"/>
                </a:lnTo>
                <a:lnTo>
                  <a:pt x="426950" y="388629"/>
                </a:lnTo>
                <a:lnTo>
                  <a:pt x="410581" y="351679"/>
                </a:lnTo>
                <a:lnTo>
                  <a:pt x="295548" y="30606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3"/>
          <p:cNvSpPr/>
          <p:nvPr/>
        </p:nvSpPr>
        <p:spPr>
          <a:xfrm>
            <a:off x="9710287" y="4581022"/>
            <a:ext cx="1321448" cy="1380247"/>
          </a:xfrm>
          <a:custGeom>
            <a:avLst/>
            <a:gdLst/>
            <a:ahLst/>
            <a:cxnLst/>
            <a:rect l="l" t="t" r="r" b="b"/>
            <a:pathLst>
              <a:path w="1308364" h="1366581" extrusionOk="0">
                <a:moveTo>
                  <a:pt x="1306904" y="914433"/>
                </a:moveTo>
                <a:cubicBezTo>
                  <a:pt x="1304108" y="922708"/>
                  <a:pt x="1295174" y="927183"/>
                  <a:pt x="1286898" y="924469"/>
                </a:cubicBezTo>
                <a:lnTo>
                  <a:pt x="1146176" y="876115"/>
                </a:lnTo>
                <a:lnTo>
                  <a:pt x="1179596" y="944540"/>
                </a:lnTo>
                <a:cubicBezTo>
                  <a:pt x="1183370" y="952416"/>
                  <a:pt x="1180119" y="961870"/>
                  <a:pt x="1172321" y="965752"/>
                </a:cubicBezTo>
                <a:cubicBezTo>
                  <a:pt x="1166978" y="968256"/>
                  <a:pt x="1160704" y="967645"/>
                  <a:pt x="1155953" y="964155"/>
                </a:cubicBezTo>
                <a:cubicBezTo>
                  <a:pt x="1153884" y="962616"/>
                  <a:pt x="1152247" y="960574"/>
                  <a:pt x="1151178" y="958225"/>
                </a:cubicBezTo>
                <a:lnTo>
                  <a:pt x="1104347" y="860605"/>
                </a:lnTo>
                <a:lnTo>
                  <a:pt x="965443" y="812707"/>
                </a:lnTo>
                <a:lnTo>
                  <a:pt x="1026597" y="940663"/>
                </a:lnTo>
                <a:cubicBezTo>
                  <a:pt x="1030416" y="948468"/>
                  <a:pt x="1027189" y="957894"/>
                  <a:pt x="1019413" y="961722"/>
                </a:cubicBezTo>
                <a:cubicBezTo>
                  <a:pt x="1019299" y="961774"/>
                  <a:pt x="1019209" y="961824"/>
                  <a:pt x="1019095" y="961875"/>
                </a:cubicBezTo>
                <a:cubicBezTo>
                  <a:pt x="1013867" y="964500"/>
                  <a:pt x="1007592" y="963879"/>
                  <a:pt x="1002953" y="960278"/>
                </a:cubicBezTo>
                <a:cubicBezTo>
                  <a:pt x="1000839" y="958786"/>
                  <a:pt x="999179" y="956731"/>
                  <a:pt x="998180" y="954348"/>
                </a:cubicBezTo>
                <a:lnTo>
                  <a:pt x="923385" y="798338"/>
                </a:lnTo>
                <a:lnTo>
                  <a:pt x="791529" y="752721"/>
                </a:lnTo>
                <a:lnTo>
                  <a:pt x="853365" y="882273"/>
                </a:lnTo>
                <a:lnTo>
                  <a:pt x="906562" y="912608"/>
                </a:lnTo>
                <a:cubicBezTo>
                  <a:pt x="914292" y="916823"/>
                  <a:pt x="917134" y="926517"/>
                  <a:pt x="912928" y="934263"/>
                </a:cubicBezTo>
                <a:cubicBezTo>
                  <a:pt x="912723" y="934657"/>
                  <a:pt x="912495" y="935043"/>
                  <a:pt x="912246" y="935417"/>
                </a:cubicBezTo>
                <a:cubicBezTo>
                  <a:pt x="911541" y="936505"/>
                  <a:pt x="910700" y="937501"/>
                  <a:pt x="909745" y="938382"/>
                </a:cubicBezTo>
                <a:cubicBezTo>
                  <a:pt x="904811" y="943468"/>
                  <a:pt x="897128" y="944677"/>
                  <a:pt x="890876" y="941347"/>
                </a:cubicBezTo>
                <a:lnTo>
                  <a:pt x="877464" y="933592"/>
                </a:lnTo>
                <a:lnTo>
                  <a:pt x="887465" y="954576"/>
                </a:lnTo>
                <a:cubicBezTo>
                  <a:pt x="891331" y="962356"/>
                  <a:pt x="888170" y="971805"/>
                  <a:pt x="880418" y="975678"/>
                </a:cubicBezTo>
                <a:cubicBezTo>
                  <a:pt x="880350" y="975715"/>
                  <a:pt x="880260" y="975751"/>
                  <a:pt x="880192" y="975788"/>
                </a:cubicBezTo>
                <a:lnTo>
                  <a:pt x="880192" y="975788"/>
                </a:lnTo>
                <a:cubicBezTo>
                  <a:pt x="874894" y="978187"/>
                  <a:pt x="868687" y="977487"/>
                  <a:pt x="864050" y="973963"/>
                </a:cubicBezTo>
                <a:cubicBezTo>
                  <a:pt x="861959" y="972560"/>
                  <a:pt x="860300" y="970581"/>
                  <a:pt x="859276" y="968261"/>
                </a:cubicBezTo>
                <a:lnTo>
                  <a:pt x="829494" y="905994"/>
                </a:lnTo>
                <a:lnTo>
                  <a:pt x="691500" y="826848"/>
                </a:lnTo>
                <a:lnTo>
                  <a:pt x="719691" y="971682"/>
                </a:lnTo>
                <a:lnTo>
                  <a:pt x="862003" y="1065881"/>
                </a:lnTo>
                <a:lnTo>
                  <a:pt x="862003" y="1065881"/>
                </a:lnTo>
                <a:cubicBezTo>
                  <a:pt x="868779" y="1071501"/>
                  <a:pt x="869734" y="1081564"/>
                  <a:pt x="864118" y="1088359"/>
                </a:cubicBezTo>
                <a:cubicBezTo>
                  <a:pt x="859344" y="1094168"/>
                  <a:pt x="851160" y="1095827"/>
                  <a:pt x="844499" y="1092339"/>
                </a:cubicBezTo>
                <a:lnTo>
                  <a:pt x="728329" y="1015246"/>
                </a:lnTo>
                <a:lnTo>
                  <a:pt x="756520" y="1159624"/>
                </a:lnTo>
                <a:lnTo>
                  <a:pt x="844727" y="1218014"/>
                </a:lnTo>
                <a:lnTo>
                  <a:pt x="844727" y="1218014"/>
                </a:lnTo>
                <a:cubicBezTo>
                  <a:pt x="852228" y="1222856"/>
                  <a:pt x="854389" y="1232878"/>
                  <a:pt x="849546" y="1240398"/>
                </a:cubicBezTo>
                <a:cubicBezTo>
                  <a:pt x="849454" y="1240540"/>
                  <a:pt x="849364" y="1240683"/>
                  <a:pt x="849273" y="1240823"/>
                </a:cubicBezTo>
                <a:cubicBezTo>
                  <a:pt x="844727" y="1248217"/>
                  <a:pt x="835042" y="1250507"/>
                  <a:pt x="827677" y="1245936"/>
                </a:cubicBezTo>
                <a:cubicBezTo>
                  <a:pt x="827289" y="1245695"/>
                  <a:pt x="826904" y="1245434"/>
                  <a:pt x="826539" y="1245156"/>
                </a:cubicBezTo>
                <a:lnTo>
                  <a:pt x="764021" y="1203873"/>
                </a:lnTo>
                <a:lnTo>
                  <a:pt x="792212" y="1348022"/>
                </a:lnTo>
                <a:cubicBezTo>
                  <a:pt x="793848" y="1356589"/>
                  <a:pt x="788256" y="1364860"/>
                  <a:pt x="779707" y="1366497"/>
                </a:cubicBezTo>
                <a:cubicBezTo>
                  <a:pt x="771160" y="1368135"/>
                  <a:pt x="762930" y="1362520"/>
                  <a:pt x="761293" y="1353953"/>
                </a:cubicBezTo>
                <a:lnTo>
                  <a:pt x="732648" y="1207978"/>
                </a:lnTo>
                <a:lnTo>
                  <a:pt x="689227" y="1271842"/>
                </a:lnTo>
                <a:cubicBezTo>
                  <a:pt x="684317" y="1279159"/>
                  <a:pt x="674427" y="1281102"/>
                  <a:pt x="667152" y="1276180"/>
                </a:cubicBezTo>
                <a:cubicBezTo>
                  <a:pt x="666925" y="1276032"/>
                  <a:pt x="666697" y="1275879"/>
                  <a:pt x="666493" y="1275720"/>
                </a:cubicBezTo>
                <a:cubicBezTo>
                  <a:pt x="661697" y="1272419"/>
                  <a:pt x="659150" y="1266687"/>
                  <a:pt x="659901" y="1260894"/>
                </a:cubicBezTo>
                <a:cubicBezTo>
                  <a:pt x="660173" y="1258376"/>
                  <a:pt x="661037" y="1255956"/>
                  <a:pt x="662401" y="1253823"/>
                </a:cubicBezTo>
                <a:lnTo>
                  <a:pt x="723555" y="1164414"/>
                </a:lnTo>
                <a:lnTo>
                  <a:pt x="695366" y="1019808"/>
                </a:lnTo>
                <a:lnTo>
                  <a:pt x="615342" y="1137044"/>
                </a:lnTo>
                <a:cubicBezTo>
                  <a:pt x="610341" y="1144450"/>
                  <a:pt x="600315" y="1146386"/>
                  <a:pt x="592926" y="1141371"/>
                </a:cubicBezTo>
                <a:cubicBezTo>
                  <a:pt x="592812" y="1141298"/>
                  <a:pt x="592722" y="1141225"/>
                  <a:pt x="592608" y="1141149"/>
                </a:cubicBezTo>
                <a:cubicBezTo>
                  <a:pt x="587720" y="1137797"/>
                  <a:pt x="585084" y="1131996"/>
                  <a:pt x="585789" y="1126096"/>
                </a:cubicBezTo>
                <a:cubicBezTo>
                  <a:pt x="586152" y="1123562"/>
                  <a:pt x="587085" y="1121144"/>
                  <a:pt x="588517" y="1119025"/>
                </a:cubicBezTo>
                <a:lnTo>
                  <a:pt x="686044" y="976244"/>
                </a:lnTo>
                <a:lnTo>
                  <a:pt x="659218" y="839393"/>
                </a:lnTo>
                <a:lnTo>
                  <a:pt x="578286" y="957997"/>
                </a:lnTo>
                <a:lnTo>
                  <a:pt x="578286" y="1019352"/>
                </a:lnTo>
                <a:cubicBezTo>
                  <a:pt x="578286" y="1028044"/>
                  <a:pt x="571261" y="1035090"/>
                  <a:pt x="562600" y="1035090"/>
                </a:cubicBezTo>
                <a:cubicBezTo>
                  <a:pt x="561304" y="1035218"/>
                  <a:pt x="560031" y="1035218"/>
                  <a:pt x="558735" y="1035090"/>
                </a:cubicBezTo>
                <a:cubicBezTo>
                  <a:pt x="551756" y="1033423"/>
                  <a:pt x="546799" y="1027225"/>
                  <a:pt x="546686" y="1020036"/>
                </a:cubicBezTo>
                <a:lnTo>
                  <a:pt x="546686" y="1004755"/>
                </a:lnTo>
                <a:lnTo>
                  <a:pt x="533501" y="1023914"/>
                </a:lnTo>
                <a:cubicBezTo>
                  <a:pt x="529044" y="1031222"/>
                  <a:pt x="519519" y="1033521"/>
                  <a:pt x="512245" y="1029050"/>
                </a:cubicBezTo>
                <a:cubicBezTo>
                  <a:pt x="511744" y="1028735"/>
                  <a:pt x="511245" y="1028391"/>
                  <a:pt x="510767" y="1028019"/>
                </a:cubicBezTo>
                <a:lnTo>
                  <a:pt x="510767" y="1028019"/>
                </a:lnTo>
                <a:cubicBezTo>
                  <a:pt x="506129" y="1024589"/>
                  <a:pt x="503606" y="1018955"/>
                  <a:pt x="504174" y="1013194"/>
                </a:cubicBezTo>
                <a:cubicBezTo>
                  <a:pt x="504537" y="1010589"/>
                  <a:pt x="505470" y="1008096"/>
                  <a:pt x="506902" y="1005895"/>
                </a:cubicBezTo>
                <a:lnTo>
                  <a:pt x="545777" y="949102"/>
                </a:lnTo>
                <a:lnTo>
                  <a:pt x="545777" y="789442"/>
                </a:lnTo>
                <a:lnTo>
                  <a:pt x="434836" y="886378"/>
                </a:lnTo>
                <a:lnTo>
                  <a:pt x="427788" y="1055389"/>
                </a:lnTo>
                <a:lnTo>
                  <a:pt x="427788" y="1055389"/>
                </a:lnTo>
                <a:cubicBezTo>
                  <a:pt x="427175" y="1064123"/>
                  <a:pt x="419672" y="1070737"/>
                  <a:pt x="410966" y="1070215"/>
                </a:cubicBezTo>
                <a:cubicBezTo>
                  <a:pt x="402327" y="1069727"/>
                  <a:pt x="395688" y="1062296"/>
                  <a:pt x="396188" y="1053617"/>
                </a:cubicBezTo>
                <a:cubicBezTo>
                  <a:pt x="396188" y="1053599"/>
                  <a:pt x="396188" y="1053583"/>
                  <a:pt x="396188" y="1053565"/>
                </a:cubicBezTo>
                <a:lnTo>
                  <a:pt x="404599" y="914205"/>
                </a:lnTo>
                <a:lnTo>
                  <a:pt x="293886" y="1010685"/>
                </a:lnTo>
                <a:lnTo>
                  <a:pt x="287521" y="1116744"/>
                </a:lnTo>
                <a:lnTo>
                  <a:pt x="287521" y="1116744"/>
                </a:lnTo>
                <a:cubicBezTo>
                  <a:pt x="286906" y="1125478"/>
                  <a:pt x="279405" y="1132092"/>
                  <a:pt x="270698" y="1131570"/>
                </a:cubicBezTo>
                <a:cubicBezTo>
                  <a:pt x="262059" y="1130965"/>
                  <a:pt x="255534" y="1123445"/>
                  <a:pt x="256148" y="1114774"/>
                </a:cubicBezTo>
                <a:cubicBezTo>
                  <a:pt x="256148" y="1114746"/>
                  <a:pt x="256148" y="1114719"/>
                  <a:pt x="256148" y="1114692"/>
                </a:cubicBezTo>
                <a:lnTo>
                  <a:pt x="260695" y="1039880"/>
                </a:lnTo>
                <a:lnTo>
                  <a:pt x="149982" y="1136360"/>
                </a:lnTo>
                <a:cubicBezTo>
                  <a:pt x="144025" y="1142322"/>
                  <a:pt x="134386" y="1142315"/>
                  <a:pt x="128452" y="1136341"/>
                </a:cubicBezTo>
                <a:cubicBezTo>
                  <a:pt x="128020" y="1135915"/>
                  <a:pt x="127611" y="1135463"/>
                  <a:pt x="127247" y="1134991"/>
                </a:cubicBezTo>
                <a:cubicBezTo>
                  <a:pt x="121336" y="1128646"/>
                  <a:pt x="121655" y="1118688"/>
                  <a:pt x="127975" y="1112746"/>
                </a:cubicBezTo>
                <a:cubicBezTo>
                  <a:pt x="128180" y="1112552"/>
                  <a:pt x="128407" y="1112365"/>
                  <a:pt x="128611" y="1112183"/>
                </a:cubicBezTo>
                <a:lnTo>
                  <a:pt x="240690" y="1014334"/>
                </a:lnTo>
                <a:lnTo>
                  <a:pt x="163849" y="1008404"/>
                </a:lnTo>
                <a:cubicBezTo>
                  <a:pt x="155210" y="1007809"/>
                  <a:pt x="148686" y="1000298"/>
                  <a:pt x="149277" y="991626"/>
                </a:cubicBezTo>
                <a:cubicBezTo>
                  <a:pt x="149277" y="991516"/>
                  <a:pt x="149299" y="991407"/>
                  <a:pt x="149299" y="991297"/>
                </a:cubicBezTo>
                <a:cubicBezTo>
                  <a:pt x="149890" y="982753"/>
                  <a:pt x="157279" y="976308"/>
                  <a:pt x="165804" y="976901"/>
                </a:cubicBezTo>
                <a:cubicBezTo>
                  <a:pt x="165894" y="976910"/>
                  <a:pt x="166008" y="976919"/>
                  <a:pt x="166122" y="976928"/>
                </a:cubicBezTo>
                <a:lnTo>
                  <a:pt x="274108" y="985139"/>
                </a:lnTo>
                <a:lnTo>
                  <a:pt x="384821" y="888431"/>
                </a:lnTo>
                <a:lnTo>
                  <a:pt x="243417" y="877483"/>
                </a:lnTo>
                <a:cubicBezTo>
                  <a:pt x="234779" y="876924"/>
                  <a:pt x="228208" y="869441"/>
                  <a:pt x="228776" y="860767"/>
                </a:cubicBezTo>
                <a:cubicBezTo>
                  <a:pt x="229163" y="854695"/>
                  <a:pt x="233005" y="849390"/>
                  <a:pt x="238643" y="847148"/>
                </a:cubicBezTo>
                <a:cubicBezTo>
                  <a:pt x="241075" y="846733"/>
                  <a:pt x="243553" y="846890"/>
                  <a:pt x="245918" y="847604"/>
                </a:cubicBezTo>
                <a:lnTo>
                  <a:pt x="418241" y="860833"/>
                </a:lnTo>
                <a:lnTo>
                  <a:pt x="523271" y="769599"/>
                </a:lnTo>
                <a:lnTo>
                  <a:pt x="380274" y="756370"/>
                </a:lnTo>
                <a:lnTo>
                  <a:pt x="327533" y="787161"/>
                </a:lnTo>
                <a:cubicBezTo>
                  <a:pt x="320190" y="792013"/>
                  <a:pt x="310323" y="789976"/>
                  <a:pt x="305480" y="782613"/>
                </a:cubicBezTo>
                <a:cubicBezTo>
                  <a:pt x="305253" y="782239"/>
                  <a:pt x="305003" y="781854"/>
                  <a:pt x="304799" y="781459"/>
                </a:cubicBezTo>
                <a:cubicBezTo>
                  <a:pt x="304208" y="780219"/>
                  <a:pt x="303753" y="778918"/>
                  <a:pt x="303435" y="777582"/>
                </a:cubicBezTo>
                <a:cubicBezTo>
                  <a:pt x="301502" y="770735"/>
                  <a:pt x="304390" y="763441"/>
                  <a:pt x="310483" y="759791"/>
                </a:cubicBezTo>
                <a:lnTo>
                  <a:pt x="323667" y="752036"/>
                </a:lnTo>
                <a:lnTo>
                  <a:pt x="300933" y="750440"/>
                </a:lnTo>
                <a:cubicBezTo>
                  <a:pt x="292226" y="749712"/>
                  <a:pt x="285724" y="742076"/>
                  <a:pt x="286385" y="733333"/>
                </a:cubicBezTo>
                <a:lnTo>
                  <a:pt x="286385" y="733333"/>
                </a:lnTo>
                <a:cubicBezTo>
                  <a:pt x="286862" y="727483"/>
                  <a:pt x="290545" y="722383"/>
                  <a:pt x="295933" y="720104"/>
                </a:cubicBezTo>
                <a:cubicBezTo>
                  <a:pt x="298251" y="718955"/>
                  <a:pt x="300865" y="718480"/>
                  <a:pt x="303435" y="718736"/>
                </a:cubicBezTo>
                <a:lnTo>
                  <a:pt x="371637" y="723982"/>
                </a:lnTo>
                <a:lnTo>
                  <a:pt x="508039" y="643924"/>
                </a:lnTo>
                <a:lnTo>
                  <a:pt x="370954" y="596710"/>
                </a:lnTo>
                <a:lnTo>
                  <a:pt x="218409" y="672891"/>
                </a:lnTo>
                <a:lnTo>
                  <a:pt x="218409" y="672891"/>
                </a:lnTo>
                <a:cubicBezTo>
                  <a:pt x="210635" y="676796"/>
                  <a:pt x="201155" y="673630"/>
                  <a:pt x="197267" y="665820"/>
                </a:cubicBezTo>
                <a:cubicBezTo>
                  <a:pt x="193381" y="658011"/>
                  <a:pt x="196540" y="648513"/>
                  <a:pt x="204315" y="644608"/>
                </a:cubicBezTo>
                <a:lnTo>
                  <a:pt x="328897" y="582341"/>
                </a:lnTo>
                <a:lnTo>
                  <a:pt x="190220" y="534443"/>
                </a:lnTo>
                <a:lnTo>
                  <a:pt x="95420" y="581885"/>
                </a:lnTo>
                <a:lnTo>
                  <a:pt x="95420" y="581885"/>
                </a:lnTo>
                <a:cubicBezTo>
                  <a:pt x="87622" y="585698"/>
                  <a:pt x="78233" y="582555"/>
                  <a:pt x="74278" y="574814"/>
                </a:cubicBezTo>
                <a:cubicBezTo>
                  <a:pt x="70322" y="567228"/>
                  <a:pt x="73232" y="557854"/>
                  <a:pt x="80779" y="553874"/>
                </a:cubicBezTo>
                <a:cubicBezTo>
                  <a:pt x="80961" y="553780"/>
                  <a:pt x="81144" y="553689"/>
                  <a:pt x="81325" y="553602"/>
                </a:cubicBezTo>
                <a:lnTo>
                  <a:pt x="148163" y="520074"/>
                </a:lnTo>
                <a:lnTo>
                  <a:pt x="9486" y="472632"/>
                </a:lnTo>
                <a:cubicBezTo>
                  <a:pt x="1439" y="469065"/>
                  <a:pt x="-2176" y="459636"/>
                  <a:pt x="1371" y="451573"/>
                </a:cubicBezTo>
                <a:cubicBezTo>
                  <a:pt x="4485" y="444493"/>
                  <a:pt x="12214" y="440680"/>
                  <a:pt x="19716" y="442525"/>
                </a:cubicBezTo>
                <a:lnTo>
                  <a:pt x="160439" y="490879"/>
                </a:lnTo>
                <a:lnTo>
                  <a:pt x="127020" y="421085"/>
                </a:lnTo>
                <a:cubicBezTo>
                  <a:pt x="123724" y="413047"/>
                  <a:pt x="127543" y="403851"/>
                  <a:pt x="135568" y="400544"/>
                </a:cubicBezTo>
                <a:cubicBezTo>
                  <a:pt x="140205" y="398625"/>
                  <a:pt x="145479" y="399056"/>
                  <a:pt x="149754" y="401698"/>
                </a:cubicBezTo>
                <a:cubicBezTo>
                  <a:pt x="151754" y="403208"/>
                  <a:pt x="153391" y="405158"/>
                  <a:pt x="154528" y="407400"/>
                </a:cubicBezTo>
                <a:lnTo>
                  <a:pt x="202269" y="505476"/>
                </a:lnTo>
                <a:lnTo>
                  <a:pt x="341400" y="553146"/>
                </a:lnTo>
                <a:lnTo>
                  <a:pt x="280019" y="425190"/>
                </a:lnTo>
                <a:cubicBezTo>
                  <a:pt x="276244" y="417506"/>
                  <a:pt x="279405" y="408210"/>
                  <a:pt x="287066" y="404426"/>
                </a:cubicBezTo>
                <a:cubicBezTo>
                  <a:pt x="287202" y="404350"/>
                  <a:pt x="287362" y="404277"/>
                  <a:pt x="287521" y="404207"/>
                </a:cubicBezTo>
                <a:cubicBezTo>
                  <a:pt x="292749" y="401581"/>
                  <a:pt x="299024" y="402202"/>
                  <a:pt x="303661" y="405803"/>
                </a:cubicBezTo>
                <a:cubicBezTo>
                  <a:pt x="305708" y="407258"/>
                  <a:pt x="307367" y="409222"/>
                  <a:pt x="308436" y="411505"/>
                </a:cubicBezTo>
                <a:lnTo>
                  <a:pt x="382321" y="567287"/>
                </a:lnTo>
                <a:lnTo>
                  <a:pt x="514177" y="612904"/>
                </a:lnTo>
                <a:lnTo>
                  <a:pt x="453250" y="482668"/>
                </a:lnTo>
                <a:lnTo>
                  <a:pt x="400280" y="452333"/>
                </a:lnTo>
                <a:cubicBezTo>
                  <a:pt x="392733" y="447958"/>
                  <a:pt x="390095" y="438292"/>
                  <a:pt x="394370" y="430664"/>
                </a:cubicBezTo>
                <a:cubicBezTo>
                  <a:pt x="395074" y="429506"/>
                  <a:pt x="395916" y="428434"/>
                  <a:pt x="396871" y="427471"/>
                </a:cubicBezTo>
                <a:cubicBezTo>
                  <a:pt x="401939" y="422424"/>
                  <a:pt x="409692" y="421311"/>
                  <a:pt x="415966" y="424734"/>
                </a:cubicBezTo>
                <a:lnTo>
                  <a:pt x="429152" y="432489"/>
                </a:lnTo>
                <a:lnTo>
                  <a:pt x="419149" y="411277"/>
                </a:lnTo>
                <a:cubicBezTo>
                  <a:pt x="415399" y="403465"/>
                  <a:pt x="418650" y="394084"/>
                  <a:pt x="426424" y="390293"/>
                </a:cubicBezTo>
                <a:lnTo>
                  <a:pt x="426424" y="390293"/>
                </a:lnTo>
                <a:cubicBezTo>
                  <a:pt x="434245" y="386571"/>
                  <a:pt x="443611" y="389920"/>
                  <a:pt x="447317" y="397775"/>
                </a:cubicBezTo>
                <a:cubicBezTo>
                  <a:pt x="447317" y="397788"/>
                  <a:pt x="447339" y="397804"/>
                  <a:pt x="447339" y="397820"/>
                </a:cubicBezTo>
                <a:lnTo>
                  <a:pt x="477348" y="459859"/>
                </a:lnTo>
                <a:lnTo>
                  <a:pt x="615570" y="539005"/>
                </a:lnTo>
                <a:lnTo>
                  <a:pt x="586925" y="394855"/>
                </a:lnTo>
                <a:lnTo>
                  <a:pt x="444839" y="300200"/>
                </a:lnTo>
                <a:lnTo>
                  <a:pt x="444839" y="300200"/>
                </a:lnTo>
                <a:cubicBezTo>
                  <a:pt x="437609" y="295350"/>
                  <a:pt x="435677" y="285547"/>
                  <a:pt x="440519" y="278304"/>
                </a:cubicBezTo>
                <a:cubicBezTo>
                  <a:pt x="445362" y="271061"/>
                  <a:pt x="455115" y="269120"/>
                  <a:pt x="462344" y="273970"/>
                </a:cubicBezTo>
                <a:lnTo>
                  <a:pt x="578514" y="351063"/>
                </a:lnTo>
                <a:lnTo>
                  <a:pt x="550324" y="206685"/>
                </a:lnTo>
                <a:lnTo>
                  <a:pt x="462117" y="148295"/>
                </a:lnTo>
                <a:lnTo>
                  <a:pt x="462117" y="148295"/>
                </a:lnTo>
                <a:cubicBezTo>
                  <a:pt x="454706" y="143813"/>
                  <a:pt x="452295" y="134142"/>
                  <a:pt x="456774" y="126695"/>
                </a:cubicBezTo>
                <a:cubicBezTo>
                  <a:pt x="457024" y="126280"/>
                  <a:pt x="457274" y="125877"/>
                  <a:pt x="457570" y="125487"/>
                </a:cubicBezTo>
                <a:cubicBezTo>
                  <a:pt x="462049" y="118040"/>
                  <a:pt x="471664" y="115637"/>
                  <a:pt x="479099" y="120119"/>
                </a:cubicBezTo>
                <a:cubicBezTo>
                  <a:pt x="479508" y="120369"/>
                  <a:pt x="479918" y="120638"/>
                  <a:pt x="480303" y="120925"/>
                </a:cubicBezTo>
                <a:lnTo>
                  <a:pt x="541457" y="163349"/>
                </a:lnTo>
                <a:lnTo>
                  <a:pt x="513268" y="19199"/>
                </a:lnTo>
                <a:cubicBezTo>
                  <a:pt x="511585" y="10648"/>
                  <a:pt x="517042" y="2323"/>
                  <a:pt x="525543" y="496"/>
                </a:cubicBezTo>
                <a:cubicBezTo>
                  <a:pt x="534137" y="-1180"/>
                  <a:pt x="542480" y="4426"/>
                  <a:pt x="544185" y="13041"/>
                </a:cubicBezTo>
                <a:lnTo>
                  <a:pt x="573285" y="159243"/>
                </a:lnTo>
                <a:lnTo>
                  <a:pt x="616706" y="94923"/>
                </a:lnTo>
                <a:cubicBezTo>
                  <a:pt x="621708" y="87518"/>
                  <a:pt x="631734" y="85581"/>
                  <a:pt x="639122" y="90596"/>
                </a:cubicBezTo>
                <a:cubicBezTo>
                  <a:pt x="639236" y="90669"/>
                  <a:pt x="639326" y="90743"/>
                  <a:pt x="639440" y="90818"/>
                </a:cubicBezTo>
                <a:cubicBezTo>
                  <a:pt x="644373" y="94121"/>
                  <a:pt x="646943" y="99994"/>
                  <a:pt x="646032" y="105871"/>
                </a:cubicBezTo>
                <a:cubicBezTo>
                  <a:pt x="645783" y="108328"/>
                  <a:pt x="644920" y="110682"/>
                  <a:pt x="643532" y="112714"/>
                </a:cubicBezTo>
                <a:lnTo>
                  <a:pt x="582378" y="202351"/>
                </a:lnTo>
                <a:lnTo>
                  <a:pt x="609659" y="347413"/>
                </a:lnTo>
                <a:lnTo>
                  <a:pt x="689455" y="230178"/>
                </a:lnTo>
                <a:cubicBezTo>
                  <a:pt x="694479" y="222939"/>
                  <a:pt x="704390" y="221154"/>
                  <a:pt x="711597" y="226190"/>
                </a:cubicBezTo>
                <a:cubicBezTo>
                  <a:pt x="716416" y="229548"/>
                  <a:pt x="719008" y="235285"/>
                  <a:pt x="718327" y="241126"/>
                </a:cubicBezTo>
                <a:cubicBezTo>
                  <a:pt x="717962" y="243589"/>
                  <a:pt x="717031" y="245932"/>
                  <a:pt x="715598" y="247968"/>
                </a:cubicBezTo>
                <a:lnTo>
                  <a:pt x="618525" y="391434"/>
                </a:lnTo>
                <a:lnTo>
                  <a:pt x="645351" y="528285"/>
                </a:lnTo>
                <a:lnTo>
                  <a:pt x="726283" y="409681"/>
                </a:lnTo>
                <a:lnTo>
                  <a:pt x="726283" y="348326"/>
                </a:lnTo>
                <a:cubicBezTo>
                  <a:pt x="726283" y="339634"/>
                  <a:pt x="733309" y="332588"/>
                  <a:pt x="741970" y="332588"/>
                </a:cubicBezTo>
                <a:cubicBezTo>
                  <a:pt x="743266" y="332460"/>
                  <a:pt x="744538" y="332460"/>
                  <a:pt x="745834" y="332588"/>
                </a:cubicBezTo>
                <a:cubicBezTo>
                  <a:pt x="752814" y="334255"/>
                  <a:pt x="757770" y="340451"/>
                  <a:pt x="757884" y="347642"/>
                </a:cubicBezTo>
                <a:lnTo>
                  <a:pt x="757884" y="362923"/>
                </a:lnTo>
                <a:lnTo>
                  <a:pt x="771068" y="343764"/>
                </a:lnTo>
                <a:cubicBezTo>
                  <a:pt x="775525" y="336457"/>
                  <a:pt x="785051" y="334157"/>
                  <a:pt x="792324" y="338627"/>
                </a:cubicBezTo>
                <a:cubicBezTo>
                  <a:pt x="792825" y="338942"/>
                  <a:pt x="793325" y="339286"/>
                  <a:pt x="793802" y="339659"/>
                </a:cubicBezTo>
                <a:lnTo>
                  <a:pt x="793802" y="339659"/>
                </a:lnTo>
                <a:cubicBezTo>
                  <a:pt x="798486" y="343059"/>
                  <a:pt x="801009" y="348714"/>
                  <a:pt x="800396" y="354484"/>
                </a:cubicBezTo>
                <a:cubicBezTo>
                  <a:pt x="800168" y="357055"/>
                  <a:pt x="799236" y="359509"/>
                  <a:pt x="797668" y="361555"/>
                </a:cubicBezTo>
                <a:lnTo>
                  <a:pt x="758793" y="418576"/>
                </a:lnTo>
                <a:lnTo>
                  <a:pt x="758793" y="578236"/>
                </a:lnTo>
                <a:lnTo>
                  <a:pt x="869506" y="482668"/>
                </a:lnTo>
                <a:lnTo>
                  <a:pt x="879964" y="312060"/>
                </a:lnTo>
                <a:lnTo>
                  <a:pt x="879964" y="312060"/>
                </a:lnTo>
                <a:cubicBezTo>
                  <a:pt x="880464" y="303368"/>
                  <a:pt x="887898" y="296731"/>
                  <a:pt x="896559" y="297235"/>
                </a:cubicBezTo>
                <a:cubicBezTo>
                  <a:pt x="905220" y="297739"/>
                  <a:pt x="911836" y="305193"/>
                  <a:pt x="911337" y="313885"/>
                </a:cubicBezTo>
                <a:lnTo>
                  <a:pt x="902925" y="453473"/>
                </a:lnTo>
                <a:lnTo>
                  <a:pt x="1013639" y="356765"/>
                </a:lnTo>
                <a:lnTo>
                  <a:pt x="1020004" y="250933"/>
                </a:lnTo>
                <a:lnTo>
                  <a:pt x="1020004" y="250933"/>
                </a:lnTo>
                <a:cubicBezTo>
                  <a:pt x="1020481" y="242256"/>
                  <a:pt x="1027892" y="235616"/>
                  <a:pt x="1036555" y="236105"/>
                </a:cubicBezTo>
                <a:cubicBezTo>
                  <a:pt x="1036555" y="236106"/>
                  <a:pt x="1036577" y="236107"/>
                  <a:pt x="1036600" y="236108"/>
                </a:cubicBezTo>
                <a:cubicBezTo>
                  <a:pt x="1045261" y="236471"/>
                  <a:pt x="1051968" y="243805"/>
                  <a:pt x="1051626" y="252489"/>
                </a:cubicBezTo>
                <a:cubicBezTo>
                  <a:pt x="1051604" y="252579"/>
                  <a:pt x="1051604" y="252669"/>
                  <a:pt x="1051604" y="252758"/>
                </a:cubicBezTo>
                <a:lnTo>
                  <a:pt x="1047057" y="327570"/>
                </a:lnTo>
                <a:lnTo>
                  <a:pt x="1157543" y="231090"/>
                </a:lnTo>
                <a:cubicBezTo>
                  <a:pt x="1163250" y="224553"/>
                  <a:pt x="1173161" y="223899"/>
                  <a:pt x="1179686" y="229627"/>
                </a:cubicBezTo>
                <a:cubicBezTo>
                  <a:pt x="1186188" y="235356"/>
                  <a:pt x="1186847" y="245299"/>
                  <a:pt x="1181141" y="251836"/>
                </a:cubicBezTo>
                <a:cubicBezTo>
                  <a:pt x="1180209" y="252887"/>
                  <a:pt x="1179164" y="253811"/>
                  <a:pt x="1178004" y="254583"/>
                </a:cubicBezTo>
                <a:lnTo>
                  <a:pt x="1065926" y="352431"/>
                </a:lnTo>
                <a:lnTo>
                  <a:pt x="1142767" y="358362"/>
                </a:lnTo>
                <a:cubicBezTo>
                  <a:pt x="1151292" y="358831"/>
                  <a:pt x="1157816" y="366145"/>
                  <a:pt x="1157361" y="374698"/>
                </a:cubicBezTo>
                <a:cubicBezTo>
                  <a:pt x="1157339" y="374879"/>
                  <a:pt x="1157339" y="375059"/>
                  <a:pt x="1157317" y="375240"/>
                </a:cubicBezTo>
                <a:cubicBezTo>
                  <a:pt x="1156952" y="381129"/>
                  <a:pt x="1153224" y="386278"/>
                  <a:pt x="1147768" y="388469"/>
                </a:cubicBezTo>
                <a:cubicBezTo>
                  <a:pt x="1145517" y="389601"/>
                  <a:pt x="1142994" y="390075"/>
                  <a:pt x="1140493" y="389837"/>
                </a:cubicBezTo>
                <a:lnTo>
                  <a:pt x="1032507" y="381626"/>
                </a:lnTo>
                <a:lnTo>
                  <a:pt x="921794" y="478334"/>
                </a:lnTo>
                <a:lnTo>
                  <a:pt x="1063199" y="489054"/>
                </a:lnTo>
                <a:cubicBezTo>
                  <a:pt x="1071951" y="489786"/>
                  <a:pt x="1078476" y="497503"/>
                  <a:pt x="1077749" y="506288"/>
                </a:cubicBezTo>
                <a:cubicBezTo>
                  <a:pt x="1077248" y="512157"/>
                  <a:pt x="1073587" y="517280"/>
                  <a:pt x="1068199" y="519618"/>
                </a:cubicBezTo>
                <a:cubicBezTo>
                  <a:pt x="1065813" y="520582"/>
                  <a:pt x="1063244" y="520972"/>
                  <a:pt x="1060698" y="520758"/>
                </a:cubicBezTo>
                <a:lnTo>
                  <a:pt x="888375" y="507529"/>
                </a:lnTo>
                <a:lnTo>
                  <a:pt x="783345" y="598763"/>
                </a:lnTo>
                <a:lnTo>
                  <a:pt x="926113" y="609711"/>
                </a:lnTo>
                <a:lnTo>
                  <a:pt x="978856" y="578920"/>
                </a:lnTo>
                <a:cubicBezTo>
                  <a:pt x="985835" y="573977"/>
                  <a:pt x="995474" y="575640"/>
                  <a:pt x="1000407" y="582635"/>
                </a:cubicBezTo>
                <a:cubicBezTo>
                  <a:pt x="1000839" y="583267"/>
                  <a:pt x="1001248" y="583931"/>
                  <a:pt x="1001589" y="584622"/>
                </a:cubicBezTo>
                <a:cubicBezTo>
                  <a:pt x="1002158" y="585797"/>
                  <a:pt x="1002612" y="587019"/>
                  <a:pt x="1002953" y="588271"/>
                </a:cubicBezTo>
                <a:cubicBezTo>
                  <a:pt x="1004976" y="595123"/>
                  <a:pt x="1002067" y="602467"/>
                  <a:pt x="995906" y="606062"/>
                </a:cubicBezTo>
                <a:lnTo>
                  <a:pt x="982720" y="613817"/>
                </a:lnTo>
                <a:lnTo>
                  <a:pt x="1005454" y="615641"/>
                </a:lnTo>
                <a:cubicBezTo>
                  <a:pt x="1014162" y="616369"/>
                  <a:pt x="1020663" y="624005"/>
                  <a:pt x="1020004" y="632748"/>
                </a:cubicBezTo>
                <a:lnTo>
                  <a:pt x="1020004" y="632748"/>
                </a:lnTo>
                <a:cubicBezTo>
                  <a:pt x="1019481" y="638580"/>
                  <a:pt x="1015822" y="643657"/>
                  <a:pt x="1010456" y="645977"/>
                </a:cubicBezTo>
                <a:cubicBezTo>
                  <a:pt x="1007978" y="646558"/>
                  <a:pt x="1005432" y="646558"/>
                  <a:pt x="1002953" y="645977"/>
                </a:cubicBezTo>
                <a:lnTo>
                  <a:pt x="934752" y="640731"/>
                </a:lnTo>
                <a:lnTo>
                  <a:pt x="798349" y="721017"/>
                </a:lnTo>
                <a:lnTo>
                  <a:pt x="937707" y="768915"/>
                </a:lnTo>
                <a:lnTo>
                  <a:pt x="1090252" y="692734"/>
                </a:lnTo>
                <a:lnTo>
                  <a:pt x="1090252" y="692734"/>
                </a:lnTo>
                <a:cubicBezTo>
                  <a:pt x="1097822" y="688754"/>
                  <a:pt x="1107165" y="691676"/>
                  <a:pt x="1111121" y="699262"/>
                </a:cubicBezTo>
                <a:cubicBezTo>
                  <a:pt x="1111212" y="699440"/>
                  <a:pt x="1111303" y="699622"/>
                  <a:pt x="1111394" y="699805"/>
                </a:cubicBezTo>
                <a:cubicBezTo>
                  <a:pt x="1115304" y="707562"/>
                  <a:pt x="1112213" y="717030"/>
                  <a:pt x="1104483" y="720951"/>
                </a:cubicBezTo>
                <a:cubicBezTo>
                  <a:pt x="1104437" y="720973"/>
                  <a:pt x="1104392" y="720996"/>
                  <a:pt x="1104347" y="721017"/>
                </a:cubicBezTo>
                <a:lnTo>
                  <a:pt x="979766" y="783284"/>
                </a:lnTo>
                <a:lnTo>
                  <a:pt x="1118669" y="830954"/>
                </a:lnTo>
                <a:lnTo>
                  <a:pt x="1213241" y="783740"/>
                </a:lnTo>
                <a:lnTo>
                  <a:pt x="1213241" y="783740"/>
                </a:lnTo>
                <a:cubicBezTo>
                  <a:pt x="1220766" y="779712"/>
                  <a:pt x="1230133" y="782575"/>
                  <a:pt x="1234156" y="790133"/>
                </a:cubicBezTo>
                <a:cubicBezTo>
                  <a:pt x="1234225" y="790282"/>
                  <a:pt x="1234315" y="790432"/>
                  <a:pt x="1234383" y="790583"/>
                </a:cubicBezTo>
                <a:cubicBezTo>
                  <a:pt x="1238363" y="798395"/>
                  <a:pt x="1235316" y="807972"/>
                  <a:pt x="1227564" y="812023"/>
                </a:cubicBezTo>
                <a:lnTo>
                  <a:pt x="1159362" y="845551"/>
                </a:lnTo>
                <a:lnTo>
                  <a:pt x="1298039" y="892993"/>
                </a:lnTo>
                <a:cubicBezTo>
                  <a:pt x="1306177" y="895958"/>
                  <a:pt x="1310383" y="904986"/>
                  <a:pt x="1307427" y="913156"/>
                </a:cubicBezTo>
                <a:cubicBezTo>
                  <a:pt x="1307268" y="913589"/>
                  <a:pt x="1307110" y="914015"/>
                  <a:pt x="1306904" y="914433"/>
                </a:cubicBezTo>
                <a:close/>
                <a:moveTo>
                  <a:pt x="750154" y="627958"/>
                </a:moveTo>
                <a:lnTo>
                  <a:pt x="701958" y="670154"/>
                </a:lnTo>
                <a:lnTo>
                  <a:pt x="685590" y="684295"/>
                </a:lnTo>
                <a:lnTo>
                  <a:pt x="689000" y="685435"/>
                </a:lnTo>
                <a:lnTo>
                  <a:pt x="695138" y="687488"/>
                </a:lnTo>
                <a:lnTo>
                  <a:pt x="699458" y="689085"/>
                </a:lnTo>
                <a:lnTo>
                  <a:pt x="756973" y="708928"/>
                </a:lnTo>
                <a:lnTo>
                  <a:pt x="878373" y="637766"/>
                </a:lnTo>
                <a:close/>
                <a:moveTo>
                  <a:pt x="655126" y="684979"/>
                </a:moveTo>
                <a:lnTo>
                  <a:pt x="655126" y="683611"/>
                </a:lnTo>
                <a:lnTo>
                  <a:pt x="655126" y="682014"/>
                </a:lnTo>
                <a:lnTo>
                  <a:pt x="653307" y="682014"/>
                </a:lnTo>
                <a:cubicBezTo>
                  <a:pt x="653399" y="682466"/>
                  <a:pt x="653399" y="682931"/>
                  <a:pt x="653307" y="683383"/>
                </a:cubicBezTo>
                <a:lnTo>
                  <a:pt x="653307" y="685207"/>
                </a:lnTo>
                <a:close/>
                <a:moveTo>
                  <a:pt x="655126" y="570937"/>
                </a:moveTo>
                <a:lnTo>
                  <a:pt x="667402" y="633660"/>
                </a:lnTo>
                <a:lnTo>
                  <a:pt x="671494" y="655100"/>
                </a:lnTo>
                <a:lnTo>
                  <a:pt x="673996" y="652819"/>
                </a:lnTo>
                <a:lnTo>
                  <a:pt x="678997" y="648486"/>
                </a:lnTo>
                <a:lnTo>
                  <a:pt x="682407" y="645521"/>
                </a:lnTo>
                <a:lnTo>
                  <a:pt x="727875" y="605378"/>
                </a:lnTo>
                <a:lnTo>
                  <a:pt x="727875" y="464649"/>
                </a:lnTo>
                <a:close/>
                <a:moveTo>
                  <a:pt x="558280" y="626133"/>
                </a:moveTo>
                <a:lnTo>
                  <a:pt x="618525" y="647117"/>
                </a:lnTo>
                <a:lnTo>
                  <a:pt x="639212" y="653960"/>
                </a:lnTo>
                <a:lnTo>
                  <a:pt x="639212" y="650767"/>
                </a:lnTo>
                <a:lnTo>
                  <a:pt x="637848" y="644380"/>
                </a:lnTo>
                <a:lnTo>
                  <a:pt x="637848" y="639818"/>
                </a:lnTo>
                <a:lnTo>
                  <a:pt x="626254" y="580060"/>
                </a:lnTo>
                <a:lnTo>
                  <a:pt x="504174" y="510038"/>
                </a:lnTo>
                <a:close/>
                <a:moveTo>
                  <a:pt x="558280" y="737895"/>
                </a:moveTo>
                <a:lnTo>
                  <a:pt x="606476" y="695927"/>
                </a:lnTo>
                <a:lnTo>
                  <a:pt x="622845" y="681558"/>
                </a:lnTo>
                <a:lnTo>
                  <a:pt x="619434" y="681558"/>
                </a:lnTo>
                <a:lnTo>
                  <a:pt x="613296" y="679277"/>
                </a:lnTo>
                <a:lnTo>
                  <a:pt x="608976" y="677909"/>
                </a:lnTo>
                <a:lnTo>
                  <a:pt x="551460" y="658065"/>
                </a:lnTo>
                <a:lnTo>
                  <a:pt x="427788" y="728772"/>
                </a:lnTo>
                <a:close/>
                <a:moveTo>
                  <a:pt x="654444" y="794232"/>
                </a:moveTo>
                <a:lnTo>
                  <a:pt x="642168" y="731509"/>
                </a:lnTo>
                <a:lnTo>
                  <a:pt x="638076" y="710297"/>
                </a:lnTo>
                <a:lnTo>
                  <a:pt x="635576" y="712578"/>
                </a:lnTo>
                <a:lnTo>
                  <a:pt x="630574" y="716683"/>
                </a:lnTo>
                <a:lnTo>
                  <a:pt x="627164" y="719876"/>
                </a:lnTo>
                <a:lnTo>
                  <a:pt x="581697" y="759791"/>
                </a:lnTo>
                <a:lnTo>
                  <a:pt x="581697" y="900748"/>
                </a:lnTo>
                <a:close/>
                <a:moveTo>
                  <a:pt x="751290" y="739035"/>
                </a:moveTo>
                <a:lnTo>
                  <a:pt x="691046" y="718280"/>
                </a:lnTo>
                <a:lnTo>
                  <a:pt x="670358" y="711209"/>
                </a:lnTo>
                <a:lnTo>
                  <a:pt x="670358" y="714630"/>
                </a:lnTo>
                <a:lnTo>
                  <a:pt x="671722" y="721017"/>
                </a:lnTo>
                <a:lnTo>
                  <a:pt x="671722" y="725578"/>
                </a:lnTo>
                <a:lnTo>
                  <a:pt x="683316" y="785337"/>
                </a:lnTo>
                <a:lnTo>
                  <a:pt x="805397" y="8553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3"/>
          <p:cNvSpPr/>
          <p:nvPr/>
        </p:nvSpPr>
        <p:spPr>
          <a:xfrm>
            <a:off x="11194522" y="4599625"/>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3"/>
          <p:cNvSpPr/>
          <p:nvPr/>
        </p:nvSpPr>
        <p:spPr>
          <a:xfrm>
            <a:off x="6299995" y="6328486"/>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
          <p:cNvSpPr/>
          <p:nvPr/>
        </p:nvSpPr>
        <p:spPr>
          <a:xfrm>
            <a:off x="3002048" y="4795287"/>
            <a:ext cx="256273" cy="257115"/>
          </a:xfrm>
          <a:custGeom>
            <a:avLst/>
            <a:gdLst/>
            <a:ahLst/>
            <a:cxnLst/>
            <a:rect l="l" t="t" r="r" b="b"/>
            <a:pathLst>
              <a:path w="166411" h="166958" extrusionOk="0">
                <a:moveTo>
                  <a:pt x="9" y="83907"/>
                </a:moveTo>
                <a:cubicBezTo>
                  <a:pt x="145" y="130011"/>
                  <a:pt x="37496" y="167284"/>
                  <a:pt x="83441" y="167158"/>
                </a:cubicBezTo>
                <a:cubicBezTo>
                  <a:pt x="129386" y="167032"/>
                  <a:pt x="166556" y="129555"/>
                  <a:pt x="166420" y="83451"/>
                </a:cubicBezTo>
                <a:cubicBezTo>
                  <a:pt x="166284" y="37436"/>
                  <a:pt x="129068" y="200"/>
                  <a:pt x="83214" y="200"/>
                </a:cubicBezTo>
                <a:cubicBezTo>
                  <a:pt x="37269" y="200"/>
                  <a:pt x="9" y="37574"/>
                  <a:pt x="9" y="83679"/>
                </a:cubicBezTo>
                <a:cubicBezTo>
                  <a:pt x="9" y="83755"/>
                  <a:pt x="9" y="83831"/>
                  <a:pt x="9" y="83907"/>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3"/>
          <p:cNvSpPr/>
          <p:nvPr/>
        </p:nvSpPr>
        <p:spPr>
          <a:xfrm>
            <a:off x="1951720" y="5474725"/>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3"/>
          <p:cNvSpPr/>
          <p:nvPr/>
        </p:nvSpPr>
        <p:spPr>
          <a:xfrm>
            <a:off x="3040236" y="5694760"/>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
          <p:cNvSpPr/>
          <p:nvPr/>
        </p:nvSpPr>
        <p:spPr>
          <a:xfrm>
            <a:off x="1050286" y="5311983"/>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3"/>
          <p:cNvSpPr/>
          <p:nvPr/>
        </p:nvSpPr>
        <p:spPr>
          <a:xfrm>
            <a:off x="3067914" y="5265937"/>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3"/>
          <p:cNvSpPr/>
          <p:nvPr/>
        </p:nvSpPr>
        <p:spPr>
          <a:xfrm>
            <a:off x="2141253" y="4627975"/>
            <a:ext cx="238768" cy="239553"/>
          </a:xfrm>
          <a:custGeom>
            <a:avLst/>
            <a:gdLst/>
            <a:ahLst/>
            <a:cxnLst/>
            <a:rect l="l" t="t" r="r" b="b"/>
            <a:pathLst>
              <a:path w="155044" h="155554" extrusionOk="0">
                <a:moveTo>
                  <a:pt x="9" y="77977"/>
                </a:moveTo>
                <a:cubicBezTo>
                  <a:pt x="9" y="120932"/>
                  <a:pt x="34723" y="155754"/>
                  <a:pt x="77531" y="155754"/>
                </a:cubicBezTo>
                <a:cubicBezTo>
                  <a:pt x="120339" y="155754"/>
                  <a:pt x="155053" y="120932"/>
                  <a:pt x="155053" y="77977"/>
                </a:cubicBezTo>
                <a:cubicBezTo>
                  <a:pt x="155053" y="35022"/>
                  <a:pt x="120339" y="200"/>
                  <a:pt x="77531" y="200"/>
                </a:cubicBezTo>
                <a:cubicBezTo>
                  <a:pt x="34837" y="74"/>
                  <a:pt x="145" y="34691"/>
                  <a:pt x="9" y="77520"/>
                </a:cubicBezTo>
                <a:cubicBezTo>
                  <a:pt x="9" y="77673"/>
                  <a:pt x="9" y="77825"/>
                  <a:pt x="9" y="77977"/>
                </a:cubicBezTo>
                <a:close/>
              </a:path>
            </a:pathLst>
          </a:custGeom>
          <a:solidFill>
            <a:srgbClr val="D1BC94">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3"/>
          <p:cNvSpPr/>
          <p:nvPr/>
        </p:nvSpPr>
        <p:spPr>
          <a:xfrm>
            <a:off x="5260103" y="5981952"/>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3"/>
          <p:cNvSpPr/>
          <p:nvPr/>
        </p:nvSpPr>
        <p:spPr>
          <a:xfrm>
            <a:off x="5032028" y="6094429"/>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
          <p:cNvSpPr/>
          <p:nvPr/>
        </p:nvSpPr>
        <p:spPr>
          <a:xfrm>
            <a:off x="3435165" y="4868768"/>
            <a:ext cx="18554" cy="18967"/>
          </a:xfrm>
          <a:custGeom>
            <a:avLst/>
            <a:gdLst/>
            <a:ahLst/>
            <a:cxnLst/>
            <a:rect l="l" t="t" r="r" b="b"/>
            <a:pathLst>
              <a:path w="12048" h="12316" extrusionOk="0">
                <a:moveTo>
                  <a:pt x="9" y="6358"/>
                </a:moveTo>
                <a:cubicBezTo>
                  <a:pt x="9" y="9666"/>
                  <a:pt x="2623" y="12402"/>
                  <a:pt x="5919" y="12517"/>
                </a:cubicBezTo>
                <a:cubicBezTo>
                  <a:pt x="9307" y="12517"/>
                  <a:pt x="12057" y="9757"/>
                  <a:pt x="12057" y="6358"/>
                </a:cubicBezTo>
                <a:cubicBezTo>
                  <a:pt x="12057" y="2960"/>
                  <a:pt x="9307" y="200"/>
                  <a:pt x="5919" y="200"/>
                </a:cubicBezTo>
                <a:cubicBezTo>
                  <a:pt x="2623" y="314"/>
                  <a:pt x="9" y="3051"/>
                  <a:pt x="9" y="6358"/>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3"/>
          <p:cNvSpPr/>
          <p:nvPr/>
        </p:nvSpPr>
        <p:spPr>
          <a:xfrm>
            <a:off x="1049585" y="5557676"/>
            <a:ext cx="110631" cy="110996"/>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3"/>
          <p:cNvSpPr/>
          <p:nvPr/>
        </p:nvSpPr>
        <p:spPr>
          <a:xfrm>
            <a:off x="5664005" y="5843363"/>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3"/>
          <p:cNvSpPr/>
          <p:nvPr/>
        </p:nvSpPr>
        <p:spPr>
          <a:xfrm>
            <a:off x="4810843" y="5854872"/>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3"/>
          <p:cNvSpPr/>
          <p:nvPr/>
        </p:nvSpPr>
        <p:spPr>
          <a:xfrm>
            <a:off x="3793530" y="5820931"/>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3"/>
          <p:cNvSpPr/>
          <p:nvPr/>
        </p:nvSpPr>
        <p:spPr>
          <a:xfrm>
            <a:off x="3797214" y="6021507"/>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3"/>
          <p:cNvSpPr/>
          <p:nvPr/>
        </p:nvSpPr>
        <p:spPr>
          <a:xfrm>
            <a:off x="3922840" y="6191441"/>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3"/>
          <p:cNvSpPr/>
          <p:nvPr/>
        </p:nvSpPr>
        <p:spPr>
          <a:xfrm>
            <a:off x="3611062" y="5957465"/>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3"/>
          <p:cNvSpPr/>
          <p:nvPr/>
        </p:nvSpPr>
        <p:spPr>
          <a:xfrm>
            <a:off x="5007556" y="5816199"/>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
          <p:cNvSpPr/>
          <p:nvPr/>
        </p:nvSpPr>
        <p:spPr>
          <a:xfrm>
            <a:off x="5689752" y="5636182"/>
            <a:ext cx="24277" cy="24035"/>
          </a:xfrm>
          <a:custGeom>
            <a:avLst/>
            <a:gdLst/>
            <a:ahLst/>
            <a:cxnLst/>
            <a:rect l="l" t="t" r="r" b="b"/>
            <a:pathLst>
              <a:path w="15764" h="15607" extrusionOk="0">
                <a:moveTo>
                  <a:pt x="379" y="10398"/>
                </a:moveTo>
                <a:cubicBezTo>
                  <a:pt x="1789" y="14526"/>
                  <a:pt x="6245" y="16762"/>
                  <a:pt x="10382" y="15416"/>
                </a:cubicBezTo>
                <a:cubicBezTo>
                  <a:pt x="14451" y="14116"/>
                  <a:pt x="16702" y="9759"/>
                  <a:pt x="15407" y="5677"/>
                </a:cubicBezTo>
                <a:cubicBezTo>
                  <a:pt x="15407" y="5654"/>
                  <a:pt x="15384" y="5631"/>
                  <a:pt x="15384" y="5608"/>
                </a:cubicBezTo>
                <a:cubicBezTo>
                  <a:pt x="14088" y="1525"/>
                  <a:pt x="9745" y="-733"/>
                  <a:pt x="5676" y="567"/>
                </a:cubicBezTo>
                <a:cubicBezTo>
                  <a:pt x="5653" y="567"/>
                  <a:pt x="5631" y="590"/>
                  <a:pt x="5608" y="590"/>
                </a:cubicBezTo>
                <a:cubicBezTo>
                  <a:pt x="1516" y="1776"/>
                  <a:pt x="-871" y="6064"/>
                  <a:pt x="311" y="10193"/>
                </a:cubicBezTo>
                <a:cubicBezTo>
                  <a:pt x="334" y="10261"/>
                  <a:pt x="356" y="10329"/>
                  <a:pt x="379" y="10398"/>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3"/>
          <p:cNvSpPr/>
          <p:nvPr/>
        </p:nvSpPr>
        <p:spPr>
          <a:xfrm>
            <a:off x="4506227" y="6092499"/>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3"/>
          <p:cNvSpPr/>
          <p:nvPr/>
        </p:nvSpPr>
        <p:spPr>
          <a:xfrm>
            <a:off x="5625959" y="6085895"/>
            <a:ext cx="27583" cy="27836"/>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
          <p:cNvSpPr/>
          <p:nvPr/>
        </p:nvSpPr>
        <p:spPr>
          <a:xfrm>
            <a:off x="4448513" y="6336147"/>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
          <p:cNvSpPr/>
          <p:nvPr/>
        </p:nvSpPr>
        <p:spPr>
          <a:xfrm>
            <a:off x="3730564" y="5632965"/>
            <a:ext cx="73504" cy="73430"/>
          </a:xfrm>
          <a:custGeom>
            <a:avLst/>
            <a:gdLst/>
            <a:ahLst/>
            <a:cxnLst/>
            <a:rect l="l" t="t" r="r" b="b"/>
            <a:pathLst>
              <a:path w="47730" h="47682" extrusionOk="0">
                <a:moveTo>
                  <a:pt x="1105" y="31189"/>
                </a:moveTo>
                <a:cubicBezTo>
                  <a:pt x="4469" y="43323"/>
                  <a:pt x="16995" y="50417"/>
                  <a:pt x="29090" y="47041"/>
                </a:cubicBezTo>
                <a:cubicBezTo>
                  <a:pt x="29704" y="46882"/>
                  <a:pt x="30295" y="46699"/>
                  <a:pt x="30886" y="46471"/>
                </a:cubicBezTo>
                <a:cubicBezTo>
                  <a:pt x="43003" y="43209"/>
                  <a:pt x="50210" y="30710"/>
                  <a:pt x="46959" y="18531"/>
                </a:cubicBezTo>
                <a:cubicBezTo>
                  <a:pt x="46777" y="17869"/>
                  <a:pt x="46572" y="17231"/>
                  <a:pt x="46345" y="16592"/>
                </a:cubicBezTo>
                <a:cubicBezTo>
                  <a:pt x="42139" y="4184"/>
                  <a:pt x="28817" y="-2613"/>
                  <a:pt x="16336" y="1310"/>
                </a:cubicBezTo>
                <a:cubicBezTo>
                  <a:pt x="3992" y="5438"/>
                  <a:pt x="-2783" y="18736"/>
                  <a:pt x="1105" y="31189"/>
                </a:cubicBezTo>
                <a:close/>
              </a:path>
            </a:pathLst>
          </a:custGeom>
          <a:solidFill>
            <a:srgbClr val="E9E0D4">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
          <p:cNvSpPr/>
          <p:nvPr/>
        </p:nvSpPr>
        <p:spPr>
          <a:xfrm>
            <a:off x="5250519" y="5786093"/>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
          <p:cNvSpPr/>
          <p:nvPr/>
        </p:nvSpPr>
        <p:spPr>
          <a:xfrm>
            <a:off x="4582480" y="6482765"/>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
          <p:cNvSpPr/>
          <p:nvPr/>
        </p:nvSpPr>
        <p:spPr>
          <a:xfrm>
            <a:off x="5403370" y="5920736"/>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
          <p:cNvSpPr/>
          <p:nvPr/>
        </p:nvSpPr>
        <p:spPr>
          <a:xfrm>
            <a:off x="4630372" y="5638680"/>
            <a:ext cx="50286" cy="50457"/>
          </a:xfrm>
          <a:custGeom>
            <a:avLst/>
            <a:gdLst/>
            <a:ahLst/>
            <a:cxnLst/>
            <a:rect l="l" t="t" r="r" b="b"/>
            <a:pathLst>
              <a:path w="32653" h="32764" extrusionOk="0">
                <a:moveTo>
                  <a:pt x="769" y="21500"/>
                </a:moveTo>
                <a:cubicBezTo>
                  <a:pt x="3497" y="30111"/>
                  <a:pt x="12636" y="34900"/>
                  <a:pt x="21229" y="32220"/>
                </a:cubicBezTo>
                <a:cubicBezTo>
                  <a:pt x="29845" y="29390"/>
                  <a:pt x="34597" y="20150"/>
                  <a:pt x="31914" y="11465"/>
                </a:cubicBezTo>
                <a:cubicBezTo>
                  <a:pt x="29004" y="2914"/>
                  <a:pt x="19819" y="-1741"/>
                  <a:pt x="11226" y="973"/>
                </a:cubicBezTo>
                <a:cubicBezTo>
                  <a:pt x="2724" y="3799"/>
                  <a:pt x="-1914" y="12940"/>
                  <a:pt x="769" y="21500"/>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3"/>
          <p:cNvSpPr/>
          <p:nvPr/>
        </p:nvSpPr>
        <p:spPr>
          <a:xfrm>
            <a:off x="5726713" y="6240719"/>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3"/>
          <p:cNvSpPr/>
          <p:nvPr/>
        </p:nvSpPr>
        <p:spPr>
          <a:xfrm>
            <a:off x="5685286" y="5757183"/>
            <a:ext cx="14755" cy="14789"/>
          </a:xfrm>
          <a:custGeom>
            <a:avLst/>
            <a:gdLst/>
            <a:ahLst/>
            <a:cxnLst/>
            <a:rect l="l" t="t" r="r" b="b"/>
            <a:pathLst>
              <a:path w="9581" h="9603" extrusionOk="0">
                <a:moveTo>
                  <a:pt x="295" y="6415"/>
                </a:moveTo>
                <a:cubicBezTo>
                  <a:pt x="1068" y="8924"/>
                  <a:pt x="3705" y="10348"/>
                  <a:pt x="6206" y="9609"/>
                </a:cubicBezTo>
                <a:cubicBezTo>
                  <a:pt x="8729" y="8740"/>
                  <a:pt x="10139" y="6028"/>
                  <a:pt x="9389" y="3450"/>
                </a:cubicBezTo>
                <a:cubicBezTo>
                  <a:pt x="8548" y="946"/>
                  <a:pt x="5820" y="-395"/>
                  <a:pt x="3341" y="456"/>
                </a:cubicBezTo>
                <a:cubicBezTo>
                  <a:pt x="3296" y="467"/>
                  <a:pt x="3274" y="476"/>
                  <a:pt x="3251" y="485"/>
                </a:cubicBezTo>
                <a:cubicBezTo>
                  <a:pt x="841" y="1215"/>
                  <a:pt x="-523" y="3760"/>
                  <a:pt x="204" y="6171"/>
                </a:cubicBezTo>
                <a:cubicBezTo>
                  <a:pt x="250" y="6253"/>
                  <a:pt x="273" y="6336"/>
                  <a:pt x="295" y="6415"/>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3"/>
          <p:cNvSpPr/>
          <p:nvPr/>
        </p:nvSpPr>
        <p:spPr>
          <a:xfrm>
            <a:off x="5022166" y="6468419"/>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3"/>
          <p:cNvSpPr/>
          <p:nvPr/>
        </p:nvSpPr>
        <p:spPr>
          <a:xfrm>
            <a:off x="3559824" y="6282012"/>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3"/>
          <p:cNvSpPr/>
          <p:nvPr/>
        </p:nvSpPr>
        <p:spPr>
          <a:xfrm>
            <a:off x="4919205" y="6117356"/>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3"/>
          <p:cNvSpPr/>
          <p:nvPr/>
        </p:nvSpPr>
        <p:spPr>
          <a:xfrm>
            <a:off x="5265311" y="6045833"/>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3"/>
          <p:cNvSpPr/>
          <p:nvPr/>
        </p:nvSpPr>
        <p:spPr>
          <a:xfrm>
            <a:off x="445665" y="5125629"/>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
          <p:cNvSpPr/>
          <p:nvPr/>
        </p:nvSpPr>
        <p:spPr>
          <a:xfrm>
            <a:off x="4793110" y="5791522"/>
            <a:ext cx="38774" cy="39039"/>
          </a:xfrm>
          <a:custGeom>
            <a:avLst/>
            <a:gdLst/>
            <a:ahLst/>
            <a:cxnLst/>
            <a:rect l="l" t="t" r="r" b="b"/>
            <a:pathLst>
              <a:path w="25178" h="25350" extrusionOk="0">
                <a:moveTo>
                  <a:pt x="652" y="16749"/>
                </a:moveTo>
                <a:cubicBezTo>
                  <a:pt x="2812" y="23395"/>
                  <a:pt x="9905" y="27056"/>
                  <a:pt x="16566" y="24960"/>
                </a:cubicBezTo>
                <a:cubicBezTo>
                  <a:pt x="23136" y="22809"/>
                  <a:pt x="26705" y="15727"/>
                  <a:pt x="24568" y="9142"/>
                </a:cubicBezTo>
                <a:cubicBezTo>
                  <a:pt x="24545" y="9092"/>
                  <a:pt x="24545" y="9042"/>
                  <a:pt x="24523" y="8994"/>
                </a:cubicBezTo>
                <a:cubicBezTo>
                  <a:pt x="22454" y="2384"/>
                  <a:pt x="15429" y="-1295"/>
                  <a:pt x="8859" y="778"/>
                </a:cubicBezTo>
                <a:cubicBezTo>
                  <a:pt x="8836" y="780"/>
                  <a:pt x="8836" y="780"/>
                  <a:pt x="8836" y="783"/>
                </a:cubicBezTo>
                <a:cubicBezTo>
                  <a:pt x="2244" y="2819"/>
                  <a:pt x="-1462" y="9838"/>
                  <a:pt x="561" y="16461"/>
                </a:cubicBezTo>
                <a:cubicBezTo>
                  <a:pt x="584" y="16557"/>
                  <a:pt x="630" y="16653"/>
                  <a:pt x="652" y="16749"/>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
          <p:cNvSpPr/>
          <p:nvPr/>
        </p:nvSpPr>
        <p:spPr>
          <a:xfrm>
            <a:off x="4429052" y="6071308"/>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
          <p:cNvSpPr/>
          <p:nvPr/>
        </p:nvSpPr>
        <p:spPr>
          <a:xfrm>
            <a:off x="3677250" y="6228349"/>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
          <p:cNvSpPr/>
          <p:nvPr/>
        </p:nvSpPr>
        <p:spPr>
          <a:xfrm>
            <a:off x="5375591" y="5669357"/>
            <a:ext cx="45764" cy="46121"/>
          </a:xfrm>
          <a:custGeom>
            <a:avLst/>
            <a:gdLst/>
            <a:ahLst/>
            <a:cxnLst/>
            <a:rect l="l" t="t" r="r" b="b"/>
            <a:pathLst>
              <a:path w="29717" h="29949" extrusionOk="0">
                <a:moveTo>
                  <a:pt x="744" y="19840"/>
                </a:moveTo>
                <a:cubicBezTo>
                  <a:pt x="3222" y="27638"/>
                  <a:pt x="11543" y="31935"/>
                  <a:pt x="19318" y="29440"/>
                </a:cubicBezTo>
                <a:cubicBezTo>
                  <a:pt x="19340" y="29433"/>
                  <a:pt x="19363" y="29426"/>
                  <a:pt x="19386" y="29419"/>
                </a:cubicBezTo>
                <a:cubicBezTo>
                  <a:pt x="27070" y="27084"/>
                  <a:pt x="31435" y="18934"/>
                  <a:pt x="29093" y="11218"/>
                </a:cubicBezTo>
                <a:cubicBezTo>
                  <a:pt x="29048" y="11049"/>
                  <a:pt x="28980" y="10883"/>
                  <a:pt x="28934" y="10716"/>
                </a:cubicBezTo>
                <a:cubicBezTo>
                  <a:pt x="26570" y="2881"/>
                  <a:pt x="18295" y="-1536"/>
                  <a:pt x="10497" y="845"/>
                </a:cubicBezTo>
                <a:cubicBezTo>
                  <a:pt x="10429" y="865"/>
                  <a:pt x="10361" y="886"/>
                  <a:pt x="10293" y="909"/>
                </a:cubicBezTo>
                <a:cubicBezTo>
                  <a:pt x="2472" y="3513"/>
                  <a:pt x="-1802" y="11968"/>
                  <a:pt x="744" y="19840"/>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
          <p:cNvSpPr/>
          <p:nvPr/>
        </p:nvSpPr>
        <p:spPr>
          <a:xfrm>
            <a:off x="4724074" y="6010247"/>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
          <p:cNvSpPr/>
          <p:nvPr/>
        </p:nvSpPr>
        <p:spPr>
          <a:xfrm>
            <a:off x="5773197" y="6191162"/>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
          <p:cNvSpPr/>
          <p:nvPr/>
        </p:nvSpPr>
        <p:spPr>
          <a:xfrm>
            <a:off x="5470057" y="5882912"/>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
          <p:cNvSpPr/>
          <p:nvPr/>
        </p:nvSpPr>
        <p:spPr>
          <a:xfrm>
            <a:off x="4828109" y="6397717"/>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
          <p:cNvSpPr/>
          <p:nvPr/>
        </p:nvSpPr>
        <p:spPr>
          <a:xfrm>
            <a:off x="4560047" y="5654159"/>
            <a:ext cx="166905" cy="167441"/>
          </a:xfrm>
          <a:custGeom>
            <a:avLst/>
            <a:gdLst/>
            <a:ahLst/>
            <a:cxnLst/>
            <a:rect l="l" t="t" r="r" b="b"/>
            <a:pathLst>
              <a:path w="108380" h="108728" extrusionOk="0">
                <a:moveTo>
                  <a:pt x="2754" y="71442"/>
                </a:moveTo>
                <a:cubicBezTo>
                  <a:pt x="11756" y="99766"/>
                  <a:pt x="41947" y="115401"/>
                  <a:pt x="70182" y="106369"/>
                </a:cubicBezTo>
                <a:cubicBezTo>
                  <a:pt x="70433" y="106285"/>
                  <a:pt x="70705" y="106198"/>
                  <a:pt x="70955" y="106111"/>
                </a:cubicBezTo>
                <a:cubicBezTo>
                  <a:pt x="99100" y="97239"/>
                  <a:pt x="114763" y="67152"/>
                  <a:pt x="105920" y="38911"/>
                </a:cubicBezTo>
                <a:cubicBezTo>
                  <a:pt x="105783" y="38500"/>
                  <a:pt x="105647" y="38092"/>
                  <a:pt x="105511" y="37686"/>
                </a:cubicBezTo>
                <a:cubicBezTo>
                  <a:pt x="96508" y="9362"/>
                  <a:pt x="66318" y="-6273"/>
                  <a:pt x="38082" y="2759"/>
                </a:cubicBezTo>
                <a:cubicBezTo>
                  <a:pt x="37832" y="2843"/>
                  <a:pt x="37559" y="2930"/>
                  <a:pt x="37309" y="3017"/>
                </a:cubicBezTo>
                <a:cubicBezTo>
                  <a:pt x="9006" y="12211"/>
                  <a:pt x="-6522" y="42688"/>
                  <a:pt x="2640" y="71091"/>
                </a:cubicBezTo>
                <a:cubicBezTo>
                  <a:pt x="2686" y="71210"/>
                  <a:pt x="2708" y="71326"/>
                  <a:pt x="2754" y="7144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3"/>
          <p:cNvSpPr/>
          <p:nvPr/>
        </p:nvSpPr>
        <p:spPr>
          <a:xfrm>
            <a:off x="5491711" y="6319469"/>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
          <p:cNvSpPr/>
          <p:nvPr/>
        </p:nvSpPr>
        <p:spPr>
          <a:xfrm>
            <a:off x="5400137" y="5606101"/>
            <a:ext cx="50618" cy="50785"/>
          </a:xfrm>
          <a:custGeom>
            <a:avLst/>
            <a:gdLst/>
            <a:ahLst/>
            <a:cxnLst/>
            <a:rect l="l" t="t" r="r" b="b"/>
            <a:pathLst>
              <a:path w="32869" h="32977" extrusionOk="0">
                <a:moveTo>
                  <a:pt x="757" y="21707"/>
                </a:moveTo>
                <a:cubicBezTo>
                  <a:pt x="3576" y="30351"/>
                  <a:pt x="12783" y="35118"/>
                  <a:pt x="21445" y="32426"/>
                </a:cubicBezTo>
                <a:cubicBezTo>
                  <a:pt x="30061" y="29598"/>
                  <a:pt x="34812" y="20361"/>
                  <a:pt x="32130" y="11671"/>
                </a:cubicBezTo>
                <a:cubicBezTo>
                  <a:pt x="29311" y="3026"/>
                  <a:pt x="20103" y="-1741"/>
                  <a:pt x="11442" y="951"/>
                </a:cubicBezTo>
                <a:cubicBezTo>
                  <a:pt x="2826" y="3779"/>
                  <a:pt x="-1926" y="13016"/>
                  <a:pt x="757" y="21707"/>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
          <p:cNvSpPr/>
          <p:nvPr/>
        </p:nvSpPr>
        <p:spPr>
          <a:xfrm>
            <a:off x="817456" y="4330814"/>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
          <p:cNvSpPr/>
          <p:nvPr/>
        </p:nvSpPr>
        <p:spPr>
          <a:xfrm>
            <a:off x="1235310" y="4463290"/>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
          <p:cNvSpPr/>
          <p:nvPr/>
        </p:nvSpPr>
        <p:spPr>
          <a:xfrm>
            <a:off x="4282015" y="6291784"/>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
          <p:cNvSpPr/>
          <p:nvPr/>
        </p:nvSpPr>
        <p:spPr>
          <a:xfrm>
            <a:off x="5563807" y="6445847"/>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
          <p:cNvSpPr/>
          <p:nvPr/>
        </p:nvSpPr>
        <p:spPr>
          <a:xfrm>
            <a:off x="5207959" y="590958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
          <p:cNvSpPr/>
          <p:nvPr/>
        </p:nvSpPr>
        <p:spPr>
          <a:xfrm>
            <a:off x="4279301" y="6273112"/>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
          <p:cNvSpPr/>
          <p:nvPr/>
        </p:nvSpPr>
        <p:spPr>
          <a:xfrm>
            <a:off x="4099935" y="6438362"/>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
          <p:cNvSpPr/>
          <p:nvPr/>
        </p:nvSpPr>
        <p:spPr>
          <a:xfrm>
            <a:off x="5349390" y="6227325"/>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
          <p:cNvSpPr/>
          <p:nvPr/>
        </p:nvSpPr>
        <p:spPr>
          <a:xfrm>
            <a:off x="3399549" y="4293714"/>
            <a:ext cx="12810" cy="12630"/>
          </a:xfrm>
          <a:custGeom>
            <a:avLst/>
            <a:gdLst/>
            <a:ahLst/>
            <a:cxnLst/>
            <a:rect l="l" t="t" r="r" b="b"/>
            <a:pathLst>
              <a:path w="8318" h="8201" extrusionOk="0">
                <a:moveTo>
                  <a:pt x="159" y="5452"/>
                </a:moveTo>
                <a:cubicBezTo>
                  <a:pt x="795" y="7619"/>
                  <a:pt x="3069" y="8873"/>
                  <a:pt x="5228" y="8235"/>
                </a:cubicBezTo>
                <a:cubicBezTo>
                  <a:pt x="5296" y="8212"/>
                  <a:pt x="5342" y="8212"/>
                  <a:pt x="5387" y="8189"/>
                </a:cubicBezTo>
                <a:cubicBezTo>
                  <a:pt x="7547" y="7551"/>
                  <a:pt x="8798" y="5270"/>
                  <a:pt x="8161" y="3103"/>
                </a:cubicBezTo>
                <a:cubicBezTo>
                  <a:pt x="8138" y="3035"/>
                  <a:pt x="8138" y="2989"/>
                  <a:pt x="8116" y="2943"/>
                </a:cubicBezTo>
                <a:cubicBezTo>
                  <a:pt x="7365" y="799"/>
                  <a:pt x="5024" y="-318"/>
                  <a:pt x="2910" y="434"/>
                </a:cubicBezTo>
                <a:cubicBezTo>
                  <a:pt x="2887" y="434"/>
                  <a:pt x="2887" y="434"/>
                  <a:pt x="2887" y="434"/>
                </a:cubicBezTo>
                <a:cubicBezTo>
                  <a:pt x="773" y="1096"/>
                  <a:pt x="-432" y="3308"/>
                  <a:pt x="159" y="5452"/>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3"/>
          <p:cNvSpPr/>
          <p:nvPr/>
        </p:nvSpPr>
        <p:spPr>
          <a:xfrm>
            <a:off x="4503892" y="6035109"/>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3"/>
          <p:cNvSpPr/>
          <p:nvPr/>
        </p:nvSpPr>
        <p:spPr>
          <a:xfrm>
            <a:off x="5188236" y="6028142"/>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3"/>
          <p:cNvSpPr/>
          <p:nvPr/>
        </p:nvSpPr>
        <p:spPr>
          <a:xfrm>
            <a:off x="2739949" y="4393802"/>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
          <p:cNvSpPr/>
          <p:nvPr/>
        </p:nvSpPr>
        <p:spPr>
          <a:xfrm>
            <a:off x="200000" y="5470501"/>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
          <p:cNvSpPr/>
          <p:nvPr/>
        </p:nvSpPr>
        <p:spPr>
          <a:xfrm>
            <a:off x="483572" y="5113702"/>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
          <p:cNvSpPr/>
          <p:nvPr/>
        </p:nvSpPr>
        <p:spPr>
          <a:xfrm>
            <a:off x="2899577" y="4324980"/>
            <a:ext cx="46222" cy="46377"/>
          </a:xfrm>
          <a:custGeom>
            <a:avLst/>
            <a:gdLst/>
            <a:ahLst/>
            <a:cxnLst/>
            <a:rect l="l" t="t" r="r" b="b"/>
            <a:pathLst>
              <a:path w="30014" h="30115" extrusionOk="0">
                <a:moveTo>
                  <a:pt x="773" y="19997"/>
                </a:moveTo>
                <a:cubicBezTo>
                  <a:pt x="3365" y="27850"/>
                  <a:pt x="11799" y="32129"/>
                  <a:pt x="19642" y="29577"/>
                </a:cubicBezTo>
                <a:cubicBezTo>
                  <a:pt x="27531" y="27013"/>
                  <a:pt x="31850" y="18522"/>
                  <a:pt x="29281" y="10614"/>
                </a:cubicBezTo>
                <a:cubicBezTo>
                  <a:pt x="26735" y="2706"/>
                  <a:pt x="18278" y="-1627"/>
                  <a:pt x="10389" y="938"/>
                </a:cubicBezTo>
                <a:cubicBezTo>
                  <a:pt x="2501" y="3502"/>
                  <a:pt x="-1819" y="11991"/>
                  <a:pt x="750" y="19901"/>
                </a:cubicBezTo>
                <a:cubicBezTo>
                  <a:pt x="750" y="19933"/>
                  <a:pt x="773" y="19965"/>
                  <a:pt x="773" y="199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
          <p:cNvSpPr/>
          <p:nvPr/>
        </p:nvSpPr>
        <p:spPr>
          <a:xfrm>
            <a:off x="5615307" y="6165356"/>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
          <p:cNvSpPr/>
          <p:nvPr/>
        </p:nvSpPr>
        <p:spPr>
          <a:xfrm>
            <a:off x="4513128" y="6024054"/>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
          <p:cNvSpPr/>
          <p:nvPr/>
        </p:nvSpPr>
        <p:spPr>
          <a:xfrm>
            <a:off x="6016917" y="6372775"/>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
          <p:cNvSpPr/>
          <p:nvPr/>
        </p:nvSpPr>
        <p:spPr>
          <a:xfrm>
            <a:off x="2223585" y="4524985"/>
            <a:ext cx="105030" cy="101862"/>
          </a:xfrm>
          <a:custGeom>
            <a:avLst/>
            <a:gdLst/>
            <a:ahLst/>
            <a:cxnLst/>
            <a:rect l="l" t="t" r="r" b="b"/>
            <a:pathLst>
              <a:path w="68201" h="66144" extrusionOk="0">
                <a:moveTo>
                  <a:pt x="0" y="26686"/>
                </a:moveTo>
                <a:lnTo>
                  <a:pt x="23189" y="21896"/>
                </a:lnTo>
                <a:lnTo>
                  <a:pt x="32509" y="0"/>
                </a:lnTo>
                <a:lnTo>
                  <a:pt x="44331" y="20756"/>
                </a:lnTo>
                <a:lnTo>
                  <a:pt x="68201" y="22809"/>
                </a:lnTo>
                <a:lnTo>
                  <a:pt x="52060" y="40371"/>
                </a:lnTo>
                <a:lnTo>
                  <a:pt x="57289" y="63636"/>
                </a:lnTo>
                <a:lnTo>
                  <a:pt x="35692" y="53828"/>
                </a:lnTo>
                <a:lnTo>
                  <a:pt x="15232" y="66145"/>
                </a:lnTo>
                <a:lnTo>
                  <a:pt x="17960" y="42424"/>
                </a:lnTo>
                <a:lnTo>
                  <a:pt x="0" y="26686"/>
                </a:lnTo>
                <a:close/>
              </a:path>
            </a:pathLst>
          </a:custGeom>
          <a:solidFill>
            <a:srgbClr val="FFFFFF">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
          <p:cNvSpPr/>
          <p:nvPr/>
        </p:nvSpPr>
        <p:spPr>
          <a:xfrm>
            <a:off x="3045492" y="4725338"/>
            <a:ext cx="147392" cy="153496"/>
          </a:xfrm>
          <a:custGeom>
            <a:avLst/>
            <a:gdLst/>
            <a:ahLst/>
            <a:cxnLst/>
            <a:rect l="l" t="t" r="r" b="b"/>
            <a:pathLst>
              <a:path w="95709" h="99673" extrusionOk="0">
                <a:moveTo>
                  <a:pt x="95709" y="79146"/>
                </a:moveTo>
                <a:lnTo>
                  <a:pt x="61154" y="74128"/>
                </a:lnTo>
                <a:lnTo>
                  <a:pt x="37511" y="99673"/>
                </a:lnTo>
                <a:lnTo>
                  <a:pt x="31600" y="65232"/>
                </a:lnTo>
                <a:lnTo>
                  <a:pt x="0" y="50635"/>
                </a:lnTo>
                <a:lnTo>
                  <a:pt x="30691" y="34441"/>
                </a:lnTo>
                <a:lnTo>
                  <a:pt x="35010" y="0"/>
                </a:lnTo>
                <a:lnTo>
                  <a:pt x="59790" y="24177"/>
                </a:lnTo>
                <a:lnTo>
                  <a:pt x="93891" y="17563"/>
                </a:lnTo>
                <a:lnTo>
                  <a:pt x="78659" y="48582"/>
                </a:lnTo>
                <a:lnTo>
                  <a:pt x="95709" y="79146"/>
                </a:lnTo>
                <a:close/>
              </a:path>
            </a:pathLst>
          </a:custGeom>
          <a:solidFill>
            <a:srgbClr val="FFFFFF">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
          <p:cNvSpPr/>
          <p:nvPr/>
        </p:nvSpPr>
        <p:spPr>
          <a:xfrm>
            <a:off x="5914926" y="5607846"/>
            <a:ext cx="136188" cy="134177"/>
          </a:xfrm>
          <a:custGeom>
            <a:avLst/>
            <a:gdLst/>
            <a:ahLst/>
            <a:cxnLst/>
            <a:rect l="l" t="t" r="r" b="b"/>
            <a:pathLst>
              <a:path w="88434" h="87128" extrusionOk="0">
                <a:moveTo>
                  <a:pt x="77295" y="81198"/>
                </a:moveTo>
                <a:lnTo>
                  <a:pt x="48423" y="69794"/>
                </a:lnTo>
                <a:lnTo>
                  <a:pt x="22507" y="87128"/>
                </a:lnTo>
                <a:lnTo>
                  <a:pt x="24553" y="56109"/>
                </a:lnTo>
                <a:lnTo>
                  <a:pt x="0" y="36950"/>
                </a:lnTo>
                <a:lnTo>
                  <a:pt x="30008" y="29195"/>
                </a:lnTo>
                <a:lnTo>
                  <a:pt x="40693" y="0"/>
                </a:lnTo>
                <a:lnTo>
                  <a:pt x="57517" y="26230"/>
                </a:lnTo>
                <a:lnTo>
                  <a:pt x="88434" y="27370"/>
                </a:lnTo>
                <a:lnTo>
                  <a:pt x="68656" y="51319"/>
                </a:lnTo>
                <a:lnTo>
                  <a:pt x="77295" y="81198"/>
                </a:lnTo>
                <a:close/>
              </a:path>
            </a:pathLst>
          </a:custGeom>
          <a:solidFill>
            <a:srgbClr val="FFFFFF">
              <a:alpha val="6470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
          <p:cNvSpPr/>
          <p:nvPr/>
        </p:nvSpPr>
        <p:spPr>
          <a:xfrm>
            <a:off x="1345625" y="4521121"/>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3"/>
          <p:cNvSpPr/>
          <p:nvPr/>
        </p:nvSpPr>
        <p:spPr>
          <a:xfrm>
            <a:off x="1608030" y="50989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3"/>
          <p:cNvSpPr/>
          <p:nvPr/>
        </p:nvSpPr>
        <p:spPr>
          <a:xfrm>
            <a:off x="1271000" y="4438871"/>
            <a:ext cx="154043" cy="148578"/>
          </a:xfrm>
          <a:custGeom>
            <a:avLst/>
            <a:gdLst/>
            <a:ahLst/>
            <a:cxnLst/>
            <a:rect l="l" t="t" r="r" b="b"/>
            <a:pathLst>
              <a:path w="100028" h="96479" extrusionOk="0">
                <a:moveTo>
                  <a:pt x="48423" y="96480"/>
                </a:moveTo>
                <a:lnTo>
                  <a:pt x="34328" y="64548"/>
                </a:lnTo>
                <a:lnTo>
                  <a:pt x="0" y="57933"/>
                </a:lnTo>
                <a:lnTo>
                  <a:pt x="25917" y="34669"/>
                </a:lnTo>
                <a:lnTo>
                  <a:pt x="21597" y="0"/>
                </a:lnTo>
                <a:lnTo>
                  <a:pt x="51833" y="17563"/>
                </a:lnTo>
                <a:lnTo>
                  <a:pt x="83433" y="2509"/>
                </a:lnTo>
                <a:lnTo>
                  <a:pt x="76158" y="36722"/>
                </a:lnTo>
                <a:lnTo>
                  <a:pt x="100029" y="62267"/>
                </a:lnTo>
                <a:lnTo>
                  <a:pt x="65246" y="65689"/>
                </a:lnTo>
                <a:lnTo>
                  <a:pt x="48423" y="96480"/>
                </a:lnTo>
                <a:close/>
              </a:path>
            </a:pathLst>
          </a:custGeom>
          <a:solidFill>
            <a:srgbClr val="FFFFFF">
              <a:alpha val="6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3"/>
          <p:cNvSpPr/>
          <p:nvPr/>
        </p:nvSpPr>
        <p:spPr>
          <a:xfrm>
            <a:off x="2617328" y="4324558"/>
            <a:ext cx="53918" cy="31963"/>
          </a:xfrm>
          <a:custGeom>
            <a:avLst/>
            <a:gdLst/>
            <a:ahLst/>
            <a:cxnLst/>
            <a:rect l="l" t="t" r="r" b="b"/>
            <a:pathLst>
              <a:path w="35012" h="20755" extrusionOk="0">
                <a:moveTo>
                  <a:pt x="35019" y="8639"/>
                </a:moveTo>
                <a:lnTo>
                  <a:pt x="35019" y="8639"/>
                </a:lnTo>
                <a:lnTo>
                  <a:pt x="32518" y="8639"/>
                </a:lnTo>
                <a:lnTo>
                  <a:pt x="32518" y="8639"/>
                </a:lnTo>
                <a:cubicBezTo>
                  <a:pt x="32518" y="8639"/>
                  <a:pt x="32518" y="8639"/>
                  <a:pt x="32518" y="7270"/>
                </a:cubicBezTo>
                <a:cubicBezTo>
                  <a:pt x="32518" y="5902"/>
                  <a:pt x="32518" y="7270"/>
                  <a:pt x="32518" y="7270"/>
                </a:cubicBezTo>
                <a:lnTo>
                  <a:pt x="32518" y="7270"/>
                </a:lnTo>
                <a:lnTo>
                  <a:pt x="30472" y="8411"/>
                </a:lnTo>
                <a:lnTo>
                  <a:pt x="28199" y="8411"/>
                </a:lnTo>
                <a:lnTo>
                  <a:pt x="30245" y="7042"/>
                </a:lnTo>
                <a:cubicBezTo>
                  <a:pt x="30245" y="7042"/>
                  <a:pt x="30245" y="7042"/>
                  <a:pt x="30245" y="5902"/>
                </a:cubicBezTo>
                <a:lnTo>
                  <a:pt x="30245" y="5902"/>
                </a:lnTo>
                <a:lnTo>
                  <a:pt x="30245" y="5902"/>
                </a:lnTo>
                <a:lnTo>
                  <a:pt x="26380" y="8183"/>
                </a:lnTo>
                <a:lnTo>
                  <a:pt x="24334" y="8183"/>
                </a:lnTo>
                <a:lnTo>
                  <a:pt x="26380" y="7042"/>
                </a:lnTo>
                <a:lnTo>
                  <a:pt x="26380" y="7042"/>
                </a:lnTo>
                <a:lnTo>
                  <a:pt x="26380" y="7042"/>
                </a:lnTo>
                <a:lnTo>
                  <a:pt x="26380" y="7042"/>
                </a:lnTo>
                <a:lnTo>
                  <a:pt x="26380" y="7042"/>
                </a:lnTo>
                <a:lnTo>
                  <a:pt x="26380" y="7042"/>
                </a:lnTo>
                <a:lnTo>
                  <a:pt x="26380" y="7042"/>
                </a:lnTo>
                <a:cubicBezTo>
                  <a:pt x="26380" y="7042"/>
                  <a:pt x="26380" y="7042"/>
                  <a:pt x="26380" y="7042"/>
                </a:cubicBezTo>
                <a:lnTo>
                  <a:pt x="26380" y="7042"/>
                </a:lnTo>
                <a:lnTo>
                  <a:pt x="25016" y="7042"/>
                </a:lnTo>
                <a:lnTo>
                  <a:pt x="22288" y="7042"/>
                </a:lnTo>
                <a:lnTo>
                  <a:pt x="24106" y="5218"/>
                </a:lnTo>
                <a:lnTo>
                  <a:pt x="26380" y="5218"/>
                </a:lnTo>
                <a:lnTo>
                  <a:pt x="26380" y="5218"/>
                </a:lnTo>
                <a:cubicBezTo>
                  <a:pt x="26380" y="5218"/>
                  <a:pt x="26380" y="5218"/>
                  <a:pt x="26380" y="5218"/>
                </a:cubicBezTo>
                <a:lnTo>
                  <a:pt x="23879" y="5218"/>
                </a:lnTo>
                <a:lnTo>
                  <a:pt x="25471" y="3621"/>
                </a:lnTo>
                <a:lnTo>
                  <a:pt x="28653" y="3621"/>
                </a:lnTo>
                <a:lnTo>
                  <a:pt x="28653" y="3621"/>
                </a:lnTo>
                <a:cubicBezTo>
                  <a:pt x="28653" y="3621"/>
                  <a:pt x="28653" y="3621"/>
                  <a:pt x="28653" y="3621"/>
                </a:cubicBezTo>
                <a:lnTo>
                  <a:pt x="28653" y="3621"/>
                </a:lnTo>
                <a:lnTo>
                  <a:pt x="30472" y="1796"/>
                </a:lnTo>
                <a:lnTo>
                  <a:pt x="30472" y="428"/>
                </a:lnTo>
                <a:lnTo>
                  <a:pt x="30472" y="428"/>
                </a:lnTo>
                <a:cubicBezTo>
                  <a:pt x="30472" y="428"/>
                  <a:pt x="30472" y="428"/>
                  <a:pt x="30472" y="428"/>
                </a:cubicBezTo>
                <a:lnTo>
                  <a:pt x="28653" y="2253"/>
                </a:lnTo>
                <a:lnTo>
                  <a:pt x="28653" y="2253"/>
                </a:lnTo>
                <a:cubicBezTo>
                  <a:pt x="28653" y="2253"/>
                  <a:pt x="28653" y="2253"/>
                  <a:pt x="28653" y="2253"/>
                </a:cubicBezTo>
                <a:lnTo>
                  <a:pt x="28653" y="2253"/>
                </a:lnTo>
                <a:lnTo>
                  <a:pt x="28653" y="2253"/>
                </a:lnTo>
                <a:lnTo>
                  <a:pt x="28653" y="5218"/>
                </a:lnTo>
                <a:lnTo>
                  <a:pt x="27062" y="6814"/>
                </a:lnTo>
                <a:lnTo>
                  <a:pt x="27062" y="4533"/>
                </a:lnTo>
                <a:cubicBezTo>
                  <a:pt x="27062" y="4533"/>
                  <a:pt x="27062" y="4533"/>
                  <a:pt x="27062" y="4533"/>
                </a:cubicBezTo>
                <a:lnTo>
                  <a:pt x="27062" y="4533"/>
                </a:lnTo>
                <a:cubicBezTo>
                  <a:pt x="27062" y="4533"/>
                  <a:pt x="27062" y="4533"/>
                  <a:pt x="27062" y="4533"/>
                </a:cubicBezTo>
                <a:lnTo>
                  <a:pt x="27062" y="4533"/>
                </a:lnTo>
                <a:lnTo>
                  <a:pt x="27062" y="8867"/>
                </a:lnTo>
                <a:lnTo>
                  <a:pt x="25698" y="10236"/>
                </a:lnTo>
                <a:lnTo>
                  <a:pt x="25698" y="7955"/>
                </a:lnTo>
                <a:lnTo>
                  <a:pt x="25698" y="7955"/>
                </a:lnTo>
                <a:lnTo>
                  <a:pt x="25698" y="6586"/>
                </a:lnTo>
                <a:lnTo>
                  <a:pt x="25698" y="6586"/>
                </a:lnTo>
                <a:lnTo>
                  <a:pt x="25698" y="6586"/>
                </a:lnTo>
                <a:lnTo>
                  <a:pt x="25698" y="6586"/>
                </a:lnTo>
                <a:lnTo>
                  <a:pt x="25698" y="6586"/>
                </a:lnTo>
                <a:lnTo>
                  <a:pt x="25698" y="8867"/>
                </a:lnTo>
                <a:lnTo>
                  <a:pt x="24334" y="11148"/>
                </a:lnTo>
                <a:lnTo>
                  <a:pt x="24334" y="8639"/>
                </a:lnTo>
                <a:lnTo>
                  <a:pt x="26380" y="4990"/>
                </a:lnTo>
                <a:lnTo>
                  <a:pt x="26380" y="4990"/>
                </a:lnTo>
                <a:lnTo>
                  <a:pt x="26380" y="4990"/>
                </a:lnTo>
                <a:lnTo>
                  <a:pt x="26380" y="4990"/>
                </a:lnTo>
                <a:lnTo>
                  <a:pt x="26380" y="4990"/>
                </a:lnTo>
                <a:lnTo>
                  <a:pt x="25243" y="4990"/>
                </a:lnTo>
                <a:lnTo>
                  <a:pt x="25243" y="7042"/>
                </a:lnTo>
                <a:lnTo>
                  <a:pt x="25243" y="4762"/>
                </a:lnTo>
                <a:lnTo>
                  <a:pt x="26607" y="2709"/>
                </a:lnTo>
                <a:lnTo>
                  <a:pt x="26607" y="2709"/>
                </a:lnTo>
                <a:cubicBezTo>
                  <a:pt x="26607" y="2709"/>
                  <a:pt x="26607" y="2709"/>
                  <a:pt x="26607" y="2709"/>
                </a:cubicBezTo>
                <a:lnTo>
                  <a:pt x="26607" y="2709"/>
                </a:lnTo>
                <a:cubicBezTo>
                  <a:pt x="26607" y="2709"/>
                  <a:pt x="26607" y="2709"/>
                  <a:pt x="26607" y="2709"/>
                </a:cubicBezTo>
                <a:lnTo>
                  <a:pt x="26607" y="2709"/>
                </a:lnTo>
                <a:lnTo>
                  <a:pt x="26607" y="200"/>
                </a:lnTo>
                <a:lnTo>
                  <a:pt x="26607" y="200"/>
                </a:lnTo>
                <a:lnTo>
                  <a:pt x="26607" y="200"/>
                </a:lnTo>
                <a:cubicBezTo>
                  <a:pt x="26403" y="553"/>
                  <a:pt x="26403" y="987"/>
                  <a:pt x="26607" y="1340"/>
                </a:cubicBezTo>
                <a:lnTo>
                  <a:pt x="26607" y="3849"/>
                </a:lnTo>
                <a:lnTo>
                  <a:pt x="26607" y="3849"/>
                </a:lnTo>
                <a:lnTo>
                  <a:pt x="26607" y="3849"/>
                </a:lnTo>
                <a:lnTo>
                  <a:pt x="26607" y="4990"/>
                </a:lnTo>
                <a:lnTo>
                  <a:pt x="26607" y="4990"/>
                </a:lnTo>
                <a:lnTo>
                  <a:pt x="28881" y="6358"/>
                </a:lnTo>
                <a:lnTo>
                  <a:pt x="28881" y="8411"/>
                </a:lnTo>
                <a:lnTo>
                  <a:pt x="26835" y="7270"/>
                </a:lnTo>
                <a:lnTo>
                  <a:pt x="26835" y="7270"/>
                </a:lnTo>
                <a:lnTo>
                  <a:pt x="25698" y="7270"/>
                </a:lnTo>
                <a:lnTo>
                  <a:pt x="25698" y="7270"/>
                </a:lnTo>
                <a:lnTo>
                  <a:pt x="25698" y="7270"/>
                </a:lnTo>
                <a:lnTo>
                  <a:pt x="29335" y="9551"/>
                </a:lnTo>
                <a:lnTo>
                  <a:pt x="29335" y="11604"/>
                </a:lnTo>
                <a:lnTo>
                  <a:pt x="27517" y="11604"/>
                </a:lnTo>
                <a:lnTo>
                  <a:pt x="27517" y="10236"/>
                </a:lnTo>
                <a:lnTo>
                  <a:pt x="27517" y="10236"/>
                </a:lnTo>
                <a:lnTo>
                  <a:pt x="27517" y="10236"/>
                </a:lnTo>
                <a:lnTo>
                  <a:pt x="27517" y="10236"/>
                </a:lnTo>
                <a:lnTo>
                  <a:pt x="27517" y="10236"/>
                </a:lnTo>
                <a:lnTo>
                  <a:pt x="27517" y="10236"/>
                </a:lnTo>
                <a:lnTo>
                  <a:pt x="28881" y="10236"/>
                </a:lnTo>
                <a:lnTo>
                  <a:pt x="28881" y="12744"/>
                </a:lnTo>
                <a:lnTo>
                  <a:pt x="26607" y="12744"/>
                </a:lnTo>
                <a:lnTo>
                  <a:pt x="24561" y="9095"/>
                </a:lnTo>
                <a:lnTo>
                  <a:pt x="24561" y="9095"/>
                </a:lnTo>
                <a:lnTo>
                  <a:pt x="24561" y="9095"/>
                </a:lnTo>
                <a:lnTo>
                  <a:pt x="24561" y="9095"/>
                </a:lnTo>
                <a:cubicBezTo>
                  <a:pt x="24561" y="9095"/>
                  <a:pt x="24561" y="9095"/>
                  <a:pt x="24561" y="10464"/>
                </a:cubicBezTo>
                <a:lnTo>
                  <a:pt x="25698" y="12516"/>
                </a:lnTo>
                <a:lnTo>
                  <a:pt x="23424" y="12516"/>
                </a:lnTo>
                <a:lnTo>
                  <a:pt x="22288" y="10464"/>
                </a:lnTo>
                <a:lnTo>
                  <a:pt x="3646" y="10464"/>
                </a:lnTo>
                <a:lnTo>
                  <a:pt x="3646" y="11832"/>
                </a:lnTo>
                <a:lnTo>
                  <a:pt x="3646" y="11832"/>
                </a:lnTo>
                <a:lnTo>
                  <a:pt x="1145" y="11832"/>
                </a:lnTo>
                <a:cubicBezTo>
                  <a:pt x="804" y="11629"/>
                  <a:pt x="350" y="11629"/>
                  <a:pt x="9" y="11832"/>
                </a:cubicBezTo>
                <a:lnTo>
                  <a:pt x="9" y="11832"/>
                </a:lnTo>
                <a:lnTo>
                  <a:pt x="9" y="11832"/>
                </a:lnTo>
                <a:lnTo>
                  <a:pt x="2509" y="11832"/>
                </a:lnTo>
                <a:lnTo>
                  <a:pt x="2509" y="11832"/>
                </a:lnTo>
                <a:lnTo>
                  <a:pt x="2509" y="13201"/>
                </a:lnTo>
                <a:lnTo>
                  <a:pt x="3646" y="13201"/>
                </a:lnTo>
                <a:lnTo>
                  <a:pt x="5920" y="11832"/>
                </a:lnTo>
                <a:lnTo>
                  <a:pt x="8193" y="11832"/>
                </a:lnTo>
                <a:lnTo>
                  <a:pt x="6147" y="12973"/>
                </a:lnTo>
                <a:lnTo>
                  <a:pt x="6147" y="14341"/>
                </a:lnTo>
                <a:lnTo>
                  <a:pt x="6147" y="14341"/>
                </a:lnTo>
                <a:lnTo>
                  <a:pt x="6147" y="14341"/>
                </a:lnTo>
                <a:lnTo>
                  <a:pt x="9784" y="12288"/>
                </a:lnTo>
                <a:lnTo>
                  <a:pt x="11830" y="12288"/>
                </a:lnTo>
                <a:lnTo>
                  <a:pt x="9784" y="12288"/>
                </a:lnTo>
                <a:lnTo>
                  <a:pt x="8420" y="12288"/>
                </a:lnTo>
                <a:lnTo>
                  <a:pt x="8420" y="12288"/>
                </a:lnTo>
                <a:lnTo>
                  <a:pt x="8420" y="12288"/>
                </a:lnTo>
                <a:lnTo>
                  <a:pt x="8420" y="12288"/>
                </a:lnTo>
                <a:lnTo>
                  <a:pt x="8420" y="12288"/>
                </a:lnTo>
                <a:lnTo>
                  <a:pt x="8420" y="12288"/>
                </a:lnTo>
                <a:lnTo>
                  <a:pt x="8420" y="12288"/>
                </a:lnTo>
                <a:lnTo>
                  <a:pt x="8420" y="12288"/>
                </a:lnTo>
                <a:lnTo>
                  <a:pt x="9784" y="12288"/>
                </a:lnTo>
                <a:lnTo>
                  <a:pt x="12739" y="12288"/>
                </a:lnTo>
                <a:lnTo>
                  <a:pt x="10921" y="13885"/>
                </a:lnTo>
                <a:lnTo>
                  <a:pt x="6147" y="13885"/>
                </a:lnTo>
                <a:lnTo>
                  <a:pt x="6147" y="13885"/>
                </a:lnTo>
                <a:lnTo>
                  <a:pt x="6147" y="13885"/>
                </a:lnTo>
                <a:lnTo>
                  <a:pt x="8875" y="13885"/>
                </a:lnTo>
                <a:lnTo>
                  <a:pt x="7284" y="15482"/>
                </a:lnTo>
                <a:lnTo>
                  <a:pt x="4555" y="15482"/>
                </a:lnTo>
                <a:lnTo>
                  <a:pt x="4555" y="15482"/>
                </a:lnTo>
                <a:cubicBezTo>
                  <a:pt x="4555" y="15482"/>
                  <a:pt x="4555" y="15482"/>
                  <a:pt x="4555" y="15482"/>
                </a:cubicBezTo>
                <a:lnTo>
                  <a:pt x="4555" y="15482"/>
                </a:lnTo>
                <a:lnTo>
                  <a:pt x="2737" y="17306"/>
                </a:lnTo>
                <a:cubicBezTo>
                  <a:pt x="2487" y="17730"/>
                  <a:pt x="2487" y="18250"/>
                  <a:pt x="2737" y="18675"/>
                </a:cubicBezTo>
                <a:lnTo>
                  <a:pt x="4101" y="18675"/>
                </a:lnTo>
                <a:lnTo>
                  <a:pt x="5920" y="16850"/>
                </a:lnTo>
                <a:lnTo>
                  <a:pt x="5920" y="16850"/>
                </a:lnTo>
                <a:lnTo>
                  <a:pt x="5920" y="16850"/>
                </a:lnTo>
                <a:lnTo>
                  <a:pt x="5920" y="16850"/>
                </a:lnTo>
                <a:lnTo>
                  <a:pt x="5920" y="16850"/>
                </a:lnTo>
                <a:lnTo>
                  <a:pt x="5920" y="13885"/>
                </a:lnTo>
                <a:lnTo>
                  <a:pt x="7511" y="12060"/>
                </a:lnTo>
                <a:lnTo>
                  <a:pt x="7511" y="14569"/>
                </a:lnTo>
                <a:cubicBezTo>
                  <a:pt x="7511" y="14569"/>
                  <a:pt x="7511" y="14569"/>
                  <a:pt x="7511" y="14569"/>
                </a:cubicBezTo>
                <a:lnTo>
                  <a:pt x="7511" y="14569"/>
                </a:lnTo>
                <a:lnTo>
                  <a:pt x="7511" y="14569"/>
                </a:lnTo>
                <a:lnTo>
                  <a:pt x="7511" y="9779"/>
                </a:lnTo>
                <a:lnTo>
                  <a:pt x="9102" y="8411"/>
                </a:lnTo>
                <a:lnTo>
                  <a:pt x="9102" y="10692"/>
                </a:lnTo>
                <a:lnTo>
                  <a:pt x="9102" y="10692"/>
                </a:lnTo>
                <a:lnTo>
                  <a:pt x="9102" y="12060"/>
                </a:lnTo>
                <a:lnTo>
                  <a:pt x="9102" y="12060"/>
                </a:lnTo>
                <a:cubicBezTo>
                  <a:pt x="9102" y="12060"/>
                  <a:pt x="9102" y="12060"/>
                  <a:pt x="9102" y="12060"/>
                </a:cubicBezTo>
                <a:lnTo>
                  <a:pt x="9102" y="12060"/>
                </a:lnTo>
                <a:cubicBezTo>
                  <a:pt x="9102" y="12060"/>
                  <a:pt x="9102" y="12060"/>
                  <a:pt x="9102" y="12060"/>
                </a:cubicBezTo>
                <a:lnTo>
                  <a:pt x="9102" y="10007"/>
                </a:lnTo>
                <a:lnTo>
                  <a:pt x="10693" y="7727"/>
                </a:lnTo>
                <a:lnTo>
                  <a:pt x="10693" y="10007"/>
                </a:lnTo>
                <a:lnTo>
                  <a:pt x="8420" y="13657"/>
                </a:lnTo>
                <a:lnTo>
                  <a:pt x="8420" y="13657"/>
                </a:lnTo>
                <a:lnTo>
                  <a:pt x="8420" y="15025"/>
                </a:lnTo>
                <a:lnTo>
                  <a:pt x="8420" y="15025"/>
                </a:lnTo>
                <a:lnTo>
                  <a:pt x="8420" y="15025"/>
                </a:lnTo>
                <a:lnTo>
                  <a:pt x="9557" y="12973"/>
                </a:lnTo>
                <a:lnTo>
                  <a:pt x="9557" y="15025"/>
                </a:lnTo>
                <a:lnTo>
                  <a:pt x="9557" y="17306"/>
                </a:lnTo>
                <a:lnTo>
                  <a:pt x="9557" y="17306"/>
                </a:lnTo>
                <a:cubicBezTo>
                  <a:pt x="9557" y="17306"/>
                  <a:pt x="9557" y="17306"/>
                  <a:pt x="9557" y="18675"/>
                </a:cubicBezTo>
                <a:lnTo>
                  <a:pt x="9557" y="18675"/>
                </a:lnTo>
                <a:lnTo>
                  <a:pt x="10693" y="18675"/>
                </a:lnTo>
                <a:lnTo>
                  <a:pt x="10693" y="18675"/>
                </a:lnTo>
                <a:lnTo>
                  <a:pt x="10693" y="20956"/>
                </a:lnTo>
                <a:lnTo>
                  <a:pt x="10693" y="20956"/>
                </a:lnTo>
                <a:lnTo>
                  <a:pt x="10693" y="20956"/>
                </a:lnTo>
                <a:lnTo>
                  <a:pt x="10693" y="20956"/>
                </a:lnTo>
                <a:lnTo>
                  <a:pt x="10693" y="18447"/>
                </a:lnTo>
                <a:lnTo>
                  <a:pt x="10693" y="18447"/>
                </a:lnTo>
                <a:lnTo>
                  <a:pt x="10693" y="18447"/>
                </a:lnTo>
                <a:lnTo>
                  <a:pt x="11830" y="18447"/>
                </a:lnTo>
                <a:cubicBezTo>
                  <a:pt x="11830" y="18447"/>
                  <a:pt x="11830" y="18447"/>
                  <a:pt x="11830" y="18447"/>
                </a:cubicBezTo>
                <a:lnTo>
                  <a:pt x="11830" y="18447"/>
                </a:lnTo>
                <a:lnTo>
                  <a:pt x="9557" y="17078"/>
                </a:lnTo>
                <a:lnTo>
                  <a:pt x="9557" y="14797"/>
                </a:lnTo>
                <a:lnTo>
                  <a:pt x="11603" y="16166"/>
                </a:lnTo>
                <a:lnTo>
                  <a:pt x="11603" y="16166"/>
                </a:lnTo>
                <a:cubicBezTo>
                  <a:pt x="11603" y="16166"/>
                  <a:pt x="11603" y="16166"/>
                  <a:pt x="11603" y="16166"/>
                </a:cubicBezTo>
                <a:lnTo>
                  <a:pt x="11603" y="16166"/>
                </a:lnTo>
                <a:lnTo>
                  <a:pt x="7966" y="14113"/>
                </a:lnTo>
                <a:lnTo>
                  <a:pt x="7966" y="12060"/>
                </a:lnTo>
                <a:lnTo>
                  <a:pt x="10012" y="13201"/>
                </a:lnTo>
                <a:lnTo>
                  <a:pt x="10012" y="14569"/>
                </a:lnTo>
                <a:cubicBezTo>
                  <a:pt x="10012" y="14569"/>
                  <a:pt x="10012" y="14569"/>
                  <a:pt x="10012" y="14569"/>
                </a:cubicBezTo>
                <a:lnTo>
                  <a:pt x="10012" y="14569"/>
                </a:lnTo>
                <a:lnTo>
                  <a:pt x="10012" y="14569"/>
                </a:lnTo>
                <a:cubicBezTo>
                  <a:pt x="10012" y="14569"/>
                  <a:pt x="10012" y="14569"/>
                  <a:pt x="10012" y="14569"/>
                </a:cubicBezTo>
                <a:lnTo>
                  <a:pt x="10012" y="14569"/>
                </a:lnTo>
                <a:lnTo>
                  <a:pt x="10012" y="14569"/>
                </a:lnTo>
                <a:lnTo>
                  <a:pt x="10012" y="14569"/>
                </a:lnTo>
                <a:lnTo>
                  <a:pt x="8420" y="14569"/>
                </a:lnTo>
                <a:lnTo>
                  <a:pt x="8420" y="12060"/>
                </a:lnTo>
                <a:lnTo>
                  <a:pt x="10693" y="12060"/>
                </a:lnTo>
                <a:lnTo>
                  <a:pt x="12967" y="15710"/>
                </a:lnTo>
                <a:lnTo>
                  <a:pt x="12967" y="15710"/>
                </a:lnTo>
                <a:lnTo>
                  <a:pt x="12967" y="15710"/>
                </a:lnTo>
                <a:lnTo>
                  <a:pt x="12967" y="15710"/>
                </a:lnTo>
                <a:lnTo>
                  <a:pt x="12967" y="15710"/>
                </a:lnTo>
                <a:lnTo>
                  <a:pt x="12967" y="13657"/>
                </a:lnTo>
                <a:lnTo>
                  <a:pt x="15240" y="13657"/>
                </a:lnTo>
                <a:lnTo>
                  <a:pt x="15240" y="15938"/>
                </a:lnTo>
                <a:lnTo>
                  <a:pt x="15240" y="15938"/>
                </a:lnTo>
                <a:lnTo>
                  <a:pt x="15240" y="15938"/>
                </a:lnTo>
                <a:lnTo>
                  <a:pt x="15240" y="15938"/>
                </a:lnTo>
                <a:cubicBezTo>
                  <a:pt x="15240" y="15938"/>
                  <a:pt x="15240" y="15938"/>
                  <a:pt x="15240" y="14569"/>
                </a:cubicBezTo>
                <a:lnTo>
                  <a:pt x="15240" y="14569"/>
                </a:lnTo>
                <a:lnTo>
                  <a:pt x="17741" y="14569"/>
                </a:lnTo>
                <a:cubicBezTo>
                  <a:pt x="17741" y="14569"/>
                  <a:pt x="35246" y="8639"/>
                  <a:pt x="35019" y="8639"/>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
          <p:cNvSpPr/>
          <p:nvPr/>
        </p:nvSpPr>
        <p:spPr>
          <a:xfrm>
            <a:off x="2551971" y="5728504"/>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3"/>
          <p:cNvSpPr/>
          <p:nvPr/>
        </p:nvSpPr>
        <p:spPr>
          <a:xfrm>
            <a:off x="7842485" y="0"/>
            <a:ext cx="2299859" cy="2170548"/>
          </a:xfrm>
          <a:custGeom>
            <a:avLst/>
            <a:gdLst/>
            <a:ahLst/>
            <a:cxnLst/>
            <a:rect l="l" t="t" r="r" b="b"/>
            <a:pathLst>
              <a:path w="1577948" h="1489227" extrusionOk="0">
                <a:moveTo>
                  <a:pt x="1577883" y="620257"/>
                </a:moveTo>
                <a:cubicBezTo>
                  <a:pt x="1574453" y="597924"/>
                  <a:pt x="1553597" y="582582"/>
                  <a:pt x="1531255" y="585954"/>
                </a:cubicBezTo>
                <a:lnTo>
                  <a:pt x="1421666" y="602140"/>
                </a:lnTo>
                <a:lnTo>
                  <a:pt x="1439782" y="577490"/>
                </a:lnTo>
                <a:cubicBezTo>
                  <a:pt x="1441857" y="574573"/>
                  <a:pt x="1443598" y="571436"/>
                  <a:pt x="1444979" y="568135"/>
                </a:cubicBezTo>
                <a:cubicBezTo>
                  <a:pt x="1451351" y="550804"/>
                  <a:pt x="1445254" y="531355"/>
                  <a:pt x="1430130" y="520764"/>
                </a:cubicBezTo>
                <a:cubicBezTo>
                  <a:pt x="1417765" y="511697"/>
                  <a:pt x="1401363" y="510321"/>
                  <a:pt x="1387660" y="517200"/>
                </a:cubicBezTo>
                <a:cubicBezTo>
                  <a:pt x="1381829" y="520179"/>
                  <a:pt x="1376751" y="524446"/>
                  <a:pt x="1372810" y="529674"/>
                </a:cubicBezTo>
                <a:lnTo>
                  <a:pt x="1307472" y="618772"/>
                </a:lnTo>
                <a:lnTo>
                  <a:pt x="1209317" y="633621"/>
                </a:lnTo>
                <a:lnTo>
                  <a:pt x="1269754" y="550761"/>
                </a:lnTo>
                <a:cubicBezTo>
                  <a:pt x="1271937" y="547969"/>
                  <a:pt x="1273688" y="544865"/>
                  <a:pt x="1274952" y="541554"/>
                </a:cubicBezTo>
                <a:cubicBezTo>
                  <a:pt x="1281379" y="524224"/>
                  <a:pt x="1275271" y="504742"/>
                  <a:pt x="1260102" y="494184"/>
                </a:cubicBezTo>
                <a:cubicBezTo>
                  <a:pt x="1247750" y="485084"/>
                  <a:pt x="1231328" y="483706"/>
                  <a:pt x="1217632" y="490620"/>
                </a:cubicBezTo>
                <a:cubicBezTo>
                  <a:pt x="1211746" y="493515"/>
                  <a:pt x="1206651" y="497795"/>
                  <a:pt x="1202783" y="503093"/>
                </a:cubicBezTo>
                <a:lnTo>
                  <a:pt x="1096757" y="650698"/>
                </a:lnTo>
                <a:lnTo>
                  <a:pt x="1006768" y="664063"/>
                </a:lnTo>
                <a:lnTo>
                  <a:pt x="1064088" y="585657"/>
                </a:lnTo>
                <a:lnTo>
                  <a:pt x="1121704" y="565610"/>
                </a:lnTo>
                <a:cubicBezTo>
                  <a:pt x="1133045" y="561583"/>
                  <a:pt x="1142052" y="552792"/>
                  <a:pt x="1146354" y="541554"/>
                </a:cubicBezTo>
                <a:cubicBezTo>
                  <a:pt x="1149624" y="532586"/>
                  <a:pt x="1149624" y="522753"/>
                  <a:pt x="1146354" y="513785"/>
                </a:cubicBezTo>
                <a:cubicBezTo>
                  <a:pt x="1145050" y="510401"/>
                  <a:pt x="1143303" y="507205"/>
                  <a:pt x="1141157" y="504281"/>
                </a:cubicBezTo>
                <a:cubicBezTo>
                  <a:pt x="1137283" y="498915"/>
                  <a:pt x="1132194" y="494538"/>
                  <a:pt x="1126307" y="491511"/>
                </a:cubicBezTo>
                <a:cubicBezTo>
                  <a:pt x="1128810" y="476311"/>
                  <a:pt x="1122481" y="461004"/>
                  <a:pt x="1109973" y="452011"/>
                </a:cubicBezTo>
                <a:lnTo>
                  <a:pt x="1108488" y="450971"/>
                </a:lnTo>
                <a:cubicBezTo>
                  <a:pt x="1096270" y="442999"/>
                  <a:pt x="1080759" y="442039"/>
                  <a:pt x="1067652" y="448447"/>
                </a:cubicBezTo>
                <a:cubicBezTo>
                  <a:pt x="1061779" y="451427"/>
                  <a:pt x="1056690" y="455753"/>
                  <a:pt x="1052802" y="461069"/>
                </a:cubicBezTo>
                <a:lnTo>
                  <a:pt x="1011817" y="517200"/>
                </a:lnTo>
                <a:lnTo>
                  <a:pt x="898663" y="556700"/>
                </a:lnTo>
                <a:lnTo>
                  <a:pt x="936678" y="460475"/>
                </a:lnTo>
                <a:lnTo>
                  <a:pt x="1103142" y="389940"/>
                </a:lnTo>
                <a:lnTo>
                  <a:pt x="1104775" y="389049"/>
                </a:lnTo>
                <a:cubicBezTo>
                  <a:pt x="1114771" y="384710"/>
                  <a:pt x="1122589" y="376517"/>
                  <a:pt x="1126456" y="366329"/>
                </a:cubicBezTo>
                <a:cubicBezTo>
                  <a:pt x="1130198" y="356782"/>
                  <a:pt x="1130198" y="346176"/>
                  <a:pt x="1126456" y="336630"/>
                </a:cubicBezTo>
                <a:cubicBezTo>
                  <a:pt x="1117542" y="315938"/>
                  <a:pt x="1093598" y="306322"/>
                  <a:pt x="1072849" y="315098"/>
                </a:cubicBezTo>
                <a:lnTo>
                  <a:pt x="980484" y="354152"/>
                </a:lnTo>
                <a:lnTo>
                  <a:pt x="1016420" y="262827"/>
                </a:lnTo>
                <a:lnTo>
                  <a:pt x="1116358" y="220357"/>
                </a:lnTo>
                <a:lnTo>
                  <a:pt x="1118289" y="220357"/>
                </a:lnTo>
                <a:cubicBezTo>
                  <a:pt x="1127693" y="215794"/>
                  <a:pt x="1135017" y="207835"/>
                  <a:pt x="1138781" y="198083"/>
                </a:cubicBezTo>
                <a:cubicBezTo>
                  <a:pt x="1142639" y="188251"/>
                  <a:pt x="1142639" y="177325"/>
                  <a:pt x="1138781" y="167493"/>
                </a:cubicBezTo>
                <a:cubicBezTo>
                  <a:pt x="1129629" y="146963"/>
                  <a:pt x="1105778" y="137476"/>
                  <a:pt x="1085026" y="146109"/>
                </a:cubicBezTo>
                <a:lnTo>
                  <a:pt x="1059039" y="157098"/>
                </a:lnTo>
                <a:lnTo>
                  <a:pt x="1096757" y="55527"/>
                </a:lnTo>
                <a:cubicBezTo>
                  <a:pt x="1104624" y="34659"/>
                  <a:pt x="1094226" y="11347"/>
                  <a:pt x="1073443" y="3256"/>
                </a:cubicBezTo>
                <a:cubicBezTo>
                  <a:pt x="1063427" y="-976"/>
                  <a:pt x="1052126" y="-976"/>
                  <a:pt x="1042110" y="3256"/>
                </a:cubicBezTo>
                <a:cubicBezTo>
                  <a:pt x="1032087" y="7451"/>
                  <a:pt x="1024202" y="15547"/>
                  <a:pt x="1020281" y="25679"/>
                </a:cubicBezTo>
                <a:lnTo>
                  <a:pt x="980187" y="128735"/>
                </a:lnTo>
                <a:lnTo>
                  <a:pt x="967565" y="100670"/>
                </a:lnTo>
                <a:cubicBezTo>
                  <a:pt x="958195" y="80197"/>
                  <a:pt x="934109" y="71063"/>
                  <a:pt x="913513" y="80177"/>
                </a:cubicBezTo>
                <a:cubicBezTo>
                  <a:pt x="903549" y="84506"/>
                  <a:pt x="895768" y="92710"/>
                  <a:pt x="891981" y="102897"/>
                </a:cubicBezTo>
                <a:cubicBezTo>
                  <a:pt x="890422" y="106730"/>
                  <a:pt x="889531" y="110796"/>
                  <a:pt x="889308" y="114925"/>
                </a:cubicBezTo>
                <a:cubicBezTo>
                  <a:pt x="888877" y="121444"/>
                  <a:pt x="890050" y="127969"/>
                  <a:pt x="892723" y="133933"/>
                </a:cubicBezTo>
                <a:lnTo>
                  <a:pt x="938312" y="235058"/>
                </a:lnTo>
                <a:lnTo>
                  <a:pt x="902227" y="326829"/>
                </a:lnTo>
                <a:lnTo>
                  <a:pt x="860054" y="232682"/>
                </a:lnTo>
                <a:cubicBezTo>
                  <a:pt x="850625" y="212353"/>
                  <a:pt x="826702" y="203258"/>
                  <a:pt x="806150" y="212190"/>
                </a:cubicBezTo>
                <a:cubicBezTo>
                  <a:pt x="796290" y="216722"/>
                  <a:pt x="788643" y="225008"/>
                  <a:pt x="784915" y="235207"/>
                </a:cubicBezTo>
                <a:cubicBezTo>
                  <a:pt x="783490" y="239022"/>
                  <a:pt x="782643" y="243024"/>
                  <a:pt x="782391" y="247087"/>
                </a:cubicBezTo>
                <a:cubicBezTo>
                  <a:pt x="781960" y="253655"/>
                  <a:pt x="783133" y="260227"/>
                  <a:pt x="785806" y="266242"/>
                </a:cubicBezTo>
                <a:lnTo>
                  <a:pt x="860054" y="433003"/>
                </a:lnTo>
                <a:lnTo>
                  <a:pt x="827088" y="516903"/>
                </a:lnTo>
                <a:lnTo>
                  <a:pt x="786994" y="427806"/>
                </a:lnTo>
                <a:lnTo>
                  <a:pt x="798132" y="368408"/>
                </a:lnTo>
                <a:cubicBezTo>
                  <a:pt x="800225" y="357787"/>
                  <a:pt x="797968" y="346773"/>
                  <a:pt x="791895" y="337818"/>
                </a:cubicBezTo>
                <a:cubicBezTo>
                  <a:pt x="785569" y="329303"/>
                  <a:pt x="776214" y="323557"/>
                  <a:pt x="765759" y="321780"/>
                </a:cubicBezTo>
                <a:cubicBezTo>
                  <a:pt x="762507" y="321357"/>
                  <a:pt x="759211" y="321357"/>
                  <a:pt x="755959" y="321780"/>
                </a:cubicBezTo>
                <a:lnTo>
                  <a:pt x="755959" y="321780"/>
                </a:lnTo>
                <a:cubicBezTo>
                  <a:pt x="749469" y="322199"/>
                  <a:pt x="743158" y="324132"/>
                  <a:pt x="737545" y="327423"/>
                </a:cubicBezTo>
                <a:cubicBezTo>
                  <a:pt x="725517" y="317710"/>
                  <a:pt x="709064" y="315531"/>
                  <a:pt x="694927" y="321780"/>
                </a:cubicBezTo>
                <a:lnTo>
                  <a:pt x="693145" y="322671"/>
                </a:lnTo>
                <a:cubicBezTo>
                  <a:pt x="680285" y="329263"/>
                  <a:pt x="671836" y="342113"/>
                  <a:pt x="670871" y="356528"/>
                </a:cubicBezTo>
                <a:cubicBezTo>
                  <a:pt x="670425" y="363097"/>
                  <a:pt x="671598" y="369676"/>
                  <a:pt x="674286" y="375684"/>
                </a:cubicBezTo>
                <a:lnTo>
                  <a:pt x="702946" y="439092"/>
                </a:lnTo>
                <a:lnTo>
                  <a:pt x="680968" y="555364"/>
                </a:lnTo>
                <a:lnTo>
                  <a:pt x="615779" y="474137"/>
                </a:lnTo>
                <a:lnTo>
                  <a:pt x="637162" y="295942"/>
                </a:lnTo>
                <a:cubicBezTo>
                  <a:pt x="637221" y="295499"/>
                  <a:pt x="637221" y="295048"/>
                  <a:pt x="637162" y="294605"/>
                </a:cubicBezTo>
                <a:cubicBezTo>
                  <a:pt x="639419" y="272416"/>
                  <a:pt x="623397" y="252547"/>
                  <a:pt x="601226" y="250056"/>
                </a:cubicBezTo>
                <a:cubicBezTo>
                  <a:pt x="582605" y="247802"/>
                  <a:pt x="564845" y="258519"/>
                  <a:pt x="558162" y="276043"/>
                </a:cubicBezTo>
                <a:cubicBezTo>
                  <a:pt x="556930" y="279138"/>
                  <a:pt x="556143" y="282385"/>
                  <a:pt x="555786" y="285695"/>
                </a:cubicBezTo>
                <a:lnTo>
                  <a:pt x="543907" y="384742"/>
                </a:lnTo>
                <a:lnTo>
                  <a:pt x="481984" y="307673"/>
                </a:lnTo>
                <a:lnTo>
                  <a:pt x="494903" y="200459"/>
                </a:lnTo>
                <a:cubicBezTo>
                  <a:pt x="494962" y="199866"/>
                  <a:pt x="494962" y="199269"/>
                  <a:pt x="494903" y="198677"/>
                </a:cubicBezTo>
                <a:cubicBezTo>
                  <a:pt x="495690" y="188523"/>
                  <a:pt x="492616" y="178446"/>
                  <a:pt x="486290" y="170463"/>
                </a:cubicBezTo>
                <a:cubicBezTo>
                  <a:pt x="479534" y="162052"/>
                  <a:pt x="469703" y="156702"/>
                  <a:pt x="458967" y="155613"/>
                </a:cubicBezTo>
                <a:cubicBezTo>
                  <a:pt x="440361" y="153227"/>
                  <a:pt x="422556" y="163914"/>
                  <a:pt x="415903" y="181451"/>
                </a:cubicBezTo>
                <a:cubicBezTo>
                  <a:pt x="414611" y="184524"/>
                  <a:pt x="413810" y="187782"/>
                  <a:pt x="413527" y="191104"/>
                </a:cubicBezTo>
                <a:lnTo>
                  <a:pt x="410112" y="218872"/>
                </a:lnTo>
                <a:lnTo>
                  <a:pt x="342398" y="134378"/>
                </a:lnTo>
                <a:cubicBezTo>
                  <a:pt x="328216" y="116874"/>
                  <a:pt x="302601" y="114027"/>
                  <a:pt x="284930" y="127993"/>
                </a:cubicBezTo>
                <a:cubicBezTo>
                  <a:pt x="279168" y="132515"/>
                  <a:pt x="274758" y="138521"/>
                  <a:pt x="272159" y="145367"/>
                </a:cubicBezTo>
                <a:cubicBezTo>
                  <a:pt x="267036" y="158800"/>
                  <a:pt x="269412" y="173942"/>
                  <a:pt x="278396" y="185164"/>
                </a:cubicBezTo>
                <a:lnTo>
                  <a:pt x="347595" y="271291"/>
                </a:lnTo>
                <a:lnTo>
                  <a:pt x="317005" y="268024"/>
                </a:lnTo>
                <a:cubicBezTo>
                  <a:pt x="298592" y="266057"/>
                  <a:pt x="281158" y="276722"/>
                  <a:pt x="274535" y="294011"/>
                </a:cubicBezTo>
                <a:cubicBezTo>
                  <a:pt x="273258" y="297305"/>
                  <a:pt x="272412" y="300748"/>
                  <a:pt x="272011" y="304257"/>
                </a:cubicBezTo>
                <a:cubicBezTo>
                  <a:pt x="270333" y="319425"/>
                  <a:pt x="277342" y="334246"/>
                  <a:pt x="290127" y="342569"/>
                </a:cubicBezTo>
                <a:cubicBezTo>
                  <a:pt x="295636" y="346112"/>
                  <a:pt x="301888" y="348347"/>
                  <a:pt x="308392" y="349103"/>
                </a:cubicBezTo>
                <a:lnTo>
                  <a:pt x="419319" y="360686"/>
                </a:lnTo>
                <a:lnTo>
                  <a:pt x="481093" y="437755"/>
                </a:lnTo>
                <a:lnTo>
                  <a:pt x="378631" y="427063"/>
                </a:lnTo>
                <a:cubicBezTo>
                  <a:pt x="360277" y="425167"/>
                  <a:pt x="342918" y="435819"/>
                  <a:pt x="336309" y="453050"/>
                </a:cubicBezTo>
                <a:cubicBezTo>
                  <a:pt x="335092" y="456304"/>
                  <a:pt x="334305" y="459695"/>
                  <a:pt x="333934" y="463148"/>
                </a:cubicBezTo>
                <a:cubicBezTo>
                  <a:pt x="332107" y="478302"/>
                  <a:pt x="339086" y="493171"/>
                  <a:pt x="351902" y="501460"/>
                </a:cubicBezTo>
                <a:cubicBezTo>
                  <a:pt x="357396" y="505151"/>
                  <a:pt x="363722" y="507398"/>
                  <a:pt x="370315" y="507994"/>
                </a:cubicBezTo>
                <a:lnTo>
                  <a:pt x="553113" y="527150"/>
                </a:lnTo>
                <a:lnTo>
                  <a:pt x="609690" y="597685"/>
                </a:lnTo>
                <a:lnTo>
                  <a:pt x="512574" y="587587"/>
                </a:lnTo>
                <a:lnTo>
                  <a:pt x="466243" y="547939"/>
                </a:lnTo>
                <a:cubicBezTo>
                  <a:pt x="448884" y="533496"/>
                  <a:pt x="423180" y="535540"/>
                  <a:pt x="408330" y="552542"/>
                </a:cubicBezTo>
                <a:cubicBezTo>
                  <a:pt x="406340" y="555036"/>
                  <a:pt x="404692" y="557781"/>
                  <a:pt x="403430" y="560710"/>
                </a:cubicBezTo>
                <a:lnTo>
                  <a:pt x="403430" y="560710"/>
                </a:lnTo>
                <a:cubicBezTo>
                  <a:pt x="400712" y="566571"/>
                  <a:pt x="399346" y="572962"/>
                  <a:pt x="399420" y="579420"/>
                </a:cubicBezTo>
                <a:cubicBezTo>
                  <a:pt x="384927" y="584855"/>
                  <a:pt x="374740" y="598024"/>
                  <a:pt x="373137" y="613426"/>
                </a:cubicBezTo>
                <a:cubicBezTo>
                  <a:pt x="373137" y="613426"/>
                  <a:pt x="373137" y="614465"/>
                  <a:pt x="373137" y="614762"/>
                </a:cubicBezTo>
                <a:cubicBezTo>
                  <a:pt x="372305" y="629435"/>
                  <a:pt x="379314" y="643449"/>
                  <a:pt x="391550" y="651589"/>
                </a:cubicBezTo>
                <a:cubicBezTo>
                  <a:pt x="397044" y="655129"/>
                  <a:pt x="403311" y="657318"/>
                  <a:pt x="409815" y="657974"/>
                </a:cubicBezTo>
                <a:lnTo>
                  <a:pt x="479459" y="665251"/>
                </a:lnTo>
                <a:lnTo>
                  <a:pt x="570636" y="742766"/>
                </a:lnTo>
                <a:lnTo>
                  <a:pt x="467580" y="757615"/>
                </a:lnTo>
                <a:lnTo>
                  <a:pt x="322648" y="649362"/>
                </a:lnTo>
                <a:lnTo>
                  <a:pt x="321163" y="648471"/>
                </a:lnTo>
                <a:cubicBezTo>
                  <a:pt x="312491" y="642518"/>
                  <a:pt x="301873" y="640076"/>
                  <a:pt x="291464" y="641640"/>
                </a:cubicBezTo>
                <a:cubicBezTo>
                  <a:pt x="280802" y="643573"/>
                  <a:pt x="271343" y="649663"/>
                  <a:pt x="265180" y="658568"/>
                </a:cubicBezTo>
                <a:cubicBezTo>
                  <a:pt x="262849" y="661552"/>
                  <a:pt x="260948" y="664853"/>
                  <a:pt x="259537" y="668369"/>
                </a:cubicBezTo>
                <a:cubicBezTo>
                  <a:pt x="253196" y="685402"/>
                  <a:pt x="258750" y="704572"/>
                  <a:pt x="273199" y="715591"/>
                </a:cubicBezTo>
                <a:lnTo>
                  <a:pt x="353535" y="774989"/>
                </a:lnTo>
                <a:lnTo>
                  <a:pt x="255973" y="789839"/>
                </a:lnTo>
                <a:lnTo>
                  <a:pt x="168955" y="724946"/>
                </a:lnTo>
                <a:cubicBezTo>
                  <a:pt x="168376" y="724419"/>
                  <a:pt x="167722" y="723969"/>
                  <a:pt x="167024" y="723610"/>
                </a:cubicBezTo>
                <a:cubicBezTo>
                  <a:pt x="148923" y="711656"/>
                  <a:pt x="124673" y="715742"/>
                  <a:pt x="111487" y="732965"/>
                </a:cubicBezTo>
                <a:cubicBezTo>
                  <a:pt x="109170" y="736043"/>
                  <a:pt x="107314" y="739445"/>
                  <a:pt x="105992" y="743063"/>
                </a:cubicBezTo>
                <a:cubicBezTo>
                  <a:pt x="99637" y="760034"/>
                  <a:pt x="105265" y="779168"/>
                  <a:pt x="119803" y="789987"/>
                </a:cubicBezTo>
                <a:lnTo>
                  <a:pt x="142077" y="806767"/>
                </a:lnTo>
                <a:lnTo>
                  <a:pt x="35012" y="822805"/>
                </a:lnTo>
                <a:cubicBezTo>
                  <a:pt x="20429" y="824952"/>
                  <a:pt x="8134" y="834762"/>
                  <a:pt x="2788" y="848495"/>
                </a:cubicBezTo>
                <a:cubicBezTo>
                  <a:pt x="397" y="855046"/>
                  <a:pt x="-316" y="862090"/>
                  <a:pt x="709" y="868987"/>
                </a:cubicBezTo>
                <a:cubicBezTo>
                  <a:pt x="4139" y="891319"/>
                  <a:pt x="25003" y="906662"/>
                  <a:pt x="47337" y="903290"/>
                </a:cubicBezTo>
                <a:lnTo>
                  <a:pt x="156778" y="886955"/>
                </a:lnTo>
                <a:lnTo>
                  <a:pt x="138810" y="911605"/>
                </a:lnTo>
                <a:cubicBezTo>
                  <a:pt x="136672" y="914538"/>
                  <a:pt x="134934" y="917732"/>
                  <a:pt x="133613" y="921109"/>
                </a:cubicBezTo>
                <a:cubicBezTo>
                  <a:pt x="127183" y="938438"/>
                  <a:pt x="133286" y="957920"/>
                  <a:pt x="148462" y="968479"/>
                </a:cubicBezTo>
                <a:cubicBezTo>
                  <a:pt x="160832" y="977406"/>
                  <a:pt x="177137" y="978722"/>
                  <a:pt x="190784" y="971895"/>
                </a:cubicBezTo>
                <a:cubicBezTo>
                  <a:pt x="196723" y="969149"/>
                  <a:pt x="201847" y="964901"/>
                  <a:pt x="205633" y="959569"/>
                </a:cubicBezTo>
                <a:lnTo>
                  <a:pt x="270971" y="870472"/>
                </a:lnTo>
                <a:lnTo>
                  <a:pt x="369127" y="855622"/>
                </a:lnTo>
                <a:lnTo>
                  <a:pt x="308689" y="938335"/>
                </a:lnTo>
                <a:cubicBezTo>
                  <a:pt x="306655" y="941306"/>
                  <a:pt x="304962" y="944494"/>
                  <a:pt x="303640" y="947838"/>
                </a:cubicBezTo>
                <a:cubicBezTo>
                  <a:pt x="297003" y="964998"/>
                  <a:pt x="302809" y="984474"/>
                  <a:pt x="317747" y="995208"/>
                </a:cubicBezTo>
                <a:cubicBezTo>
                  <a:pt x="330177" y="1004269"/>
                  <a:pt x="346615" y="1005643"/>
                  <a:pt x="360366" y="998772"/>
                </a:cubicBezTo>
                <a:cubicBezTo>
                  <a:pt x="366246" y="995867"/>
                  <a:pt x="371340" y="991589"/>
                  <a:pt x="375215" y="986299"/>
                </a:cubicBezTo>
                <a:lnTo>
                  <a:pt x="483023" y="838694"/>
                </a:lnTo>
                <a:lnTo>
                  <a:pt x="572121" y="825329"/>
                </a:lnTo>
                <a:lnTo>
                  <a:pt x="515099" y="903735"/>
                </a:lnTo>
                <a:lnTo>
                  <a:pt x="457482" y="923782"/>
                </a:lnTo>
                <a:cubicBezTo>
                  <a:pt x="446122" y="927706"/>
                  <a:pt x="437094" y="936462"/>
                  <a:pt x="432832" y="947690"/>
                </a:cubicBezTo>
                <a:cubicBezTo>
                  <a:pt x="429491" y="956646"/>
                  <a:pt x="429491" y="966502"/>
                  <a:pt x="432832" y="975459"/>
                </a:cubicBezTo>
                <a:cubicBezTo>
                  <a:pt x="433990" y="978684"/>
                  <a:pt x="435579" y="981733"/>
                  <a:pt x="437584" y="984517"/>
                </a:cubicBezTo>
                <a:lnTo>
                  <a:pt x="437584" y="984517"/>
                </a:lnTo>
                <a:cubicBezTo>
                  <a:pt x="441459" y="989927"/>
                  <a:pt x="446538" y="994352"/>
                  <a:pt x="452433" y="997436"/>
                </a:cubicBezTo>
                <a:cubicBezTo>
                  <a:pt x="449968" y="1012666"/>
                  <a:pt x="456353" y="1027979"/>
                  <a:pt x="468916" y="1036936"/>
                </a:cubicBezTo>
                <a:lnTo>
                  <a:pt x="470401" y="1037975"/>
                </a:lnTo>
                <a:cubicBezTo>
                  <a:pt x="482637" y="1045930"/>
                  <a:pt x="498155" y="1046833"/>
                  <a:pt x="511238" y="1040351"/>
                </a:cubicBezTo>
                <a:cubicBezTo>
                  <a:pt x="517103" y="1037417"/>
                  <a:pt x="522182" y="1033144"/>
                  <a:pt x="526087" y="1027878"/>
                </a:cubicBezTo>
                <a:lnTo>
                  <a:pt x="567221" y="971746"/>
                </a:lnTo>
                <a:lnTo>
                  <a:pt x="680226" y="932098"/>
                </a:lnTo>
                <a:lnTo>
                  <a:pt x="642359" y="1028472"/>
                </a:lnTo>
                <a:lnTo>
                  <a:pt x="476044" y="1099007"/>
                </a:lnTo>
                <a:lnTo>
                  <a:pt x="474411" y="1099007"/>
                </a:lnTo>
                <a:cubicBezTo>
                  <a:pt x="464952" y="1103611"/>
                  <a:pt x="457571" y="1111620"/>
                  <a:pt x="453770" y="1121430"/>
                </a:cubicBezTo>
                <a:cubicBezTo>
                  <a:pt x="449924" y="1130956"/>
                  <a:pt x="449924" y="1141603"/>
                  <a:pt x="453770" y="1151129"/>
                </a:cubicBezTo>
                <a:cubicBezTo>
                  <a:pt x="462620" y="1171878"/>
                  <a:pt x="486587" y="1181568"/>
                  <a:pt x="507377" y="1172810"/>
                </a:cubicBezTo>
                <a:lnTo>
                  <a:pt x="599890" y="1133607"/>
                </a:lnTo>
                <a:lnTo>
                  <a:pt x="562172" y="1226713"/>
                </a:lnTo>
                <a:lnTo>
                  <a:pt x="462085" y="1269035"/>
                </a:lnTo>
                <a:lnTo>
                  <a:pt x="460155" y="1270074"/>
                </a:lnTo>
                <a:cubicBezTo>
                  <a:pt x="450844" y="1274572"/>
                  <a:pt x="443583" y="1282422"/>
                  <a:pt x="439811" y="1292052"/>
                </a:cubicBezTo>
                <a:cubicBezTo>
                  <a:pt x="436039" y="1301952"/>
                  <a:pt x="436307" y="1312938"/>
                  <a:pt x="440554" y="1322642"/>
                </a:cubicBezTo>
                <a:cubicBezTo>
                  <a:pt x="449582" y="1343213"/>
                  <a:pt x="473445" y="1352733"/>
                  <a:pt x="494161" y="1344025"/>
                </a:cubicBezTo>
                <a:lnTo>
                  <a:pt x="520147" y="1333036"/>
                </a:lnTo>
                <a:lnTo>
                  <a:pt x="480499" y="1433865"/>
                </a:lnTo>
                <a:cubicBezTo>
                  <a:pt x="472629" y="1454733"/>
                  <a:pt x="483023" y="1478046"/>
                  <a:pt x="503813" y="1486136"/>
                </a:cubicBezTo>
                <a:cubicBezTo>
                  <a:pt x="513821" y="1490368"/>
                  <a:pt x="525137" y="1490368"/>
                  <a:pt x="535145" y="1486136"/>
                </a:cubicBezTo>
                <a:cubicBezTo>
                  <a:pt x="545095" y="1481880"/>
                  <a:pt x="552906" y="1473797"/>
                  <a:pt x="556826" y="1463713"/>
                </a:cubicBezTo>
                <a:lnTo>
                  <a:pt x="597217" y="1361399"/>
                </a:lnTo>
                <a:lnTo>
                  <a:pt x="609690" y="1389316"/>
                </a:lnTo>
                <a:cubicBezTo>
                  <a:pt x="619001" y="1409847"/>
                  <a:pt x="643117" y="1419053"/>
                  <a:pt x="663743" y="1409957"/>
                </a:cubicBezTo>
                <a:cubicBezTo>
                  <a:pt x="673692" y="1405550"/>
                  <a:pt x="681488" y="1397380"/>
                  <a:pt x="685423" y="1387237"/>
                </a:cubicBezTo>
                <a:cubicBezTo>
                  <a:pt x="686908" y="1383341"/>
                  <a:pt x="687769" y="1379229"/>
                  <a:pt x="687948" y="1375061"/>
                </a:cubicBezTo>
                <a:cubicBezTo>
                  <a:pt x="688363" y="1368589"/>
                  <a:pt x="687190" y="1362116"/>
                  <a:pt x="684532" y="1356202"/>
                </a:cubicBezTo>
                <a:lnTo>
                  <a:pt x="639093" y="1255076"/>
                </a:lnTo>
                <a:lnTo>
                  <a:pt x="675177" y="1163306"/>
                </a:lnTo>
                <a:lnTo>
                  <a:pt x="717350" y="1257007"/>
                </a:lnTo>
                <a:cubicBezTo>
                  <a:pt x="726601" y="1277435"/>
                  <a:pt x="750553" y="1286633"/>
                  <a:pt x="771105" y="1277648"/>
                </a:cubicBezTo>
                <a:cubicBezTo>
                  <a:pt x="781203" y="1273322"/>
                  <a:pt x="789088" y="1265061"/>
                  <a:pt x="792934" y="1254779"/>
                </a:cubicBezTo>
                <a:cubicBezTo>
                  <a:pt x="794538" y="1251015"/>
                  <a:pt x="795444" y="1246989"/>
                  <a:pt x="795607" y="1242900"/>
                </a:cubicBezTo>
                <a:cubicBezTo>
                  <a:pt x="795993" y="1236271"/>
                  <a:pt x="794776" y="1229648"/>
                  <a:pt x="792043" y="1223595"/>
                </a:cubicBezTo>
                <a:lnTo>
                  <a:pt x="717795" y="1056983"/>
                </a:lnTo>
                <a:lnTo>
                  <a:pt x="750761" y="972934"/>
                </a:lnTo>
                <a:lnTo>
                  <a:pt x="790558" y="1062032"/>
                </a:lnTo>
                <a:lnTo>
                  <a:pt x="779570" y="1121430"/>
                </a:lnTo>
                <a:cubicBezTo>
                  <a:pt x="775367" y="1143421"/>
                  <a:pt x="789786" y="1164657"/>
                  <a:pt x="811778" y="1168862"/>
                </a:cubicBezTo>
                <a:cubicBezTo>
                  <a:pt x="811927" y="1168892"/>
                  <a:pt x="812090" y="1168920"/>
                  <a:pt x="812239" y="1168949"/>
                </a:cubicBezTo>
                <a:cubicBezTo>
                  <a:pt x="815728" y="1169525"/>
                  <a:pt x="819292" y="1169525"/>
                  <a:pt x="822782" y="1168949"/>
                </a:cubicBezTo>
                <a:cubicBezTo>
                  <a:pt x="829227" y="1168528"/>
                  <a:pt x="835493" y="1166595"/>
                  <a:pt x="841047" y="1163306"/>
                </a:cubicBezTo>
                <a:cubicBezTo>
                  <a:pt x="853120" y="1172922"/>
                  <a:pt x="869513" y="1175093"/>
                  <a:pt x="883665" y="1168949"/>
                </a:cubicBezTo>
                <a:lnTo>
                  <a:pt x="885299" y="1168949"/>
                </a:lnTo>
                <a:cubicBezTo>
                  <a:pt x="898440" y="1162404"/>
                  <a:pt x="907053" y="1149307"/>
                  <a:pt x="907870" y="1134646"/>
                </a:cubicBezTo>
                <a:cubicBezTo>
                  <a:pt x="908241" y="1127717"/>
                  <a:pt x="906816" y="1120809"/>
                  <a:pt x="903712" y="1114599"/>
                </a:cubicBezTo>
                <a:lnTo>
                  <a:pt x="875201" y="1051191"/>
                </a:lnTo>
                <a:lnTo>
                  <a:pt x="897030" y="934177"/>
                </a:lnTo>
                <a:lnTo>
                  <a:pt x="963110" y="1015255"/>
                </a:lnTo>
                <a:lnTo>
                  <a:pt x="941579" y="1193450"/>
                </a:lnTo>
                <a:cubicBezTo>
                  <a:pt x="941579" y="1193450"/>
                  <a:pt x="941579" y="1194490"/>
                  <a:pt x="941579" y="1194935"/>
                </a:cubicBezTo>
                <a:cubicBezTo>
                  <a:pt x="940717" y="1205143"/>
                  <a:pt x="943806" y="1215291"/>
                  <a:pt x="950191" y="1223298"/>
                </a:cubicBezTo>
                <a:cubicBezTo>
                  <a:pt x="956978" y="1231658"/>
                  <a:pt x="966808" y="1236995"/>
                  <a:pt x="977515" y="1238148"/>
                </a:cubicBezTo>
                <a:cubicBezTo>
                  <a:pt x="995839" y="1240325"/>
                  <a:pt x="1013332" y="1229902"/>
                  <a:pt x="1020133" y="1212755"/>
                </a:cubicBezTo>
                <a:cubicBezTo>
                  <a:pt x="1021380" y="1209717"/>
                  <a:pt x="1022182" y="1206517"/>
                  <a:pt x="1022509" y="1203251"/>
                </a:cubicBezTo>
                <a:lnTo>
                  <a:pt x="1034388" y="1104204"/>
                </a:lnTo>
                <a:lnTo>
                  <a:pt x="1096757" y="1181422"/>
                </a:lnTo>
                <a:lnTo>
                  <a:pt x="1083689" y="1288785"/>
                </a:lnTo>
                <a:cubicBezTo>
                  <a:pt x="1083689" y="1289527"/>
                  <a:pt x="1083689" y="1290121"/>
                  <a:pt x="1083689" y="1290567"/>
                </a:cubicBezTo>
                <a:cubicBezTo>
                  <a:pt x="1082192" y="1312372"/>
                  <a:pt x="1098068" y="1331514"/>
                  <a:pt x="1119774" y="1334076"/>
                </a:cubicBezTo>
                <a:cubicBezTo>
                  <a:pt x="1138392" y="1336330"/>
                  <a:pt x="1156154" y="1325613"/>
                  <a:pt x="1162837" y="1308089"/>
                </a:cubicBezTo>
                <a:cubicBezTo>
                  <a:pt x="1163993" y="1305024"/>
                  <a:pt x="1164790" y="1301835"/>
                  <a:pt x="1165213" y="1298585"/>
                </a:cubicBezTo>
                <a:lnTo>
                  <a:pt x="1168480" y="1270817"/>
                </a:lnTo>
                <a:lnTo>
                  <a:pt x="1236343" y="1355311"/>
                </a:lnTo>
                <a:cubicBezTo>
                  <a:pt x="1250520" y="1372816"/>
                  <a:pt x="1276138" y="1375662"/>
                  <a:pt x="1293811" y="1361696"/>
                </a:cubicBezTo>
                <a:cubicBezTo>
                  <a:pt x="1299537" y="1357143"/>
                  <a:pt x="1303945" y="1351146"/>
                  <a:pt x="1306581" y="1344322"/>
                </a:cubicBezTo>
                <a:cubicBezTo>
                  <a:pt x="1311661" y="1330814"/>
                  <a:pt x="1309233" y="1315628"/>
                  <a:pt x="1300196" y="1304377"/>
                </a:cubicBezTo>
                <a:lnTo>
                  <a:pt x="1230403" y="1218398"/>
                </a:lnTo>
                <a:lnTo>
                  <a:pt x="1260102" y="1221665"/>
                </a:lnTo>
                <a:cubicBezTo>
                  <a:pt x="1278605" y="1223683"/>
                  <a:pt x="1296130" y="1212935"/>
                  <a:pt x="1302720" y="1195529"/>
                </a:cubicBezTo>
                <a:cubicBezTo>
                  <a:pt x="1303963" y="1192234"/>
                  <a:pt x="1304762" y="1188789"/>
                  <a:pt x="1305096" y="1185283"/>
                </a:cubicBezTo>
                <a:cubicBezTo>
                  <a:pt x="1306757" y="1170160"/>
                  <a:pt x="1299748" y="1155394"/>
                  <a:pt x="1286980" y="1147120"/>
                </a:cubicBezTo>
                <a:cubicBezTo>
                  <a:pt x="1281480" y="1143557"/>
                  <a:pt x="1275226" y="1141320"/>
                  <a:pt x="1268715" y="1140586"/>
                </a:cubicBezTo>
                <a:lnTo>
                  <a:pt x="1157788" y="1128855"/>
                </a:lnTo>
                <a:lnTo>
                  <a:pt x="1096757" y="1051934"/>
                </a:lnTo>
                <a:lnTo>
                  <a:pt x="1199219" y="1062626"/>
                </a:lnTo>
                <a:cubicBezTo>
                  <a:pt x="1217589" y="1064576"/>
                  <a:pt x="1234968" y="1053904"/>
                  <a:pt x="1241540" y="1036639"/>
                </a:cubicBezTo>
                <a:cubicBezTo>
                  <a:pt x="1242884" y="1033367"/>
                  <a:pt x="1243733" y="1029914"/>
                  <a:pt x="1244065" y="1026393"/>
                </a:cubicBezTo>
                <a:cubicBezTo>
                  <a:pt x="1245679" y="1011237"/>
                  <a:pt x="1238686" y="996450"/>
                  <a:pt x="1225948" y="988081"/>
                </a:cubicBezTo>
                <a:cubicBezTo>
                  <a:pt x="1220460" y="984520"/>
                  <a:pt x="1214195" y="982330"/>
                  <a:pt x="1207683" y="981695"/>
                </a:cubicBezTo>
                <a:lnTo>
                  <a:pt x="1025033" y="962391"/>
                </a:lnTo>
                <a:lnTo>
                  <a:pt x="968308" y="891855"/>
                </a:lnTo>
                <a:lnTo>
                  <a:pt x="1065276" y="902102"/>
                </a:lnTo>
                <a:lnTo>
                  <a:pt x="1111606" y="941601"/>
                </a:lnTo>
                <a:cubicBezTo>
                  <a:pt x="1128642" y="956269"/>
                  <a:pt x="1154329" y="954411"/>
                  <a:pt x="1169074" y="937444"/>
                </a:cubicBezTo>
                <a:cubicBezTo>
                  <a:pt x="1171440" y="934725"/>
                  <a:pt x="1173391" y="931673"/>
                  <a:pt x="1174866" y="928385"/>
                </a:cubicBezTo>
                <a:cubicBezTo>
                  <a:pt x="1177648" y="922549"/>
                  <a:pt x="1179022" y="916140"/>
                  <a:pt x="1178875" y="909675"/>
                </a:cubicBezTo>
                <a:cubicBezTo>
                  <a:pt x="1193209" y="904134"/>
                  <a:pt x="1203280" y="891089"/>
                  <a:pt x="1205010" y="875818"/>
                </a:cubicBezTo>
                <a:cubicBezTo>
                  <a:pt x="1205074" y="875176"/>
                  <a:pt x="1205074" y="874529"/>
                  <a:pt x="1205010" y="873887"/>
                </a:cubicBezTo>
                <a:cubicBezTo>
                  <a:pt x="1205870" y="859370"/>
                  <a:pt x="1198831" y="845517"/>
                  <a:pt x="1186597" y="837654"/>
                </a:cubicBezTo>
                <a:cubicBezTo>
                  <a:pt x="1181248" y="833902"/>
                  <a:pt x="1174993" y="831646"/>
                  <a:pt x="1168480" y="831121"/>
                </a:cubicBezTo>
                <a:lnTo>
                  <a:pt x="1098836" y="823696"/>
                </a:lnTo>
                <a:lnTo>
                  <a:pt x="1007659" y="746330"/>
                </a:lnTo>
                <a:lnTo>
                  <a:pt x="1110567" y="731480"/>
                </a:lnTo>
                <a:lnTo>
                  <a:pt x="1255499" y="839585"/>
                </a:lnTo>
                <a:lnTo>
                  <a:pt x="1256687" y="840476"/>
                </a:lnTo>
                <a:cubicBezTo>
                  <a:pt x="1274771" y="852988"/>
                  <a:pt x="1299497" y="849063"/>
                  <a:pt x="1312818" y="831566"/>
                </a:cubicBezTo>
                <a:cubicBezTo>
                  <a:pt x="1315133" y="828488"/>
                  <a:pt x="1316985" y="825086"/>
                  <a:pt x="1318312" y="821468"/>
                </a:cubicBezTo>
                <a:cubicBezTo>
                  <a:pt x="1324977" y="804314"/>
                  <a:pt x="1319391" y="784821"/>
                  <a:pt x="1304651" y="773801"/>
                </a:cubicBezTo>
                <a:lnTo>
                  <a:pt x="1224315" y="714403"/>
                </a:lnTo>
                <a:lnTo>
                  <a:pt x="1322025" y="699553"/>
                </a:lnTo>
                <a:lnTo>
                  <a:pt x="1409043" y="764446"/>
                </a:lnTo>
                <a:lnTo>
                  <a:pt x="1410825" y="765634"/>
                </a:lnTo>
                <a:cubicBezTo>
                  <a:pt x="1428934" y="777760"/>
                  <a:pt x="1453359" y="773657"/>
                  <a:pt x="1466511" y="756279"/>
                </a:cubicBezTo>
                <a:cubicBezTo>
                  <a:pt x="1468754" y="753232"/>
                  <a:pt x="1470553" y="749882"/>
                  <a:pt x="1471857" y="746330"/>
                </a:cubicBezTo>
                <a:cubicBezTo>
                  <a:pt x="1478326" y="729348"/>
                  <a:pt x="1472750" y="710137"/>
                  <a:pt x="1458195" y="699256"/>
                </a:cubicBezTo>
                <a:lnTo>
                  <a:pt x="1435773" y="682625"/>
                </a:lnTo>
                <a:lnTo>
                  <a:pt x="1542838" y="666736"/>
                </a:lnTo>
                <a:cubicBezTo>
                  <a:pt x="1557486" y="664534"/>
                  <a:pt x="1569806" y="654598"/>
                  <a:pt x="1575062" y="640749"/>
                </a:cubicBezTo>
                <a:cubicBezTo>
                  <a:pt x="1577798" y="634288"/>
                  <a:pt x="1578773" y="627217"/>
                  <a:pt x="1577883" y="620257"/>
                </a:cubicBezTo>
                <a:close/>
                <a:moveTo>
                  <a:pt x="1451810" y="707869"/>
                </a:moveTo>
                <a:cubicBezTo>
                  <a:pt x="1462079" y="715766"/>
                  <a:pt x="1466045" y="729407"/>
                  <a:pt x="1461611" y="741578"/>
                </a:cubicBezTo>
                <a:cubicBezTo>
                  <a:pt x="1460704" y="744065"/>
                  <a:pt x="1459455" y="746414"/>
                  <a:pt x="1457899" y="748557"/>
                </a:cubicBezTo>
                <a:cubicBezTo>
                  <a:pt x="1448334" y="761051"/>
                  <a:pt x="1430684" y="763917"/>
                  <a:pt x="1417656" y="755091"/>
                </a:cubicBezTo>
                <a:cubicBezTo>
                  <a:pt x="1417656" y="755091"/>
                  <a:pt x="1417656" y="755091"/>
                  <a:pt x="1416617" y="755091"/>
                </a:cubicBezTo>
                <a:lnTo>
                  <a:pt x="1325589" y="687228"/>
                </a:lnTo>
                <a:lnTo>
                  <a:pt x="1195655" y="706681"/>
                </a:lnTo>
                <a:lnTo>
                  <a:pt x="1298266" y="783008"/>
                </a:lnTo>
                <a:cubicBezTo>
                  <a:pt x="1308534" y="790905"/>
                  <a:pt x="1312500" y="804546"/>
                  <a:pt x="1308066" y="816717"/>
                </a:cubicBezTo>
                <a:cubicBezTo>
                  <a:pt x="1307141" y="819271"/>
                  <a:pt x="1305840" y="821673"/>
                  <a:pt x="1304205" y="823844"/>
                </a:cubicBezTo>
                <a:cubicBezTo>
                  <a:pt x="1294528" y="836419"/>
                  <a:pt x="1276676" y="839166"/>
                  <a:pt x="1263666" y="830081"/>
                </a:cubicBezTo>
                <a:lnTo>
                  <a:pt x="1263666" y="830081"/>
                </a:lnTo>
                <a:lnTo>
                  <a:pt x="1115170" y="719006"/>
                </a:lnTo>
                <a:lnTo>
                  <a:pt x="981524" y="738756"/>
                </a:lnTo>
                <a:lnTo>
                  <a:pt x="1094826" y="835130"/>
                </a:lnTo>
                <a:lnTo>
                  <a:pt x="1168035" y="842852"/>
                </a:lnTo>
                <a:cubicBezTo>
                  <a:pt x="1172684" y="843372"/>
                  <a:pt x="1177154" y="844946"/>
                  <a:pt x="1181102" y="847455"/>
                </a:cubicBezTo>
                <a:cubicBezTo>
                  <a:pt x="1189786" y="853301"/>
                  <a:pt x="1194751" y="863287"/>
                  <a:pt x="1194170" y="873739"/>
                </a:cubicBezTo>
                <a:cubicBezTo>
                  <a:pt x="1194255" y="874130"/>
                  <a:pt x="1194255" y="874535"/>
                  <a:pt x="1194170" y="874927"/>
                </a:cubicBezTo>
                <a:cubicBezTo>
                  <a:pt x="1192736" y="887062"/>
                  <a:pt x="1184014" y="897079"/>
                  <a:pt x="1172193" y="900171"/>
                </a:cubicBezTo>
                <a:lnTo>
                  <a:pt x="1166550" y="900914"/>
                </a:lnTo>
                <a:lnTo>
                  <a:pt x="1166550" y="906111"/>
                </a:lnTo>
                <a:cubicBezTo>
                  <a:pt x="1167217" y="911120"/>
                  <a:pt x="1166655" y="916216"/>
                  <a:pt x="1164916" y="920961"/>
                </a:cubicBezTo>
                <a:cubicBezTo>
                  <a:pt x="1164456" y="921750"/>
                  <a:pt x="1164105" y="922600"/>
                  <a:pt x="1163877" y="923485"/>
                </a:cubicBezTo>
                <a:cubicBezTo>
                  <a:pt x="1162870" y="925759"/>
                  <a:pt x="1161519" y="927863"/>
                  <a:pt x="1159867" y="929722"/>
                </a:cubicBezTo>
                <a:cubicBezTo>
                  <a:pt x="1149232" y="941667"/>
                  <a:pt x="1131049" y="943046"/>
                  <a:pt x="1118734" y="932840"/>
                </a:cubicBezTo>
                <a:lnTo>
                  <a:pt x="1069434" y="890964"/>
                </a:lnTo>
                <a:lnTo>
                  <a:pt x="941282" y="877451"/>
                </a:lnTo>
                <a:lnTo>
                  <a:pt x="1018202" y="973528"/>
                </a:lnTo>
                <a:lnTo>
                  <a:pt x="1206495" y="993130"/>
                </a:lnTo>
                <a:cubicBezTo>
                  <a:pt x="1211204" y="993589"/>
                  <a:pt x="1215736" y="995168"/>
                  <a:pt x="1219711" y="997733"/>
                </a:cubicBezTo>
                <a:cubicBezTo>
                  <a:pt x="1228775" y="1003858"/>
                  <a:pt x="1233740" y="1014470"/>
                  <a:pt x="1232630" y="1025353"/>
                </a:cubicBezTo>
                <a:cubicBezTo>
                  <a:pt x="1232390" y="1027804"/>
                  <a:pt x="1231788" y="1030205"/>
                  <a:pt x="1230848" y="1032481"/>
                </a:cubicBezTo>
                <a:cubicBezTo>
                  <a:pt x="1226039" y="1044468"/>
                  <a:pt x="1214033" y="1051972"/>
                  <a:pt x="1201149" y="1051043"/>
                </a:cubicBezTo>
                <a:lnTo>
                  <a:pt x="1070918" y="1037530"/>
                </a:lnTo>
                <a:lnTo>
                  <a:pt x="1153334" y="1139992"/>
                </a:lnTo>
                <a:lnTo>
                  <a:pt x="1269012" y="1152169"/>
                </a:lnTo>
                <a:cubicBezTo>
                  <a:pt x="1273670" y="1152651"/>
                  <a:pt x="1278147" y="1154228"/>
                  <a:pt x="1282080" y="1156772"/>
                </a:cubicBezTo>
                <a:cubicBezTo>
                  <a:pt x="1291228" y="1162685"/>
                  <a:pt x="1296234" y="1173273"/>
                  <a:pt x="1294999" y="1184095"/>
                </a:cubicBezTo>
                <a:cubicBezTo>
                  <a:pt x="1294700" y="1186569"/>
                  <a:pt x="1294152" y="1189007"/>
                  <a:pt x="1293365" y="1191371"/>
                </a:cubicBezTo>
                <a:cubicBezTo>
                  <a:pt x="1288604" y="1203417"/>
                  <a:pt x="1276587" y="1210989"/>
                  <a:pt x="1263666" y="1210082"/>
                </a:cubicBezTo>
                <a:lnTo>
                  <a:pt x="1205456" y="1203994"/>
                </a:lnTo>
                <a:lnTo>
                  <a:pt x="1291880" y="1311653"/>
                </a:lnTo>
                <a:cubicBezTo>
                  <a:pt x="1298243" y="1319721"/>
                  <a:pt x="1299985" y="1330505"/>
                  <a:pt x="1296484" y="1340164"/>
                </a:cubicBezTo>
                <a:cubicBezTo>
                  <a:pt x="1294532" y="1345081"/>
                  <a:pt x="1291303" y="1349387"/>
                  <a:pt x="1287128" y="1352638"/>
                </a:cubicBezTo>
                <a:cubicBezTo>
                  <a:pt x="1274331" y="1362899"/>
                  <a:pt x="1255640" y="1360842"/>
                  <a:pt x="1245379" y="1348045"/>
                </a:cubicBezTo>
                <a:cubicBezTo>
                  <a:pt x="1245337" y="1347993"/>
                  <a:pt x="1245294" y="1347940"/>
                  <a:pt x="1245253" y="1347886"/>
                </a:cubicBezTo>
                <a:lnTo>
                  <a:pt x="1159719" y="1242454"/>
                </a:lnTo>
                <a:lnTo>
                  <a:pt x="1153037" y="1297694"/>
                </a:lnTo>
                <a:cubicBezTo>
                  <a:pt x="1152722" y="1300020"/>
                  <a:pt x="1152174" y="1302308"/>
                  <a:pt x="1151403" y="1304525"/>
                </a:cubicBezTo>
                <a:cubicBezTo>
                  <a:pt x="1146314" y="1316790"/>
                  <a:pt x="1133704" y="1324186"/>
                  <a:pt x="1120516" y="1322642"/>
                </a:cubicBezTo>
                <a:cubicBezTo>
                  <a:pt x="1104991" y="1320564"/>
                  <a:pt x="1093748" y="1306787"/>
                  <a:pt x="1094826" y="1291161"/>
                </a:cubicBezTo>
                <a:cubicBezTo>
                  <a:pt x="1094749" y="1290819"/>
                  <a:pt x="1094749" y="1290463"/>
                  <a:pt x="1094826" y="1290121"/>
                </a:cubicBezTo>
                <a:lnTo>
                  <a:pt x="1108339" y="1178007"/>
                </a:lnTo>
                <a:lnTo>
                  <a:pt x="1026221" y="1075693"/>
                </a:lnTo>
                <a:lnTo>
                  <a:pt x="1011372" y="1202063"/>
                </a:lnTo>
                <a:cubicBezTo>
                  <a:pt x="1011075" y="1204392"/>
                  <a:pt x="1010525" y="1206681"/>
                  <a:pt x="1009738" y="1208894"/>
                </a:cubicBezTo>
                <a:cubicBezTo>
                  <a:pt x="1004763" y="1221748"/>
                  <a:pt x="991607" y="1229496"/>
                  <a:pt x="977960" y="1227604"/>
                </a:cubicBezTo>
                <a:cubicBezTo>
                  <a:pt x="970238" y="1226650"/>
                  <a:pt x="963199" y="1222704"/>
                  <a:pt x="958359" y="1216616"/>
                </a:cubicBezTo>
                <a:cubicBezTo>
                  <a:pt x="953874" y="1210718"/>
                  <a:pt x="951750" y="1203355"/>
                  <a:pt x="952419" y="1195975"/>
                </a:cubicBezTo>
                <a:lnTo>
                  <a:pt x="952419" y="1195084"/>
                </a:lnTo>
                <a:lnTo>
                  <a:pt x="974842" y="1011692"/>
                </a:lnTo>
                <a:lnTo>
                  <a:pt x="890644" y="907744"/>
                </a:lnTo>
                <a:lnTo>
                  <a:pt x="863618" y="1053419"/>
                </a:lnTo>
                <a:lnTo>
                  <a:pt x="893317" y="1120242"/>
                </a:lnTo>
                <a:cubicBezTo>
                  <a:pt x="895159" y="1124396"/>
                  <a:pt x="896020" y="1128918"/>
                  <a:pt x="895842" y="1133458"/>
                </a:cubicBezTo>
                <a:cubicBezTo>
                  <a:pt x="895129" y="1144026"/>
                  <a:pt x="888863" y="1153419"/>
                  <a:pt x="879359" y="1158108"/>
                </a:cubicBezTo>
                <a:cubicBezTo>
                  <a:pt x="879062" y="1158178"/>
                  <a:pt x="878765" y="1158178"/>
                  <a:pt x="878468" y="1158108"/>
                </a:cubicBezTo>
                <a:cubicBezTo>
                  <a:pt x="867138" y="1163024"/>
                  <a:pt x="853966" y="1160423"/>
                  <a:pt x="845353" y="1151575"/>
                </a:cubicBezTo>
                <a:lnTo>
                  <a:pt x="841641" y="1147862"/>
                </a:lnTo>
                <a:lnTo>
                  <a:pt x="837631" y="1150981"/>
                </a:lnTo>
                <a:cubicBezTo>
                  <a:pt x="832939" y="1154533"/>
                  <a:pt x="827311" y="1156647"/>
                  <a:pt x="821445" y="1157069"/>
                </a:cubicBezTo>
                <a:lnTo>
                  <a:pt x="821445" y="1157069"/>
                </a:lnTo>
                <a:cubicBezTo>
                  <a:pt x="819129" y="1157359"/>
                  <a:pt x="816783" y="1157359"/>
                  <a:pt x="814466" y="1157069"/>
                </a:cubicBezTo>
                <a:cubicBezTo>
                  <a:pt x="798963" y="1153992"/>
                  <a:pt x="788583" y="1139304"/>
                  <a:pt x="790855" y="1123657"/>
                </a:cubicBezTo>
                <a:lnTo>
                  <a:pt x="802586" y="1060547"/>
                </a:lnTo>
                <a:lnTo>
                  <a:pt x="750019" y="943235"/>
                </a:lnTo>
                <a:lnTo>
                  <a:pt x="705470" y="1057428"/>
                </a:lnTo>
                <a:lnTo>
                  <a:pt x="781797" y="1227604"/>
                </a:lnTo>
                <a:cubicBezTo>
                  <a:pt x="783817" y="1231860"/>
                  <a:pt x="784678" y="1236571"/>
                  <a:pt x="784321" y="1241266"/>
                </a:cubicBezTo>
                <a:cubicBezTo>
                  <a:pt x="784262" y="1244174"/>
                  <a:pt x="783653" y="1247044"/>
                  <a:pt x="782539" y="1249730"/>
                </a:cubicBezTo>
                <a:cubicBezTo>
                  <a:pt x="779911" y="1256937"/>
                  <a:pt x="774580" y="1262844"/>
                  <a:pt x="767690" y="1266213"/>
                </a:cubicBezTo>
                <a:cubicBezTo>
                  <a:pt x="752959" y="1272418"/>
                  <a:pt x="735971" y="1265855"/>
                  <a:pt x="729229" y="1251364"/>
                </a:cubicBezTo>
                <a:lnTo>
                  <a:pt x="675771" y="1132567"/>
                </a:lnTo>
                <a:lnTo>
                  <a:pt x="627658" y="1254482"/>
                </a:lnTo>
                <a:lnTo>
                  <a:pt x="675177" y="1359914"/>
                </a:lnTo>
                <a:cubicBezTo>
                  <a:pt x="677018" y="1364224"/>
                  <a:pt x="677894" y="1368891"/>
                  <a:pt x="677701" y="1373576"/>
                </a:cubicBezTo>
                <a:cubicBezTo>
                  <a:pt x="677434" y="1376518"/>
                  <a:pt x="676781" y="1379412"/>
                  <a:pt x="675771" y="1382189"/>
                </a:cubicBezTo>
                <a:cubicBezTo>
                  <a:pt x="673187" y="1389351"/>
                  <a:pt x="667841" y="1395179"/>
                  <a:pt x="660921" y="1398375"/>
                </a:cubicBezTo>
                <a:cubicBezTo>
                  <a:pt x="646116" y="1404772"/>
                  <a:pt x="628906" y="1398179"/>
                  <a:pt x="622164" y="1383525"/>
                </a:cubicBezTo>
                <a:lnTo>
                  <a:pt x="596920" y="1331552"/>
                </a:lnTo>
                <a:lnTo>
                  <a:pt x="547322" y="1458961"/>
                </a:lnTo>
                <a:cubicBezTo>
                  <a:pt x="544382" y="1466161"/>
                  <a:pt x="538724" y="1471920"/>
                  <a:pt x="531582" y="1474998"/>
                </a:cubicBezTo>
                <a:cubicBezTo>
                  <a:pt x="524424" y="1478044"/>
                  <a:pt x="516316" y="1478044"/>
                  <a:pt x="509159" y="1474998"/>
                </a:cubicBezTo>
                <a:cubicBezTo>
                  <a:pt x="494606" y="1468955"/>
                  <a:pt x="487300" y="1452595"/>
                  <a:pt x="492527" y="1437726"/>
                </a:cubicBezTo>
                <a:lnTo>
                  <a:pt x="542273" y="1311356"/>
                </a:lnTo>
                <a:lnTo>
                  <a:pt x="490894" y="1333036"/>
                </a:lnTo>
                <a:cubicBezTo>
                  <a:pt x="476133" y="1339336"/>
                  <a:pt x="459026" y="1332759"/>
                  <a:pt x="452285" y="1318187"/>
                </a:cubicBezTo>
                <a:cubicBezTo>
                  <a:pt x="449389" y="1311199"/>
                  <a:pt x="449389" y="1303346"/>
                  <a:pt x="452285" y="1296358"/>
                </a:cubicBezTo>
                <a:cubicBezTo>
                  <a:pt x="455047" y="1289374"/>
                  <a:pt x="460348" y="1283697"/>
                  <a:pt x="467134" y="1280469"/>
                </a:cubicBezTo>
                <a:lnTo>
                  <a:pt x="468322" y="1280469"/>
                </a:lnTo>
                <a:lnTo>
                  <a:pt x="572269" y="1235920"/>
                </a:lnTo>
                <a:lnTo>
                  <a:pt x="620234" y="1114302"/>
                </a:lnTo>
                <a:lnTo>
                  <a:pt x="502328" y="1164197"/>
                </a:lnTo>
                <a:cubicBezTo>
                  <a:pt x="487597" y="1170401"/>
                  <a:pt x="470609" y="1163839"/>
                  <a:pt x="463868" y="1149347"/>
                </a:cubicBezTo>
                <a:cubicBezTo>
                  <a:pt x="461046" y="1142396"/>
                  <a:pt x="461046" y="1134618"/>
                  <a:pt x="463868" y="1127667"/>
                </a:cubicBezTo>
                <a:cubicBezTo>
                  <a:pt x="466570" y="1120572"/>
                  <a:pt x="471886" y="1114780"/>
                  <a:pt x="478717" y="1111481"/>
                </a:cubicBezTo>
                <a:lnTo>
                  <a:pt x="479459" y="1111481"/>
                </a:lnTo>
                <a:lnTo>
                  <a:pt x="650378" y="1039015"/>
                </a:lnTo>
                <a:lnTo>
                  <a:pt x="699382" y="914575"/>
                </a:lnTo>
                <a:lnTo>
                  <a:pt x="558756" y="963727"/>
                </a:lnTo>
                <a:lnTo>
                  <a:pt x="515692" y="1023126"/>
                </a:lnTo>
                <a:cubicBezTo>
                  <a:pt x="512916" y="1026819"/>
                  <a:pt x="509367" y="1029860"/>
                  <a:pt x="505298" y="1032035"/>
                </a:cubicBezTo>
                <a:cubicBezTo>
                  <a:pt x="495794" y="1036801"/>
                  <a:pt x="484464" y="1036121"/>
                  <a:pt x="475599" y="1030253"/>
                </a:cubicBezTo>
                <a:lnTo>
                  <a:pt x="474856" y="1030253"/>
                </a:lnTo>
                <a:cubicBezTo>
                  <a:pt x="464966" y="1022954"/>
                  <a:pt x="460601" y="1010321"/>
                  <a:pt x="463868" y="998475"/>
                </a:cubicBezTo>
                <a:lnTo>
                  <a:pt x="465352" y="993427"/>
                </a:lnTo>
                <a:lnTo>
                  <a:pt x="460452" y="991496"/>
                </a:lnTo>
                <a:cubicBezTo>
                  <a:pt x="454973" y="989306"/>
                  <a:pt x="450265" y="985532"/>
                  <a:pt x="446939" y="980656"/>
                </a:cubicBezTo>
                <a:lnTo>
                  <a:pt x="446939" y="980656"/>
                </a:lnTo>
                <a:cubicBezTo>
                  <a:pt x="445543" y="978809"/>
                  <a:pt x="444444" y="976755"/>
                  <a:pt x="443672" y="974568"/>
                </a:cubicBezTo>
                <a:cubicBezTo>
                  <a:pt x="441385" y="968132"/>
                  <a:pt x="441385" y="961105"/>
                  <a:pt x="443672" y="954669"/>
                </a:cubicBezTo>
                <a:cubicBezTo>
                  <a:pt x="446790" y="946723"/>
                  <a:pt x="453176" y="940502"/>
                  <a:pt x="461194" y="937592"/>
                </a:cubicBezTo>
                <a:lnTo>
                  <a:pt x="522226" y="916209"/>
                </a:lnTo>
                <a:lnTo>
                  <a:pt x="597959" y="812262"/>
                </a:lnTo>
                <a:lnTo>
                  <a:pt x="475747" y="830378"/>
                </a:lnTo>
                <a:lnTo>
                  <a:pt x="365266" y="981992"/>
                </a:lnTo>
                <a:cubicBezTo>
                  <a:pt x="362549" y="985794"/>
                  <a:pt x="358926" y="988856"/>
                  <a:pt x="354723" y="990902"/>
                </a:cubicBezTo>
                <a:cubicBezTo>
                  <a:pt x="344863" y="995700"/>
                  <a:pt x="333161" y="994673"/>
                  <a:pt x="324281" y="988229"/>
                </a:cubicBezTo>
                <a:cubicBezTo>
                  <a:pt x="313530" y="980607"/>
                  <a:pt x="309372" y="966637"/>
                  <a:pt x="314184" y="954372"/>
                </a:cubicBezTo>
                <a:cubicBezTo>
                  <a:pt x="315089" y="952024"/>
                  <a:pt x="316352" y="949823"/>
                  <a:pt x="317896" y="947838"/>
                </a:cubicBezTo>
                <a:lnTo>
                  <a:pt x="394520" y="842555"/>
                </a:lnTo>
                <a:lnTo>
                  <a:pt x="264140" y="862008"/>
                </a:lnTo>
                <a:lnTo>
                  <a:pt x="195981" y="955412"/>
                </a:lnTo>
                <a:cubicBezTo>
                  <a:pt x="193189" y="959150"/>
                  <a:pt x="189581" y="962198"/>
                  <a:pt x="185438" y="964321"/>
                </a:cubicBezTo>
                <a:cubicBezTo>
                  <a:pt x="175607" y="969163"/>
                  <a:pt x="163906" y="968192"/>
                  <a:pt x="154996" y="961797"/>
                </a:cubicBezTo>
                <a:cubicBezTo>
                  <a:pt x="144497" y="953998"/>
                  <a:pt x="140340" y="940251"/>
                  <a:pt x="144750" y="927940"/>
                </a:cubicBezTo>
                <a:cubicBezTo>
                  <a:pt x="145656" y="925499"/>
                  <a:pt x="146903" y="923200"/>
                  <a:pt x="148462" y="921109"/>
                </a:cubicBezTo>
                <a:lnTo>
                  <a:pt x="181874" y="871214"/>
                </a:lnTo>
                <a:lnTo>
                  <a:pt x="44812" y="891707"/>
                </a:lnTo>
                <a:cubicBezTo>
                  <a:pt x="28834" y="893933"/>
                  <a:pt x="13984" y="882987"/>
                  <a:pt x="11401" y="867057"/>
                </a:cubicBezTo>
                <a:cubicBezTo>
                  <a:pt x="10718" y="862048"/>
                  <a:pt x="11282" y="856947"/>
                  <a:pt x="13034" y="852207"/>
                </a:cubicBezTo>
                <a:cubicBezTo>
                  <a:pt x="16910" y="842426"/>
                  <a:pt x="25656" y="835423"/>
                  <a:pt x="36051" y="833794"/>
                </a:cubicBezTo>
                <a:lnTo>
                  <a:pt x="170737" y="813598"/>
                </a:lnTo>
                <a:lnTo>
                  <a:pt x="126188" y="780335"/>
                </a:lnTo>
                <a:cubicBezTo>
                  <a:pt x="115868" y="772478"/>
                  <a:pt x="111843" y="758830"/>
                  <a:pt x="116239" y="746626"/>
                </a:cubicBezTo>
                <a:cubicBezTo>
                  <a:pt x="117234" y="744077"/>
                  <a:pt x="118585" y="741679"/>
                  <a:pt x="120248" y="739499"/>
                </a:cubicBezTo>
                <a:cubicBezTo>
                  <a:pt x="129782" y="727179"/>
                  <a:pt x="147230" y="724327"/>
                  <a:pt x="160193" y="732965"/>
                </a:cubicBezTo>
                <a:lnTo>
                  <a:pt x="161233" y="733707"/>
                </a:lnTo>
                <a:lnTo>
                  <a:pt x="252261" y="801570"/>
                </a:lnTo>
                <a:lnTo>
                  <a:pt x="382195" y="782265"/>
                </a:lnTo>
                <a:lnTo>
                  <a:pt x="279733" y="705642"/>
                </a:lnTo>
                <a:cubicBezTo>
                  <a:pt x="269412" y="697785"/>
                  <a:pt x="265388" y="684136"/>
                  <a:pt x="269783" y="671933"/>
                </a:cubicBezTo>
                <a:cubicBezTo>
                  <a:pt x="270823" y="669403"/>
                  <a:pt x="272174" y="667009"/>
                  <a:pt x="273793" y="664805"/>
                </a:cubicBezTo>
                <a:cubicBezTo>
                  <a:pt x="278515" y="658672"/>
                  <a:pt x="285435" y="654623"/>
                  <a:pt x="293097" y="653520"/>
                </a:cubicBezTo>
                <a:cubicBezTo>
                  <a:pt x="300448" y="652480"/>
                  <a:pt x="307917" y="654228"/>
                  <a:pt x="314035" y="658420"/>
                </a:cubicBezTo>
                <a:lnTo>
                  <a:pt x="314778" y="659162"/>
                </a:lnTo>
                <a:lnTo>
                  <a:pt x="463273" y="770089"/>
                </a:lnTo>
                <a:lnTo>
                  <a:pt x="596920" y="750190"/>
                </a:lnTo>
                <a:lnTo>
                  <a:pt x="483617" y="653817"/>
                </a:lnTo>
                <a:lnTo>
                  <a:pt x="410409" y="646243"/>
                </a:lnTo>
                <a:cubicBezTo>
                  <a:pt x="405776" y="645657"/>
                  <a:pt x="401321" y="644087"/>
                  <a:pt x="397341" y="641640"/>
                </a:cubicBezTo>
                <a:cubicBezTo>
                  <a:pt x="388565" y="635739"/>
                  <a:pt x="383591" y="625614"/>
                  <a:pt x="384274" y="615059"/>
                </a:cubicBezTo>
                <a:lnTo>
                  <a:pt x="384274" y="614168"/>
                </a:lnTo>
                <a:cubicBezTo>
                  <a:pt x="385759" y="601951"/>
                  <a:pt x="394609" y="591912"/>
                  <a:pt x="406548" y="588924"/>
                </a:cubicBezTo>
                <a:lnTo>
                  <a:pt x="411597" y="587736"/>
                </a:lnTo>
                <a:lnTo>
                  <a:pt x="410854" y="582390"/>
                </a:lnTo>
                <a:cubicBezTo>
                  <a:pt x="409963" y="576606"/>
                  <a:pt x="410899" y="570690"/>
                  <a:pt x="413527" y="565462"/>
                </a:cubicBezTo>
                <a:lnTo>
                  <a:pt x="413527" y="564719"/>
                </a:lnTo>
                <a:cubicBezTo>
                  <a:pt x="414389" y="562760"/>
                  <a:pt x="415487" y="560916"/>
                  <a:pt x="416794" y="559225"/>
                </a:cubicBezTo>
                <a:cubicBezTo>
                  <a:pt x="427426" y="546950"/>
                  <a:pt x="445959" y="545495"/>
                  <a:pt x="458373" y="555958"/>
                </a:cubicBezTo>
                <a:lnTo>
                  <a:pt x="507525" y="597834"/>
                </a:lnTo>
                <a:lnTo>
                  <a:pt x="635826" y="611347"/>
                </a:lnTo>
                <a:lnTo>
                  <a:pt x="558756" y="515270"/>
                </a:lnTo>
                <a:lnTo>
                  <a:pt x="371206" y="495669"/>
                </a:lnTo>
                <a:cubicBezTo>
                  <a:pt x="366514" y="495238"/>
                  <a:pt x="362014" y="493602"/>
                  <a:pt x="358138" y="490917"/>
                </a:cubicBezTo>
                <a:cubicBezTo>
                  <a:pt x="349110" y="484882"/>
                  <a:pt x="344106" y="474405"/>
                  <a:pt x="345071" y="463593"/>
                </a:cubicBezTo>
                <a:cubicBezTo>
                  <a:pt x="345383" y="461059"/>
                  <a:pt x="345977" y="458568"/>
                  <a:pt x="346853" y="456169"/>
                </a:cubicBezTo>
                <a:cubicBezTo>
                  <a:pt x="351738" y="443901"/>
                  <a:pt x="364152" y="436337"/>
                  <a:pt x="377294" y="437607"/>
                </a:cubicBezTo>
                <a:lnTo>
                  <a:pt x="507377" y="451268"/>
                </a:lnTo>
                <a:lnTo>
                  <a:pt x="425110" y="348806"/>
                </a:lnTo>
                <a:lnTo>
                  <a:pt x="309729" y="336630"/>
                </a:lnTo>
                <a:cubicBezTo>
                  <a:pt x="305007" y="336125"/>
                  <a:pt x="300477" y="334496"/>
                  <a:pt x="296513" y="331878"/>
                </a:cubicBezTo>
                <a:cubicBezTo>
                  <a:pt x="287603" y="325832"/>
                  <a:pt x="282658" y="315433"/>
                  <a:pt x="283594" y="304703"/>
                </a:cubicBezTo>
                <a:cubicBezTo>
                  <a:pt x="283876" y="302213"/>
                  <a:pt x="284470" y="299767"/>
                  <a:pt x="285375" y="297427"/>
                </a:cubicBezTo>
                <a:cubicBezTo>
                  <a:pt x="290083" y="285323"/>
                  <a:pt x="302111" y="277683"/>
                  <a:pt x="315075" y="278568"/>
                </a:cubicBezTo>
                <a:lnTo>
                  <a:pt x="373285" y="284804"/>
                </a:lnTo>
                <a:lnTo>
                  <a:pt x="286861" y="177145"/>
                </a:lnTo>
                <a:cubicBezTo>
                  <a:pt x="280490" y="169077"/>
                  <a:pt x="278753" y="158294"/>
                  <a:pt x="282257" y="148634"/>
                </a:cubicBezTo>
                <a:cubicBezTo>
                  <a:pt x="284143" y="143680"/>
                  <a:pt x="287321" y="139322"/>
                  <a:pt x="291464" y="136012"/>
                </a:cubicBezTo>
                <a:cubicBezTo>
                  <a:pt x="304175" y="126299"/>
                  <a:pt x="322291" y="128400"/>
                  <a:pt x="332449" y="140764"/>
                </a:cubicBezTo>
                <a:lnTo>
                  <a:pt x="418131" y="247532"/>
                </a:lnTo>
                <a:lnTo>
                  <a:pt x="424813" y="192440"/>
                </a:lnTo>
                <a:cubicBezTo>
                  <a:pt x="424991" y="190042"/>
                  <a:pt x="425541" y="187687"/>
                  <a:pt x="426447" y="185461"/>
                </a:cubicBezTo>
                <a:cubicBezTo>
                  <a:pt x="431362" y="173079"/>
                  <a:pt x="443939" y="165490"/>
                  <a:pt x="457185" y="166899"/>
                </a:cubicBezTo>
                <a:cubicBezTo>
                  <a:pt x="464907" y="167854"/>
                  <a:pt x="471946" y="171799"/>
                  <a:pt x="476787" y="177888"/>
                </a:cubicBezTo>
                <a:cubicBezTo>
                  <a:pt x="481375" y="183744"/>
                  <a:pt x="483603" y="191110"/>
                  <a:pt x="483023" y="198528"/>
                </a:cubicBezTo>
                <a:cubicBezTo>
                  <a:pt x="482994" y="198825"/>
                  <a:pt x="482994" y="199122"/>
                  <a:pt x="483023" y="199419"/>
                </a:cubicBezTo>
                <a:lnTo>
                  <a:pt x="469659" y="311534"/>
                </a:lnTo>
                <a:lnTo>
                  <a:pt x="551777" y="413847"/>
                </a:lnTo>
                <a:lnTo>
                  <a:pt x="566627" y="287329"/>
                </a:lnTo>
                <a:cubicBezTo>
                  <a:pt x="566805" y="284978"/>
                  <a:pt x="567354" y="282672"/>
                  <a:pt x="568260" y="280498"/>
                </a:cubicBezTo>
                <a:cubicBezTo>
                  <a:pt x="573383" y="268117"/>
                  <a:pt x="586154" y="260695"/>
                  <a:pt x="599444" y="262382"/>
                </a:cubicBezTo>
                <a:cubicBezTo>
                  <a:pt x="615036" y="264462"/>
                  <a:pt x="626292" y="278330"/>
                  <a:pt x="625134" y="294011"/>
                </a:cubicBezTo>
                <a:lnTo>
                  <a:pt x="603008" y="478146"/>
                </a:lnTo>
                <a:lnTo>
                  <a:pt x="687057" y="582093"/>
                </a:lnTo>
                <a:lnTo>
                  <a:pt x="714231" y="436567"/>
                </a:lnTo>
                <a:lnTo>
                  <a:pt x="684532" y="369744"/>
                </a:lnTo>
                <a:cubicBezTo>
                  <a:pt x="682691" y="365487"/>
                  <a:pt x="681889" y="360860"/>
                  <a:pt x="682156" y="356231"/>
                </a:cubicBezTo>
                <a:cubicBezTo>
                  <a:pt x="682929" y="345804"/>
                  <a:pt x="689136" y="336554"/>
                  <a:pt x="698491" y="331878"/>
                </a:cubicBezTo>
                <a:lnTo>
                  <a:pt x="699382" y="331878"/>
                </a:lnTo>
                <a:cubicBezTo>
                  <a:pt x="710712" y="326962"/>
                  <a:pt x="723884" y="329563"/>
                  <a:pt x="732496" y="338411"/>
                </a:cubicBezTo>
                <a:lnTo>
                  <a:pt x="736209" y="342272"/>
                </a:lnTo>
                <a:lnTo>
                  <a:pt x="740367" y="339005"/>
                </a:lnTo>
                <a:cubicBezTo>
                  <a:pt x="745015" y="335361"/>
                  <a:pt x="750657" y="333190"/>
                  <a:pt x="756553" y="332769"/>
                </a:cubicBezTo>
                <a:lnTo>
                  <a:pt x="756553" y="332769"/>
                </a:lnTo>
                <a:cubicBezTo>
                  <a:pt x="758765" y="332403"/>
                  <a:pt x="761022" y="332403"/>
                  <a:pt x="763235" y="332769"/>
                </a:cubicBezTo>
                <a:cubicBezTo>
                  <a:pt x="770823" y="334240"/>
                  <a:pt x="777535" y="338608"/>
                  <a:pt x="781946" y="344945"/>
                </a:cubicBezTo>
                <a:cubicBezTo>
                  <a:pt x="786311" y="351326"/>
                  <a:pt x="788019" y="359156"/>
                  <a:pt x="786697" y="366774"/>
                </a:cubicBezTo>
                <a:lnTo>
                  <a:pt x="774966" y="430033"/>
                </a:lnTo>
                <a:lnTo>
                  <a:pt x="827534" y="547048"/>
                </a:lnTo>
                <a:lnTo>
                  <a:pt x="872083" y="432855"/>
                </a:lnTo>
                <a:lnTo>
                  <a:pt x="795162" y="261788"/>
                </a:lnTo>
                <a:cubicBezTo>
                  <a:pt x="793246" y="257498"/>
                  <a:pt x="792385" y="252816"/>
                  <a:pt x="792637" y="248126"/>
                </a:cubicBezTo>
                <a:cubicBezTo>
                  <a:pt x="792845" y="245236"/>
                  <a:pt x="793439" y="242388"/>
                  <a:pt x="794419" y="239662"/>
                </a:cubicBezTo>
                <a:cubicBezTo>
                  <a:pt x="796988" y="232452"/>
                  <a:pt x="802334" y="226570"/>
                  <a:pt x="809269" y="223327"/>
                </a:cubicBezTo>
                <a:cubicBezTo>
                  <a:pt x="824044" y="217028"/>
                  <a:pt x="841136" y="223605"/>
                  <a:pt x="847878" y="238177"/>
                </a:cubicBezTo>
                <a:lnTo>
                  <a:pt x="901336" y="356973"/>
                </a:lnTo>
                <a:lnTo>
                  <a:pt x="949449" y="235058"/>
                </a:lnTo>
                <a:lnTo>
                  <a:pt x="903712" y="128735"/>
                </a:lnTo>
                <a:cubicBezTo>
                  <a:pt x="901797" y="124445"/>
                  <a:pt x="900935" y="119763"/>
                  <a:pt x="901188" y="115074"/>
                </a:cubicBezTo>
                <a:cubicBezTo>
                  <a:pt x="901366" y="112119"/>
                  <a:pt x="902019" y="109211"/>
                  <a:pt x="903118" y="106461"/>
                </a:cubicBezTo>
                <a:cubicBezTo>
                  <a:pt x="905657" y="99234"/>
                  <a:pt x="911018" y="93343"/>
                  <a:pt x="917968" y="90127"/>
                </a:cubicBezTo>
                <a:cubicBezTo>
                  <a:pt x="932728" y="83827"/>
                  <a:pt x="949835" y="90404"/>
                  <a:pt x="956577" y="104976"/>
                </a:cubicBezTo>
                <a:lnTo>
                  <a:pt x="980484" y="158286"/>
                </a:lnTo>
                <a:lnTo>
                  <a:pt x="1031122" y="30134"/>
                </a:lnTo>
                <a:cubicBezTo>
                  <a:pt x="1033720" y="23011"/>
                  <a:pt x="1039067" y="17230"/>
                  <a:pt x="1045971" y="14097"/>
                </a:cubicBezTo>
                <a:cubicBezTo>
                  <a:pt x="1053158" y="11167"/>
                  <a:pt x="1061207" y="11167"/>
                  <a:pt x="1068394" y="14097"/>
                </a:cubicBezTo>
                <a:cubicBezTo>
                  <a:pt x="1083085" y="20087"/>
                  <a:pt x="1090474" y="36564"/>
                  <a:pt x="1085174" y="51518"/>
                </a:cubicBezTo>
                <a:lnTo>
                  <a:pt x="1035428" y="177888"/>
                </a:lnTo>
                <a:lnTo>
                  <a:pt x="1086807" y="156059"/>
                </a:lnTo>
                <a:cubicBezTo>
                  <a:pt x="1101535" y="149854"/>
                  <a:pt x="1118531" y="156417"/>
                  <a:pt x="1125268" y="170908"/>
                </a:cubicBezTo>
                <a:cubicBezTo>
                  <a:pt x="1128077" y="177965"/>
                  <a:pt x="1128077" y="185829"/>
                  <a:pt x="1125268" y="192886"/>
                </a:cubicBezTo>
                <a:cubicBezTo>
                  <a:pt x="1122537" y="199924"/>
                  <a:pt x="1117227" y="205659"/>
                  <a:pt x="1110418" y="208923"/>
                </a:cubicBezTo>
                <a:lnTo>
                  <a:pt x="1109527" y="208923"/>
                </a:lnTo>
                <a:lnTo>
                  <a:pt x="1005580" y="253472"/>
                </a:lnTo>
                <a:lnTo>
                  <a:pt x="957616" y="375090"/>
                </a:lnTo>
                <a:lnTo>
                  <a:pt x="1076413" y="325195"/>
                </a:lnTo>
                <a:cubicBezTo>
                  <a:pt x="1091099" y="319086"/>
                  <a:pt x="1107990" y="325635"/>
                  <a:pt x="1114725" y="340045"/>
                </a:cubicBezTo>
                <a:cubicBezTo>
                  <a:pt x="1117629" y="346980"/>
                  <a:pt x="1117629" y="354791"/>
                  <a:pt x="1114725" y="361725"/>
                </a:cubicBezTo>
                <a:cubicBezTo>
                  <a:pt x="1111994" y="368764"/>
                  <a:pt x="1106684" y="374499"/>
                  <a:pt x="1099875" y="377763"/>
                </a:cubicBezTo>
                <a:lnTo>
                  <a:pt x="1098984" y="377763"/>
                </a:lnTo>
                <a:lnTo>
                  <a:pt x="928065" y="450229"/>
                </a:lnTo>
                <a:lnTo>
                  <a:pt x="879062" y="574668"/>
                </a:lnTo>
                <a:lnTo>
                  <a:pt x="1019539" y="525516"/>
                </a:lnTo>
                <a:lnTo>
                  <a:pt x="1062751" y="466118"/>
                </a:lnTo>
                <a:cubicBezTo>
                  <a:pt x="1065455" y="462266"/>
                  <a:pt x="1069080" y="459152"/>
                  <a:pt x="1073294" y="457060"/>
                </a:cubicBezTo>
                <a:cubicBezTo>
                  <a:pt x="1082852" y="452382"/>
                  <a:pt x="1094180" y="453175"/>
                  <a:pt x="1102993" y="459139"/>
                </a:cubicBezTo>
                <a:lnTo>
                  <a:pt x="1103885" y="459139"/>
                </a:lnTo>
                <a:cubicBezTo>
                  <a:pt x="1113768" y="466439"/>
                  <a:pt x="1118137" y="479071"/>
                  <a:pt x="1114873" y="490917"/>
                </a:cubicBezTo>
                <a:lnTo>
                  <a:pt x="1113388" y="495966"/>
                </a:lnTo>
                <a:lnTo>
                  <a:pt x="1118289" y="497896"/>
                </a:lnTo>
                <a:cubicBezTo>
                  <a:pt x="1123731" y="500153"/>
                  <a:pt x="1128418" y="503913"/>
                  <a:pt x="1131802" y="508736"/>
                </a:cubicBezTo>
                <a:cubicBezTo>
                  <a:pt x="1133373" y="510738"/>
                  <a:pt x="1134579" y="513000"/>
                  <a:pt x="1135366" y="515419"/>
                </a:cubicBezTo>
                <a:cubicBezTo>
                  <a:pt x="1137810" y="521826"/>
                  <a:pt x="1137810" y="528909"/>
                  <a:pt x="1135366" y="535317"/>
                </a:cubicBezTo>
                <a:cubicBezTo>
                  <a:pt x="1132250" y="543263"/>
                  <a:pt x="1125866" y="549483"/>
                  <a:pt x="1117843" y="552394"/>
                </a:cubicBezTo>
                <a:lnTo>
                  <a:pt x="1056811" y="573629"/>
                </a:lnTo>
                <a:lnTo>
                  <a:pt x="981078" y="677576"/>
                </a:lnTo>
                <a:lnTo>
                  <a:pt x="1103291" y="659459"/>
                </a:lnTo>
                <a:lnTo>
                  <a:pt x="1213771" y="507994"/>
                </a:lnTo>
                <a:cubicBezTo>
                  <a:pt x="1216557" y="504256"/>
                  <a:pt x="1220164" y="501207"/>
                  <a:pt x="1224315" y="499084"/>
                </a:cubicBezTo>
                <a:cubicBezTo>
                  <a:pt x="1234149" y="494243"/>
                  <a:pt x="1245852" y="495213"/>
                  <a:pt x="1254756" y="501608"/>
                </a:cubicBezTo>
                <a:cubicBezTo>
                  <a:pt x="1265320" y="509428"/>
                  <a:pt x="1269487" y="523261"/>
                  <a:pt x="1265002" y="535614"/>
                </a:cubicBezTo>
                <a:cubicBezTo>
                  <a:pt x="1264049" y="537959"/>
                  <a:pt x="1262855" y="540198"/>
                  <a:pt x="1261438" y="542296"/>
                </a:cubicBezTo>
                <a:lnTo>
                  <a:pt x="1184666" y="647283"/>
                </a:lnTo>
                <a:lnTo>
                  <a:pt x="1315045" y="627978"/>
                </a:lnTo>
                <a:lnTo>
                  <a:pt x="1383057" y="534723"/>
                </a:lnTo>
                <a:cubicBezTo>
                  <a:pt x="1385847" y="530893"/>
                  <a:pt x="1389513" y="527788"/>
                  <a:pt x="1393748" y="525665"/>
                </a:cubicBezTo>
                <a:cubicBezTo>
                  <a:pt x="1403646" y="521542"/>
                  <a:pt x="1414997" y="523075"/>
                  <a:pt x="1423447" y="529674"/>
                </a:cubicBezTo>
                <a:cubicBezTo>
                  <a:pt x="1433890" y="537513"/>
                  <a:pt x="1437988" y="551254"/>
                  <a:pt x="1433545" y="563531"/>
                </a:cubicBezTo>
                <a:cubicBezTo>
                  <a:pt x="1432694" y="565952"/>
                  <a:pt x="1431440" y="568212"/>
                  <a:pt x="1429833" y="570213"/>
                </a:cubicBezTo>
                <a:lnTo>
                  <a:pt x="1395530" y="617435"/>
                </a:lnTo>
                <a:lnTo>
                  <a:pt x="1532592" y="596943"/>
                </a:lnTo>
                <a:cubicBezTo>
                  <a:pt x="1548527" y="594709"/>
                  <a:pt x="1563342" y="605575"/>
                  <a:pt x="1566003" y="621445"/>
                </a:cubicBezTo>
                <a:cubicBezTo>
                  <a:pt x="1566796" y="626452"/>
                  <a:pt x="1566232" y="631579"/>
                  <a:pt x="1564370" y="636294"/>
                </a:cubicBezTo>
                <a:cubicBezTo>
                  <a:pt x="1560744" y="645949"/>
                  <a:pt x="1552369" y="653033"/>
                  <a:pt x="1542244" y="655005"/>
                </a:cubicBezTo>
                <a:lnTo>
                  <a:pt x="1407558" y="675052"/>
                </a:lnTo>
                <a:close/>
                <a:moveTo>
                  <a:pt x="904603" y="749299"/>
                </a:moveTo>
                <a:lnTo>
                  <a:pt x="846393" y="758061"/>
                </a:lnTo>
                <a:lnTo>
                  <a:pt x="890941" y="812856"/>
                </a:lnTo>
                <a:lnTo>
                  <a:pt x="992216" y="823547"/>
                </a:lnTo>
                <a:close/>
                <a:moveTo>
                  <a:pt x="868222" y="767267"/>
                </a:moveTo>
                <a:lnTo>
                  <a:pt x="901039" y="762367"/>
                </a:lnTo>
                <a:lnTo>
                  <a:pt x="955686" y="808995"/>
                </a:lnTo>
                <a:lnTo>
                  <a:pt x="896287" y="802758"/>
                </a:lnTo>
                <a:close/>
                <a:moveTo>
                  <a:pt x="851145" y="648471"/>
                </a:moveTo>
                <a:lnTo>
                  <a:pt x="829464" y="702078"/>
                </a:lnTo>
                <a:lnTo>
                  <a:pt x="899406" y="691683"/>
                </a:lnTo>
                <a:lnTo>
                  <a:pt x="958804" y="610010"/>
                </a:lnTo>
                <a:close/>
                <a:moveTo>
                  <a:pt x="847878" y="688416"/>
                </a:moveTo>
                <a:lnTo>
                  <a:pt x="859906" y="657678"/>
                </a:lnTo>
                <a:lnTo>
                  <a:pt x="927917" y="633918"/>
                </a:lnTo>
                <a:lnTo>
                  <a:pt x="893020" y="681585"/>
                </a:lnTo>
                <a:close/>
                <a:moveTo>
                  <a:pt x="842383" y="847604"/>
                </a:moveTo>
                <a:lnTo>
                  <a:pt x="805705" y="801867"/>
                </a:lnTo>
                <a:lnTo>
                  <a:pt x="779867" y="867205"/>
                </a:lnTo>
                <a:lnTo>
                  <a:pt x="821445" y="959718"/>
                </a:lnTo>
                <a:close/>
                <a:moveTo>
                  <a:pt x="809120" y="824735"/>
                </a:moveTo>
                <a:lnTo>
                  <a:pt x="830058" y="850722"/>
                </a:lnTo>
                <a:lnTo>
                  <a:pt x="816842" y="920961"/>
                </a:lnTo>
                <a:lnTo>
                  <a:pt x="792489" y="866908"/>
                </a:lnTo>
                <a:close/>
                <a:moveTo>
                  <a:pt x="678295" y="798452"/>
                </a:moveTo>
                <a:lnTo>
                  <a:pt x="618897" y="880124"/>
                </a:lnTo>
                <a:lnTo>
                  <a:pt x="727151" y="842258"/>
                </a:lnTo>
                <a:lnTo>
                  <a:pt x="748534" y="788057"/>
                </a:lnTo>
                <a:close/>
                <a:moveTo>
                  <a:pt x="649784" y="856365"/>
                </a:moveTo>
                <a:lnTo>
                  <a:pt x="684681" y="808549"/>
                </a:lnTo>
                <a:lnTo>
                  <a:pt x="729229" y="801718"/>
                </a:lnTo>
                <a:lnTo>
                  <a:pt x="717201" y="832606"/>
                </a:lnTo>
                <a:close/>
                <a:moveTo>
                  <a:pt x="756404" y="530565"/>
                </a:moveTo>
                <a:lnTo>
                  <a:pt x="735318" y="642679"/>
                </a:lnTo>
                <a:lnTo>
                  <a:pt x="772145" y="688416"/>
                </a:lnTo>
                <a:lnTo>
                  <a:pt x="797983" y="623078"/>
                </a:lnTo>
                <a:close/>
                <a:moveTo>
                  <a:pt x="747791" y="639561"/>
                </a:moveTo>
                <a:lnTo>
                  <a:pt x="761008" y="569174"/>
                </a:lnTo>
                <a:lnTo>
                  <a:pt x="784915" y="623226"/>
                </a:lnTo>
                <a:lnTo>
                  <a:pt x="768284" y="665399"/>
                </a:lnTo>
                <a:close/>
                <a:moveTo>
                  <a:pt x="687205" y="676091"/>
                </a:moveTo>
                <a:lnTo>
                  <a:pt x="586080" y="665399"/>
                </a:lnTo>
                <a:lnTo>
                  <a:pt x="673247" y="739647"/>
                </a:lnTo>
                <a:lnTo>
                  <a:pt x="731308" y="730886"/>
                </a:lnTo>
                <a:close/>
                <a:moveTo>
                  <a:pt x="622164" y="680843"/>
                </a:moveTo>
                <a:lnTo>
                  <a:pt x="681562" y="686931"/>
                </a:lnTo>
                <a:lnTo>
                  <a:pt x="709925" y="722570"/>
                </a:lnTo>
                <a:lnTo>
                  <a:pt x="677107" y="727322"/>
                </a:lnTo>
                <a:close/>
              </a:path>
            </a:pathLst>
          </a:custGeom>
          <a:solidFill>
            <a:srgbClr val="FFFFFF">
              <a:alpha val="2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3"/>
          <p:cNvSpPr/>
          <p:nvPr/>
        </p:nvSpPr>
        <p:spPr>
          <a:xfrm>
            <a:off x="9376695" y="661206"/>
            <a:ext cx="645273" cy="589633"/>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3"/>
          <p:cNvSpPr/>
          <p:nvPr/>
        </p:nvSpPr>
        <p:spPr>
          <a:xfrm>
            <a:off x="10229020" y="164167"/>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3"/>
          <p:cNvSpPr/>
          <p:nvPr/>
        </p:nvSpPr>
        <p:spPr>
          <a:xfrm>
            <a:off x="8490107" y="1617133"/>
            <a:ext cx="1312289" cy="1329112"/>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3"/>
          <p:cNvSpPr/>
          <p:nvPr/>
        </p:nvSpPr>
        <p:spPr>
          <a:xfrm flipH="1">
            <a:off x="-185480" y="5111530"/>
            <a:ext cx="12422322"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CBED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3"/>
          <p:cNvSpPr/>
          <p:nvPr/>
        </p:nvSpPr>
        <p:spPr>
          <a:xfrm>
            <a:off x="-4909" y="4331080"/>
            <a:ext cx="4804230" cy="2526921"/>
          </a:xfrm>
          <a:custGeom>
            <a:avLst/>
            <a:gdLst/>
            <a:ahLst/>
            <a:cxnLst/>
            <a:rect l="l" t="t" r="r" b="b"/>
            <a:pathLst>
              <a:path w="4804230" h="2526921" extrusionOk="0">
                <a:moveTo>
                  <a:pt x="2433188" y="165"/>
                </a:moveTo>
                <a:cubicBezTo>
                  <a:pt x="2532639" y="2321"/>
                  <a:pt x="2630557" y="25609"/>
                  <a:pt x="2719395" y="71696"/>
                </a:cubicBezTo>
                <a:cubicBezTo>
                  <a:pt x="3030684" y="233404"/>
                  <a:pt x="3185115" y="651150"/>
                  <a:pt x="3026641" y="1023214"/>
                </a:cubicBezTo>
                <a:cubicBezTo>
                  <a:pt x="3099168" y="1035208"/>
                  <a:pt x="3163905" y="1075635"/>
                  <a:pt x="3206408" y="1135602"/>
                </a:cubicBezTo>
                <a:cubicBezTo>
                  <a:pt x="3250418" y="1201768"/>
                  <a:pt x="3264057" y="1283564"/>
                  <a:pt x="3243869" y="1360376"/>
                </a:cubicBezTo>
                <a:cubicBezTo>
                  <a:pt x="3327931" y="1323049"/>
                  <a:pt x="3426358" y="1360914"/>
                  <a:pt x="3463712" y="1445004"/>
                </a:cubicBezTo>
                <a:cubicBezTo>
                  <a:pt x="3469763" y="1458614"/>
                  <a:pt x="3473967" y="1473033"/>
                  <a:pt x="3476190" y="1487721"/>
                </a:cubicBezTo>
                <a:cubicBezTo>
                  <a:pt x="3577784" y="1355391"/>
                  <a:pt x="3767441" y="1330461"/>
                  <a:pt x="3899812" y="1431931"/>
                </a:cubicBezTo>
                <a:cubicBezTo>
                  <a:pt x="3985827" y="1497963"/>
                  <a:pt x="4029866" y="1605095"/>
                  <a:pt x="4015219" y="1712496"/>
                </a:cubicBezTo>
                <a:cubicBezTo>
                  <a:pt x="4131069" y="1641749"/>
                  <a:pt x="4282348" y="1678268"/>
                  <a:pt x="4353108" y="1794158"/>
                </a:cubicBezTo>
                <a:cubicBezTo>
                  <a:pt x="4406242" y="1881077"/>
                  <a:pt x="4400165" y="1991847"/>
                  <a:pt x="4337827" y="2072566"/>
                </a:cubicBezTo>
                <a:cubicBezTo>
                  <a:pt x="4360735" y="2069332"/>
                  <a:pt x="4535245" y="2047637"/>
                  <a:pt x="4674719" y="2177408"/>
                </a:cubicBezTo>
                <a:cubicBezTo>
                  <a:pt x="4805955" y="2299329"/>
                  <a:pt x="4806781" y="2462210"/>
                  <a:pt x="4803402" y="2514025"/>
                </a:cubicBezTo>
                <a:lnTo>
                  <a:pt x="4802249" y="2526921"/>
                </a:lnTo>
                <a:lnTo>
                  <a:pt x="0" y="2526921"/>
                </a:lnTo>
                <a:lnTo>
                  <a:pt x="0" y="101611"/>
                </a:lnTo>
                <a:cubicBezTo>
                  <a:pt x="56059" y="75470"/>
                  <a:pt x="312368" y="-37189"/>
                  <a:pt x="614089" y="64149"/>
                </a:cubicBezTo>
                <a:cubicBezTo>
                  <a:pt x="974833" y="185430"/>
                  <a:pt x="1106220" y="513159"/>
                  <a:pt x="1123604" y="558708"/>
                </a:cubicBezTo>
                <a:cubicBezTo>
                  <a:pt x="1139775" y="539437"/>
                  <a:pt x="1252971" y="408724"/>
                  <a:pt x="1438262" y="408858"/>
                </a:cubicBezTo>
                <a:cubicBezTo>
                  <a:pt x="1534343" y="409800"/>
                  <a:pt x="1627083" y="444299"/>
                  <a:pt x="1700499" y="506288"/>
                </a:cubicBezTo>
                <a:cubicBezTo>
                  <a:pt x="1822689" y="177413"/>
                  <a:pt x="2134837" y="-6304"/>
                  <a:pt x="2433188" y="1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09" name="Google Shape;609;p3"/>
          <p:cNvSpPr/>
          <p:nvPr/>
        </p:nvSpPr>
        <p:spPr>
          <a:xfrm>
            <a:off x="5344857" y="3913640"/>
            <a:ext cx="6891656" cy="3050841"/>
          </a:xfrm>
          <a:custGeom>
            <a:avLst/>
            <a:gdLst/>
            <a:ahLst/>
            <a:cxnLst/>
            <a:rect l="l" t="t" r="r" b="b"/>
            <a:pathLst>
              <a:path w="6891656" h="3050841" extrusionOk="0">
                <a:moveTo>
                  <a:pt x="6674374" y="68"/>
                </a:moveTo>
                <a:cubicBezTo>
                  <a:pt x="6790387" y="-2243"/>
                  <a:pt x="6881348" y="54229"/>
                  <a:pt x="6891656" y="60898"/>
                </a:cubicBezTo>
                <a:lnTo>
                  <a:pt x="6891656" y="3050841"/>
                </a:lnTo>
                <a:lnTo>
                  <a:pt x="0" y="3050841"/>
                </a:lnTo>
                <a:lnTo>
                  <a:pt x="16887" y="3016614"/>
                </a:lnTo>
                <a:cubicBezTo>
                  <a:pt x="75476" y="2904075"/>
                  <a:pt x="261498" y="2601557"/>
                  <a:pt x="643651" y="2490837"/>
                </a:cubicBezTo>
                <a:cubicBezTo>
                  <a:pt x="995906" y="2388690"/>
                  <a:pt x="1287656" y="2515362"/>
                  <a:pt x="1362984" y="2550803"/>
                </a:cubicBezTo>
                <a:cubicBezTo>
                  <a:pt x="1373765" y="2534228"/>
                  <a:pt x="1451924" y="2419415"/>
                  <a:pt x="1602717" y="2400953"/>
                </a:cubicBezTo>
                <a:cubicBezTo>
                  <a:pt x="1694217" y="2390846"/>
                  <a:pt x="1785972" y="2417798"/>
                  <a:pt x="1857407" y="2475878"/>
                </a:cubicBezTo>
                <a:cubicBezTo>
                  <a:pt x="1830456" y="2250296"/>
                  <a:pt x="1926268" y="2034953"/>
                  <a:pt x="2097140" y="1936850"/>
                </a:cubicBezTo>
                <a:cubicBezTo>
                  <a:pt x="2329326" y="1802901"/>
                  <a:pt x="2680233" y="1896423"/>
                  <a:pt x="2846388" y="2191540"/>
                </a:cubicBezTo>
                <a:cubicBezTo>
                  <a:pt x="2861279" y="2151788"/>
                  <a:pt x="2892044" y="2120120"/>
                  <a:pt x="2931286" y="2104083"/>
                </a:cubicBezTo>
                <a:cubicBezTo>
                  <a:pt x="2976120" y="2088183"/>
                  <a:pt x="3025790" y="2093706"/>
                  <a:pt x="3066043" y="2119040"/>
                </a:cubicBezTo>
                <a:cubicBezTo>
                  <a:pt x="2866332" y="1750616"/>
                  <a:pt x="3021977" y="1311848"/>
                  <a:pt x="3330705" y="1165098"/>
                </a:cubicBezTo>
                <a:cubicBezTo>
                  <a:pt x="3659915" y="1008510"/>
                  <a:pt x="4131160" y="1199192"/>
                  <a:pt x="4259854" y="1629605"/>
                </a:cubicBezTo>
                <a:cubicBezTo>
                  <a:pt x="4338551" y="1538914"/>
                  <a:pt x="4459698" y="1504550"/>
                  <a:pt x="4561979" y="1542148"/>
                </a:cubicBezTo>
                <a:cubicBezTo>
                  <a:pt x="4669784" y="1582575"/>
                  <a:pt x="4710212" y="1685259"/>
                  <a:pt x="4716814" y="1701969"/>
                </a:cubicBezTo>
                <a:cubicBezTo>
                  <a:pt x="4770205" y="1637152"/>
                  <a:pt x="4866004" y="1627987"/>
                  <a:pt x="4930808" y="1681351"/>
                </a:cubicBezTo>
                <a:cubicBezTo>
                  <a:pt x="4931078" y="1681620"/>
                  <a:pt x="4931348" y="1681756"/>
                  <a:pt x="4931618" y="1682025"/>
                </a:cubicBezTo>
                <a:cubicBezTo>
                  <a:pt x="4845400" y="1466414"/>
                  <a:pt x="4950349" y="1221695"/>
                  <a:pt x="5165824" y="1135585"/>
                </a:cubicBezTo>
                <a:cubicBezTo>
                  <a:pt x="5263522" y="1096505"/>
                  <a:pt x="5372272" y="1095428"/>
                  <a:pt x="5470645" y="1132621"/>
                </a:cubicBezTo>
                <a:cubicBezTo>
                  <a:pt x="5365938" y="812303"/>
                  <a:pt x="5540718" y="467865"/>
                  <a:pt x="5861036" y="363294"/>
                </a:cubicBezTo>
                <a:cubicBezTo>
                  <a:pt x="6017892" y="311951"/>
                  <a:pt x="6188764" y="326506"/>
                  <a:pt x="6334706" y="403316"/>
                </a:cubicBezTo>
                <a:cubicBezTo>
                  <a:pt x="6321231" y="238104"/>
                  <a:pt x="6411248" y="85963"/>
                  <a:pt x="6552069" y="25997"/>
                </a:cubicBezTo>
                <a:cubicBezTo>
                  <a:pt x="6594248" y="8141"/>
                  <a:pt x="6635703" y="839"/>
                  <a:pt x="6674374" y="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610" name="Google Shape;610;p3"/>
          <p:cNvSpPr/>
          <p:nvPr/>
        </p:nvSpPr>
        <p:spPr>
          <a:xfrm>
            <a:off x="-240125" y="5366900"/>
            <a:ext cx="12479568"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E6F6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3"/>
          <p:cNvSpPr/>
          <p:nvPr/>
        </p:nvSpPr>
        <p:spPr>
          <a:xfrm>
            <a:off x="-20933" y="5403319"/>
            <a:ext cx="3351659" cy="1524731"/>
          </a:xfrm>
          <a:custGeom>
            <a:avLst/>
            <a:gdLst/>
            <a:ahLst/>
            <a:cxnLst/>
            <a:rect l="l" t="t" r="r" b="b"/>
            <a:pathLst>
              <a:path w="3351659" h="1524731" extrusionOk="0">
                <a:moveTo>
                  <a:pt x="0" y="0"/>
                </a:moveTo>
                <a:cubicBezTo>
                  <a:pt x="147816" y="54848"/>
                  <a:pt x="263221" y="173029"/>
                  <a:pt x="314389" y="322204"/>
                </a:cubicBezTo>
                <a:cubicBezTo>
                  <a:pt x="467445" y="93253"/>
                  <a:pt x="777090" y="31804"/>
                  <a:pt x="1006014" y="184888"/>
                </a:cubicBezTo>
                <a:cubicBezTo>
                  <a:pt x="1089039" y="240408"/>
                  <a:pt x="1153480" y="319511"/>
                  <a:pt x="1190983" y="412089"/>
                </a:cubicBezTo>
                <a:cubicBezTo>
                  <a:pt x="1207827" y="408314"/>
                  <a:pt x="1383145" y="370987"/>
                  <a:pt x="1520733" y="494560"/>
                </a:cubicBezTo>
                <a:cubicBezTo>
                  <a:pt x="1593987" y="562478"/>
                  <a:pt x="1637108" y="656940"/>
                  <a:pt x="1640532" y="756796"/>
                </a:cubicBezTo>
                <a:cubicBezTo>
                  <a:pt x="1676647" y="744130"/>
                  <a:pt x="1950473" y="653169"/>
                  <a:pt x="2217426" y="816764"/>
                </a:cubicBezTo>
                <a:cubicBezTo>
                  <a:pt x="2461335" y="966344"/>
                  <a:pt x="2516182" y="1216721"/>
                  <a:pt x="2524672" y="1258765"/>
                </a:cubicBezTo>
                <a:cubicBezTo>
                  <a:pt x="2569681" y="1240843"/>
                  <a:pt x="2802944" y="1153521"/>
                  <a:pt x="3056557" y="1266312"/>
                </a:cubicBezTo>
                <a:cubicBezTo>
                  <a:pt x="3156261" y="1311287"/>
                  <a:pt x="3243244" y="1379229"/>
                  <a:pt x="3310738" y="1464000"/>
                </a:cubicBezTo>
                <a:lnTo>
                  <a:pt x="3351659" y="1524731"/>
                </a:lnTo>
                <a:lnTo>
                  <a:pt x="0" y="1524731"/>
                </a:lnTo>
                <a:close/>
              </a:path>
            </a:pathLst>
          </a:custGeom>
          <a:solidFill>
            <a:srgbClr val="CBED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3"/>
          <p:cNvSpPr/>
          <p:nvPr/>
        </p:nvSpPr>
        <p:spPr>
          <a:xfrm>
            <a:off x="43477" y="1171685"/>
            <a:ext cx="1321448" cy="1380247"/>
          </a:xfrm>
          <a:custGeom>
            <a:avLst/>
            <a:gdLst/>
            <a:ahLst/>
            <a:cxnLst/>
            <a:rect l="l" t="t" r="r" b="b"/>
            <a:pathLst>
              <a:path w="1308364" h="1366581" extrusionOk="0">
                <a:moveTo>
                  <a:pt x="1306904" y="914433"/>
                </a:moveTo>
                <a:cubicBezTo>
                  <a:pt x="1304108" y="922708"/>
                  <a:pt x="1295174" y="927183"/>
                  <a:pt x="1286898" y="924469"/>
                </a:cubicBezTo>
                <a:lnTo>
                  <a:pt x="1146176" y="876115"/>
                </a:lnTo>
                <a:lnTo>
                  <a:pt x="1179596" y="944540"/>
                </a:lnTo>
                <a:cubicBezTo>
                  <a:pt x="1183370" y="952416"/>
                  <a:pt x="1180119" y="961870"/>
                  <a:pt x="1172321" y="965752"/>
                </a:cubicBezTo>
                <a:cubicBezTo>
                  <a:pt x="1166978" y="968256"/>
                  <a:pt x="1160704" y="967645"/>
                  <a:pt x="1155953" y="964155"/>
                </a:cubicBezTo>
                <a:cubicBezTo>
                  <a:pt x="1153884" y="962616"/>
                  <a:pt x="1152247" y="960574"/>
                  <a:pt x="1151178" y="958225"/>
                </a:cubicBezTo>
                <a:lnTo>
                  <a:pt x="1104347" y="860605"/>
                </a:lnTo>
                <a:lnTo>
                  <a:pt x="965443" y="812707"/>
                </a:lnTo>
                <a:lnTo>
                  <a:pt x="1026597" y="940663"/>
                </a:lnTo>
                <a:cubicBezTo>
                  <a:pt x="1030416" y="948468"/>
                  <a:pt x="1027189" y="957894"/>
                  <a:pt x="1019413" y="961722"/>
                </a:cubicBezTo>
                <a:cubicBezTo>
                  <a:pt x="1019299" y="961774"/>
                  <a:pt x="1019209" y="961824"/>
                  <a:pt x="1019095" y="961875"/>
                </a:cubicBezTo>
                <a:cubicBezTo>
                  <a:pt x="1013867" y="964500"/>
                  <a:pt x="1007592" y="963879"/>
                  <a:pt x="1002953" y="960278"/>
                </a:cubicBezTo>
                <a:cubicBezTo>
                  <a:pt x="1000839" y="958786"/>
                  <a:pt x="999179" y="956731"/>
                  <a:pt x="998180" y="954348"/>
                </a:cubicBezTo>
                <a:lnTo>
                  <a:pt x="923385" y="798338"/>
                </a:lnTo>
                <a:lnTo>
                  <a:pt x="791529" y="752721"/>
                </a:lnTo>
                <a:lnTo>
                  <a:pt x="853365" y="882273"/>
                </a:lnTo>
                <a:lnTo>
                  <a:pt x="906562" y="912608"/>
                </a:lnTo>
                <a:cubicBezTo>
                  <a:pt x="914292" y="916823"/>
                  <a:pt x="917134" y="926517"/>
                  <a:pt x="912928" y="934263"/>
                </a:cubicBezTo>
                <a:cubicBezTo>
                  <a:pt x="912723" y="934657"/>
                  <a:pt x="912495" y="935043"/>
                  <a:pt x="912246" y="935417"/>
                </a:cubicBezTo>
                <a:cubicBezTo>
                  <a:pt x="911541" y="936505"/>
                  <a:pt x="910700" y="937501"/>
                  <a:pt x="909745" y="938382"/>
                </a:cubicBezTo>
                <a:cubicBezTo>
                  <a:pt x="904811" y="943468"/>
                  <a:pt x="897128" y="944677"/>
                  <a:pt x="890876" y="941347"/>
                </a:cubicBezTo>
                <a:lnTo>
                  <a:pt x="877464" y="933592"/>
                </a:lnTo>
                <a:lnTo>
                  <a:pt x="887465" y="954576"/>
                </a:lnTo>
                <a:cubicBezTo>
                  <a:pt x="891331" y="962356"/>
                  <a:pt x="888170" y="971805"/>
                  <a:pt x="880418" y="975678"/>
                </a:cubicBezTo>
                <a:cubicBezTo>
                  <a:pt x="880350" y="975715"/>
                  <a:pt x="880260" y="975751"/>
                  <a:pt x="880192" y="975788"/>
                </a:cubicBezTo>
                <a:lnTo>
                  <a:pt x="880192" y="975788"/>
                </a:lnTo>
                <a:cubicBezTo>
                  <a:pt x="874894" y="978187"/>
                  <a:pt x="868687" y="977487"/>
                  <a:pt x="864050" y="973963"/>
                </a:cubicBezTo>
                <a:cubicBezTo>
                  <a:pt x="861959" y="972560"/>
                  <a:pt x="860300" y="970581"/>
                  <a:pt x="859276" y="968261"/>
                </a:cubicBezTo>
                <a:lnTo>
                  <a:pt x="829494" y="905994"/>
                </a:lnTo>
                <a:lnTo>
                  <a:pt x="691500" y="826848"/>
                </a:lnTo>
                <a:lnTo>
                  <a:pt x="719691" y="971682"/>
                </a:lnTo>
                <a:lnTo>
                  <a:pt x="862003" y="1065881"/>
                </a:lnTo>
                <a:lnTo>
                  <a:pt x="862003" y="1065881"/>
                </a:lnTo>
                <a:cubicBezTo>
                  <a:pt x="868779" y="1071501"/>
                  <a:pt x="869734" y="1081564"/>
                  <a:pt x="864118" y="1088359"/>
                </a:cubicBezTo>
                <a:cubicBezTo>
                  <a:pt x="859344" y="1094168"/>
                  <a:pt x="851160" y="1095827"/>
                  <a:pt x="844499" y="1092339"/>
                </a:cubicBezTo>
                <a:lnTo>
                  <a:pt x="728329" y="1015246"/>
                </a:lnTo>
                <a:lnTo>
                  <a:pt x="756520" y="1159624"/>
                </a:lnTo>
                <a:lnTo>
                  <a:pt x="844727" y="1218014"/>
                </a:lnTo>
                <a:lnTo>
                  <a:pt x="844727" y="1218014"/>
                </a:lnTo>
                <a:cubicBezTo>
                  <a:pt x="852228" y="1222856"/>
                  <a:pt x="854389" y="1232878"/>
                  <a:pt x="849546" y="1240398"/>
                </a:cubicBezTo>
                <a:cubicBezTo>
                  <a:pt x="849454" y="1240540"/>
                  <a:pt x="849364" y="1240683"/>
                  <a:pt x="849273" y="1240823"/>
                </a:cubicBezTo>
                <a:cubicBezTo>
                  <a:pt x="844727" y="1248217"/>
                  <a:pt x="835042" y="1250507"/>
                  <a:pt x="827677" y="1245936"/>
                </a:cubicBezTo>
                <a:cubicBezTo>
                  <a:pt x="827289" y="1245695"/>
                  <a:pt x="826904" y="1245434"/>
                  <a:pt x="826539" y="1245156"/>
                </a:cubicBezTo>
                <a:lnTo>
                  <a:pt x="764021" y="1203873"/>
                </a:lnTo>
                <a:lnTo>
                  <a:pt x="792212" y="1348022"/>
                </a:lnTo>
                <a:cubicBezTo>
                  <a:pt x="793848" y="1356589"/>
                  <a:pt x="788256" y="1364860"/>
                  <a:pt x="779707" y="1366497"/>
                </a:cubicBezTo>
                <a:cubicBezTo>
                  <a:pt x="771160" y="1368135"/>
                  <a:pt x="762930" y="1362520"/>
                  <a:pt x="761293" y="1353953"/>
                </a:cubicBezTo>
                <a:lnTo>
                  <a:pt x="732648" y="1207978"/>
                </a:lnTo>
                <a:lnTo>
                  <a:pt x="689227" y="1271842"/>
                </a:lnTo>
                <a:cubicBezTo>
                  <a:pt x="684317" y="1279159"/>
                  <a:pt x="674427" y="1281102"/>
                  <a:pt x="667152" y="1276180"/>
                </a:cubicBezTo>
                <a:cubicBezTo>
                  <a:pt x="666925" y="1276032"/>
                  <a:pt x="666697" y="1275879"/>
                  <a:pt x="666493" y="1275720"/>
                </a:cubicBezTo>
                <a:cubicBezTo>
                  <a:pt x="661697" y="1272419"/>
                  <a:pt x="659150" y="1266687"/>
                  <a:pt x="659901" y="1260894"/>
                </a:cubicBezTo>
                <a:cubicBezTo>
                  <a:pt x="660173" y="1258376"/>
                  <a:pt x="661037" y="1255956"/>
                  <a:pt x="662401" y="1253823"/>
                </a:cubicBezTo>
                <a:lnTo>
                  <a:pt x="723555" y="1164414"/>
                </a:lnTo>
                <a:lnTo>
                  <a:pt x="695366" y="1019808"/>
                </a:lnTo>
                <a:lnTo>
                  <a:pt x="615342" y="1137044"/>
                </a:lnTo>
                <a:cubicBezTo>
                  <a:pt x="610341" y="1144450"/>
                  <a:pt x="600315" y="1146386"/>
                  <a:pt x="592926" y="1141371"/>
                </a:cubicBezTo>
                <a:cubicBezTo>
                  <a:pt x="592812" y="1141298"/>
                  <a:pt x="592722" y="1141225"/>
                  <a:pt x="592608" y="1141149"/>
                </a:cubicBezTo>
                <a:cubicBezTo>
                  <a:pt x="587720" y="1137797"/>
                  <a:pt x="585084" y="1131996"/>
                  <a:pt x="585789" y="1126096"/>
                </a:cubicBezTo>
                <a:cubicBezTo>
                  <a:pt x="586152" y="1123562"/>
                  <a:pt x="587085" y="1121144"/>
                  <a:pt x="588517" y="1119025"/>
                </a:cubicBezTo>
                <a:lnTo>
                  <a:pt x="686044" y="976244"/>
                </a:lnTo>
                <a:lnTo>
                  <a:pt x="659218" y="839393"/>
                </a:lnTo>
                <a:lnTo>
                  <a:pt x="578286" y="957997"/>
                </a:lnTo>
                <a:lnTo>
                  <a:pt x="578286" y="1019352"/>
                </a:lnTo>
                <a:cubicBezTo>
                  <a:pt x="578286" y="1028044"/>
                  <a:pt x="571261" y="1035090"/>
                  <a:pt x="562600" y="1035090"/>
                </a:cubicBezTo>
                <a:cubicBezTo>
                  <a:pt x="561304" y="1035218"/>
                  <a:pt x="560031" y="1035218"/>
                  <a:pt x="558735" y="1035090"/>
                </a:cubicBezTo>
                <a:cubicBezTo>
                  <a:pt x="551756" y="1033423"/>
                  <a:pt x="546799" y="1027225"/>
                  <a:pt x="546686" y="1020036"/>
                </a:cubicBezTo>
                <a:lnTo>
                  <a:pt x="546686" y="1004755"/>
                </a:lnTo>
                <a:lnTo>
                  <a:pt x="533501" y="1023914"/>
                </a:lnTo>
                <a:cubicBezTo>
                  <a:pt x="529044" y="1031222"/>
                  <a:pt x="519519" y="1033521"/>
                  <a:pt x="512245" y="1029050"/>
                </a:cubicBezTo>
                <a:cubicBezTo>
                  <a:pt x="511744" y="1028735"/>
                  <a:pt x="511245" y="1028391"/>
                  <a:pt x="510767" y="1028019"/>
                </a:cubicBezTo>
                <a:lnTo>
                  <a:pt x="510767" y="1028019"/>
                </a:lnTo>
                <a:cubicBezTo>
                  <a:pt x="506129" y="1024589"/>
                  <a:pt x="503606" y="1018955"/>
                  <a:pt x="504174" y="1013194"/>
                </a:cubicBezTo>
                <a:cubicBezTo>
                  <a:pt x="504537" y="1010589"/>
                  <a:pt x="505470" y="1008096"/>
                  <a:pt x="506902" y="1005895"/>
                </a:cubicBezTo>
                <a:lnTo>
                  <a:pt x="545777" y="949102"/>
                </a:lnTo>
                <a:lnTo>
                  <a:pt x="545777" y="789442"/>
                </a:lnTo>
                <a:lnTo>
                  <a:pt x="434836" y="886378"/>
                </a:lnTo>
                <a:lnTo>
                  <a:pt x="427788" y="1055389"/>
                </a:lnTo>
                <a:lnTo>
                  <a:pt x="427788" y="1055389"/>
                </a:lnTo>
                <a:cubicBezTo>
                  <a:pt x="427175" y="1064123"/>
                  <a:pt x="419672" y="1070737"/>
                  <a:pt x="410966" y="1070215"/>
                </a:cubicBezTo>
                <a:cubicBezTo>
                  <a:pt x="402327" y="1069727"/>
                  <a:pt x="395688" y="1062296"/>
                  <a:pt x="396188" y="1053617"/>
                </a:cubicBezTo>
                <a:cubicBezTo>
                  <a:pt x="396188" y="1053599"/>
                  <a:pt x="396188" y="1053583"/>
                  <a:pt x="396188" y="1053565"/>
                </a:cubicBezTo>
                <a:lnTo>
                  <a:pt x="404599" y="914205"/>
                </a:lnTo>
                <a:lnTo>
                  <a:pt x="293886" y="1010685"/>
                </a:lnTo>
                <a:lnTo>
                  <a:pt x="287521" y="1116744"/>
                </a:lnTo>
                <a:lnTo>
                  <a:pt x="287521" y="1116744"/>
                </a:lnTo>
                <a:cubicBezTo>
                  <a:pt x="286906" y="1125478"/>
                  <a:pt x="279405" y="1132092"/>
                  <a:pt x="270698" y="1131570"/>
                </a:cubicBezTo>
                <a:cubicBezTo>
                  <a:pt x="262059" y="1130965"/>
                  <a:pt x="255534" y="1123445"/>
                  <a:pt x="256148" y="1114774"/>
                </a:cubicBezTo>
                <a:cubicBezTo>
                  <a:pt x="256148" y="1114746"/>
                  <a:pt x="256148" y="1114719"/>
                  <a:pt x="256148" y="1114692"/>
                </a:cubicBezTo>
                <a:lnTo>
                  <a:pt x="260695" y="1039880"/>
                </a:lnTo>
                <a:lnTo>
                  <a:pt x="149982" y="1136360"/>
                </a:lnTo>
                <a:cubicBezTo>
                  <a:pt x="144025" y="1142322"/>
                  <a:pt x="134386" y="1142315"/>
                  <a:pt x="128452" y="1136341"/>
                </a:cubicBezTo>
                <a:cubicBezTo>
                  <a:pt x="128020" y="1135915"/>
                  <a:pt x="127611" y="1135463"/>
                  <a:pt x="127247" y="1134991"/>
                </a:cubicBezTo>
                <a:cubicBezTo>
                  <a:pt x="121336" y="1128646"/>
                  <a:pt x="121655" y="1118688"/>
                  <a:pt x="127975" y="1112746"/>
                </a:cubicBezTo>
                <a:cubicBezTo>
                  <a:pt x="128180" y="1112552"/>
                  <a:pt x="128407" y="1112365"/>
                  <a:pt x="128611" y="1112183"/>
                </a:cubicBezTo>
                <a:lnTo>
                  <a:pt x="240690" y="1014334"/>
                </a:lnTo>
                <a:lnTo>
                  <a:pt x="163849" y="1008404"/>
                </a:lnTo>
                <a:cubicBezTo>
                  <a:pt x="155210" y="1007809"/>
                  <a:pt x="148686" y="1000298"/>
                  <a:pt x="149277" y="991626"/>
                </a:cubicBezTo>
                <a:cubicBezTo>
                  <a:pt x="149277" y="991516"/>
                  <a:pt x="149299" y="991407"/>
                  <a:pt x="149299" y="991297"/>
                </a:cubicBezTo>
                <a:cubicBezTo>
                  <a:pt x="149890" y="982753"/>
                  <a:pt x="157279" y="976308"/>
                  <a:pt x="165804" y="976901"/>
                </a:cubicBezTo>
                <a:cubicBezTo>
                  <a:pt x="165894" y="976910"/>
                  <a:pt x="166008" y="976919"/>
                  <a:pt x="166122" y="976928"/>
                </a:cubicBezTo>
                <a:lnTo>
                  <a:pt x="274108" y="985139"/>
                </a:lnTo>
                <a:lnTo>
                  <a:pt x="384821" y="888431"/>
                </a:lnTo>
                <a:lnTo>
                  <a:pt x="243417" y="877483"/>
                </a:lnTo>
                <a:cubicBezTo>
                  <a:pt x="234779" y="876924"/>
                  <a:pt x="228208" y="869441"/>
                  <a:pt x="228776" y="860767"/>
                </a:cubicBezTo>
                <a:cubicBezTo>
                  <a:pt x="229163" y="854695"/>
                  <a:pt x="233005" y="849390"/>
                  <a:pt x="238643" y="847148"/>
                </a:cubicBezTo>
                <a:cubicBezTo>
                  <a:pt x="241075" y="846733"/>
                  <a:pt x="243553" y="846890"/>
                  <a:pt x="245918" y="847604"/>
                </a:cubicBezTo>
                <a:lnTo>
                  <a:pt x="418241" y="860833"/>
                </a:lnTo>
                <a:lnTo>
                  <a:pt x="523271" y="769599"/>
                </a:lnTo>
                <a:lnTo>
                  <a:pt x="380274" y="756370"/>
                </a:lnTo>
                <a:lnTo>
                  <a:pt x="327533" y="787161"/>
                </a:lnTo>
                <a:cubicBezTo>
                  <a:pt x="320190" y="792013"/>
                  <a:pt x="310323" y="789976"/>
                  <a:pt x="305480" y="782613"/>
                </a:cubicBezTo>
                <a:cubicBezTo>
                  <a:pt x="305253" y="782239"/>
                  <a:pt x="305003" y="781854"/>
                  <a:pt x="304799" y="781459"/>
                </a:cubicBezTo>
                <a:cubicBezTo>
                  <a:pt x="304208" y="780219"/>
                  <a:pt x="303753" y="778918"/>
                  <a:pt x="303435" y="777582"/>
                </a:cubicBezTo>
                <a:cubicBezTo>
                  <a:pt x="301502" y="770735"/>
                  <a:pt x="304390" y="763441"/>
                  <a:pt x="310483" y="759791"/>
                </a:cubicBezTo>
                <a:lnTo>
                  <a:pt x="323667" y="752036"/>
                </a:lnTo>
                <a:lnTo>
                  <a:pt x="300933" y="750440"/>
                </a:lnTo>
                <a:cubicBezTo>
                  <a:pt x="292226" y="749712"/>
                  <a:pt x="285724" y="742076"/>
                  <a:pt x="286385" y="733333"/>
                </a:cubicBezTo>
                <a:lnTo>
                  <a:pt x="286385" y="733333"/>
                </a:lnTo>
                <a:cubicBezTo>
                  <a:pt x="286862" y="727483"/>
                  <a:pt x="290545" y="722383"/>
                  <a:pt x="295933" y="720104"/>
                </a:cubicBezTo>
                <a:cubicBezTo>
                  <a:pt x="298251" y="718955"/>
                  <a:pt x="300865" y="718480"/>
                  <a:pt x="303435" y="718736"/>
                </a:cubicBezTo>
                <a:lnTo>
                  <a:pt x="371637" y="723982"/>
                </a:lnTo>
                <a:lnTo>
                  <a:pt x="508039" y="643924"/>
                </a:lnTo>
                <a:lnTo>
                  <a:pt x="370954" y="596710"/>
                </a:lnTo>
                <a:lnTo>
                  <a:pt x="218409" y="672891"/>
                </a:lnTo>
                <a:lnTo>
                  <a:pt x="218409" y="672891"/>
                </a:lnTo>
                <a:cubicBezTo>
                  <a:pt x="210635" y="676796"/>
                  <a:pt x="201155" y="673630"/>
                  <a:pt x="197267" y="665820"/>
                </a:cubicBezTo>
                <a:cubicBezTo>
                  <a:pt x="193381" y="658011"/>
                  <a:pt x="196540" y="648513"/>
                  <a:pt x="204315" y="644608"/>
                </a:cubicBezTo>
                <a:lnTo>
                  <a:pt x="328897" y="582341"/>
                </a:lnTo>
                <a:lnTo>
                  <a:pt x="190220" y="534443"/>
                </a:lnTo>
                <a:lnTo>
                  <a:pt x="95420" y="581885"/>
                </a:lnTo>
                <a:lnTo>
                  <a:pt x="95420" y="581885"/>
                </a:lnTo>
                <a:cubicBezTo>
                  <a:pt x="87622" y="585698"/>
                  <a:pt x="78233" y="582555"/>
                  <a:pt x="74278" y="574814"/>
                </a:cubicBezTo>
                <a:cubicBezTo>
                  <a:pt x="70322" y="567228"/>
                  <a:pt x="73232" y="557854"/>
                  <a:pt x="80779" y="553874"/>
                </a:cubicBezTo>
                <a:cubicBezTo>
                  <a:pt x="80961" y="553780"/>
                  <a:pt x="81144" y="553689"/>
                  <a:pt x="81325" y="553602"/>
                </a:cubicBezTo>
                <a:lnTo>
                  <a:pt x="148163" y="520074"/>
                </a:lnTo>
                <a:lnTo>
                  <a:pt x="9486" y="472632"/>
                </a:lnTo>
                <a:cubicBezTo>
                  <a:pt x="1439" y="469065"/>
                  <a:pt x="-2176" y="459636"/>
                  <a:pt x="1371" y="451573"/>
                </a:cubicBezTo>
                <a:cubicBezTo>
                  <a:pt x="4485" y="444493"/>
                  <a:pt x="12214" y="440680"/>
                  <a:pt x="19716" y="442525"/>
                </a:cubicBezTo>
                <a:lnTo>
                  <a:pt x="160439" y="490879"/>
                </a:lnTo>
                <a:lnTo>
                  <a:pt x="127020" y="421085"/>
                </a:lnTo>
                <a:cubicBezTo>
                  <a:pt x="123724" y="413047"/>
                  <a:pt x="127543" y="403851"/>
                  <a:pt x="135568" y="400544"/>
                </a:cubicBezTo>
                <a:cubicBezTo>
                  <a:pt x="140205" y="398625"/>
                  <a:pt x="145479" y="399056"/>
                  <a:pt x="149754" y="401698"/>
                </a:cubicBezTo>
                <a:cubicBezTo>
                  <a:pt x="151754" y="403208"/>
                  <a:pt x="153391" y="405158"/>
                  <a:pt x="154528" y="407400"/>
                </a:cubicBezTo>
                <a:lnTo>
                  <a:pt x="202269" y="505476"/>
                </a:lnTo>
                <a:lnTo>
                  <a:pt x="341400" y="553146"/>
                </a:lnTo>
                <a:lnTo>
                  <a:pt x="280019" y="425190"/>
                </a:lnTo>
                <a:cubicBezTo>
                  <a:pt x="276244" y="417506"/>
                  <a:pt x="279405" y="408210"/>
                  <a:pt x="287066" y="404426"/>
                </a:cubicBezTo>
                <a:cubicBezTo>
                  <a:pt x="287202" y="404350"/>
                  <a:pt x="287362" y="404277"/>
                  <a:pt x="287521" y="404207"/>
                </a:cubicBezTo>
                <a:cubicBezTo>
                  <a:pt x="292749" y="401581"/>
                  <a:pt x="299024" y="402202"/>
                  <a:pt x="303661" y="405803"/>
                </a:cubicBezTo>
                <a:cubicBezTo>
                  <a:pt x="305708" y="407258"/>
                  <a:pt x="307367" y="409222"/>
                  <a:pt x="308436" y="411505"/>
                </a:cubicBezTo>
                <a:lnTo>
                  <a:pt x="382321" y="567287"/>
                </a:lnTo>
                <a:lnTo>
                  <a:pt x="514177" y="612904"/>
                </a:lnTo>
                <a:lnTo>
                  <a:pt x="453250" y="482668"/>
                </a:lnTo>
                <a:lnTo>
                  <a:pt x="400280" y="452333"/>
                </a:lnTo>
                <a:cubicBezTo>
                  <a:pt x="392733" y="447958"/>
                  <a:pt x="390095" y="438292"/>
                  <a:pt x="394370" y="430664"/>
                </a:cubicBezTo>
                <a:cubicBezTo>
                  <a:pt x="395074" y="429506"/>
                  <a:pt x="395916" y="428434"/>
                  <a:pt x="396871" y="427471"/>
                </a:cubicBezTo>
                <a:cubicBezTo>
                  <a:pt x="401939" y="422424"/>
                  <a:pt x="409692" y="421311"/>
                  <a:pt x="415966" y="424734"/>
                </a:cubicBezTo>
                <a:lnTo>
                  <a:pt x="429152" y="432489"/>
                </a:lnTo>
                <a:lnTo>
                  <a:pt x="419149" y="411277"/>
                </a:lnTo>
                <a:cubicBezTo>
                  <a:pt x="415399" y="403465"/>
                  <a:pt x="418650" y="394084"/>
                  <a:pt x="426424" y="390293"/>
                </a:cubicBezTo>
                <a:lnTo>
                  <a:pt x="426424" y="390293"/>
                </a:lnTo>
                <a:cubicBezTo>
                  <a:pt x="434245" y="386571"/>
                  <a:pt x="443611" y="389920"/>
                  <a:pt x="447317" y="397775"/>
                </a:cubicBezTo>
                <a:cubicBezTo>
                  <a:pt x="447317" y="397788"/>
                  <a:pt x="447339" y="397804"/>
                  <a:pt x="447339" y="397820"/>
                </a:cubicBezTo>
                <a:lnTo>
                  <a:pt x="477348" y="459859"/>
                </a:lnTo>
                <a:lnTo>
                  <a:pt x="615570" y="539005"/>
                </a:lnTo>
                <a:lnTo>
                  <a:pt x="586925" y="394855"/>
                </a:lnTo>
                <a:lnTo>
                  <a:pt x="444839" y="300200"/>
                </a:lnTo>
                <a:lnTo>
                  <a:pt x="444839" y="300200"/>
                </a:lnTo>
                <a:cubicBezTo>
                  <a:pt x="437609" y="295350"/>
                  <a:pt x="435677" y="285547"/>
                  <a:pt x="440519" y="278304"/>
                </a:cubicBezTo>
                <a:cubicBezTo>
                  <a:pt x="445362" y="271061"/>
                  <a:pt x="455115" y="269120"/>
                  <a:pt x="462344" y="273970"/>
                </a:cubicBezTo>
                <a:lnTo>
                  <a:pt x="578514" y="351063"/>
                </a:lnTo>
                <a:lnTo>
                  <a:pt x="550324" y="206685"/>
                </a:lnTo>
                <a:lnTo>
                  <a:pt x="462117" y="148295"/>
                </a:lnTo>
                <a:lnTo>
                  <a:pt x="462117" y="148295"/>
                </a:lnTo>
                <a:cubicBezTo>
                  <a:pt x="454706" y="143813"/>
                  <a:pt x="452295" y="134142"/>
                  <a:pt x="456774" y="126695"/>
                </a:cubicBezTo>
                <a:cubicBezTo>
                  <a:pt x="457024" y="126280"/>
                  <a:pt x="457274" y="125877"/>
                  <a:pt x="457570" y="125487"/>
                </a:cubicBezTo>
                <a:cubicBezTo>
                  <a:pt x="462049" y="118040"/>
                  <a:pt x="471664" y="115637"/>
                  <a:pt x="479099" y="120119"/>
                </a:cubicBezTo>
                <a:cubicBezTo>
                  <a:pt x="479508" y="120369"/>
                  <a:pt x="479918" y="120638"/>
                  <a:pt x="480303" y="120925"/>
                </a:cubicBezTo>
                <a:lnTo>
                  <a:pt x="541457" y="163349"/>
                </a:lnTo>
                <a:lnTo>
                  <a:pt x="513268" y="19199"/>
                </a:lnTo>
                <a:cubicBezTo>
                  <a:pt x="511585" y="10648"/>
                  <a:pt x="517042" y="2323"/>
                  <a:pt x="525543" y="496"/>
                </a:cubicBezTo>
                <a:cubicBezTo>
                  <a:pt x="534137" y="-1180"/>
                  <a:pt x="542480" y="4426"/>
                  <a:pt x="544185" y="13041"/>
                </a:cubicBezTo>
                <a:lnTo>
                  <a:pt x="573285" y="159243"/>
                </a:lnTo>
                <a:lnTo>
                  <a:pt x="616706" y="94923"/>
                </a:lnTo>
                <a:cubicBezTo>
                  <a:pt x="621708" y="87518"/>
                  <a:pt x="631734" y="85581"/>
                  <a:pt x="639122" y="90596"/>
                </a:cubicBezTo>
                <a:cubicBezTo>
                  <a:pt x="639236" y="90669"/>
                  <a:pt x="639326" y="90743"/>
                  <a:pt x="639440" y="90818"/>
                </a:cubicBezTo>
                <a:cubicBezTo>
                  <a:pt x="644373" y="94121"/>
                  <a:pt x="646943" y="99994"/>
                  <a:pt x="646032" y="105871"/>
                </a:cubicBezTo>
                <a:cubicBezTo>
                  <a:pt x="645783" y="108328"/>
                  <a:pt x="644920" y="110682"/>
                  <a:pt x="643532" y="112714"/>
                </a:cubicBezTo>
                <a:lnTo>
                  <a:pt x="582378" y="202351"/>
                </a:lnTo>
                <a:lnTo>
                  <a:pt x="609659" y="347413"/>
                </a:lnTo>
                <a:lnTo>
                  <a:pt x="689455" y="230178"/>
                </a:lnTo>
                <a:cubicBezTo>
                  <a:pt x="694479" y="222939"/>
                  <a:pt x="704390" y="221154"/>
                  <a:pt x="711597" y="226190"/>
                </a:cubicBezTo>
                <a:cubicBezTo>
                  <a:pt x="716416" y="229548"/>
                  <a:pt x="719008" y="235285"/>
                  <a:pt x="718327" y="241126"/>
                </a:cubicBezTo>
                <a:cubicBezTo>
                  <a:pt x="717962" y="243589"/>
                  <a:pt x="717031" y="245932"/>
                  <a:pt x="715598" y="247968"/>
                </a:cubicBezTo>
                <a:lnTo>
                  <a:pt x="618525" y="391434"/>
                </a:lnTo>
                <a:lnTo>
                  <a:pt x="645351" y="528285"/>
                </a:lnTo>
                <a:lnTo>
                  <a:pt x="726283" y="409681"/>
                </a:lnTo>
                <a:lnTo>
                  <a:pt x="726283" y="348326"/>
                </a:lnTo>
                <a:cubicBezTo>
                  <a:pt x="726283" y="339634"/>
                  <a:pt x="733309" y="332588"/>
                  <a:pt x="741970" y="332588"/>
                </a:cubicBezTo>
                <a:cubicBezTo>
                  <a:pt x="743266" y="332460"/>
                  <a:pt x="744538" y="332460"/>
                  <a:pt x="745834" y="332588"/>
                </a:cubicBezTo>
                <a:cubicBezTo>
                  <a:pt x="752814" y="334255"/>
                  <a:pt x="757770" y="340451"/>
                  <a:pt x="757884" y="347642"/>
                </a:cubicBezTo>
                <a:lnTo>
                  <a:pt x="757884" y="362923"/>
                </a:lnTo>
                <a:lnTo>
                  <a:pt x="771068" y="343764"/>
                </a:lnTo>
                <a:cubicBezTo>
                  <a:pt x="775525" y="336457"/>
                  <a:pt x="785051" y="334157"/>
                  <a:pt x="792324" y="338627"/>
                </a:cubicBezTo>
                <a:cubicBezTo>
                  <a:pt x="792825" y="338942"/>
                  <a:pt x="793325" y="339286"/>
                  <a:pt x="793802" y="339659"/>
                </a:cubicBezTo>
                <a:lnTo>
                  <a:pt x="793802" y="339659"/>
                </a:lnTo>
                <a:cubicBezTo>
                  <a:pt x="798486" y="343059"/>
                  <a:pt x="801009" y="348714"/>
                  <a:pt x="800396" y="354484"/>
                </a:cubicBezTo>
                <a:cubicBezTo>
                  <a:pt x="800168" y="357055"/>
                  <a:pt x="799236" y="359509"/>
                  <a:pt x="797668" y="361555"/>
                </a:cubicBezTo>
                <a:lnTo>
                  <a:pt x="758793" y="418576"/>
                </a:lnTo>
                <a:lnTo>
                  <a:pt x="758793" y="578236"/>
                </a:lnTo>
                <a:lnTo>
                  <a:pt x="869506" y="482668"/>
                </a:lnTo>
                <a:lnTo>
                  <a:pt x="879964" y="312060"/>
                </a:lnTo>
                <a:lnTo>
                  <a:pt x="879964" y="312060"/>
                </a:lnTo>
                <a:cubicBezTo>
                  <a:pt x="880464" y="303368"/>
                  <a:pt x="887898" y="296731"/>
                  <a:pt x="896559" y="297235"/>
                </a:cubicBezTo>
                <a:cubicBezTo>
                  <a:pt x="905220" y="297739"/>
                  <a:pt x="911836" y="305193"/>
                  <a:pt x="911337" y="313885"/>
                </a:cubicBezTo>
                <a:lnTo>
                  <a:pt x="902925" y="453473"/>
                </a:lnTo>
                <a:lnTo>
                  <a:pt x="1013639" y="356765"/>
                </a:lnTo>
                <a:lnTo>
                  <a:pt x="1020004" y="250933"/>
                </a:lnTo>
                <a:lnTo>
                  <a:pt x="1020004" y="250933"/>
                </a:lnTo>
                <a:cubicBezTo>
                  <a:pt x="1020481" y="242256"/>
                  <a:pt x="1027892" y="235616"/>
                  <a:pt x="1036555" y="236105"/>
                </a:cubicBezTo>
                <a:cubicBezTo>
                  <a:pt x="1036555" y="236106"/>
                  <a:pt x="1036577" y="236107"/>
                  <a:pt x="1036600" y="236108"/>
                </a:cubicBezTo>
                <a:cubicBezTo>
                  <a:pt x="1045261" y="236471"/>
                  <a:pt x="1051968" y="243805"/>
                  <a:pt x="1051626" y="252489"/>
                </a:cubicBezTo>
                <a:cubicBezTo>
                  <a:pt x="1051604" y="252579"/>
                  <a:pt x="1051604" y="252669"/>
                  <a:pt x="1051604" y="252758"/>
                </a:cubicBezTo>
                <a:lnTo>
                  <a:pt x="1047057" y="327570"/>
                </a:lnTo>
                <a:lnTo>
                  <a:pt x="1157543" y="231090"/>
                </a:lnTo>
                <a:cubicBezTo>
                  <a:pt x="1163250" y="224553"/>
                  <a:pt x="1173161" y="223899"/>
                  <a:pt x="1179686" y="229627"/>
                </a:cubicBezTo>
                <a:cubicBezTo>
                  <a:pt x="1186188" y="235356"/>
                  <a:pt x="1186847" y="245299"/>
                  <a:pt x="1181141" y="251836"/>
                </a:cubicBezTo>
                <a:cubicBezTo>
                  <a:pt x="1180209" y="252887"/>
                  <a:pt x="1179164" y="253811"/>
                  <a:pt x="1178004" y="254583"/>
                </a:cubicBezTo>
                <a:lnTo>
                  <a:pt x="1065926" y="352431"/>
                </a:lnTo>
                <a:lnTo>
                  <a:pt x="1142767" y="358362"/>
                </a:lnTo>
                <a:cubicBezTo>
                  <a:pt x="1151292" y="358831"/>
                  <a:pt x="1157816" y="366145"/>
                  <a:pt x="1157361" y="374698"/>
                </a:cubicBezTo>
                <a:cubicBezTo>
                  <a:pt x="1157339" y="374879"/>
                  <a:pt x="1157339" y="375059"/>
                  <a:pt x="1157317" y="375240"/>
                </a:cubicBezTo>
                <a:cubicBezTo>
                  <a:pt x="1156952" y="381129"/>
                  <a:pt x="1153224" y="386278"/>
                  <a:pt x="1147768" y="388469"/>
                </a:cubicBezTo>
                <a:cubicBezTo>
                  <a:pt x="1145517" y="389601"/>
                  <a:pt x="1142994" y="390075"/>
                  <a:pt x="1140493" y="389837"/>
                </a:cubicBezTo>
                <a:lnTo>
                  <a:pt x="1032507" y="381626"/>
                </a:lnTo>
                <a:lnTo>
                  <a:pt x="921794" y="478334"/>
                </a:lnTo>
                <a:lnTo>
                  <a:pt x="1063199" y="489054"/>
                </a:lnTo>
                <a:cubicBezTo>
                  <a:pt x="1071951" y="489786"/>
                  <a:pt x="1078476" y="497503"/>
                  <a:pt x="1077749" y="506288"/>
                </a:cubicBezTo>
                <a:cubicBezTo>
                  <a:pt x="1077248" y="512157"/>
                  <a:pt x="1073587" y="517280"/>
                  <a:pt x="1068199" y="519618"/>
                </a:cubicBezTo>
                <a:cubicBezTo>
                  <a:pt x="1065813" y="520582"/>
                  <a:pt x="1063244" y="520972"/>
                  <a:pt x="1060698" y="520758"/>
                </a:cubicBezTo>
                <a:lnTo>
                  <a:pt x="888375" y="507529"/>
                </a:lnTo>
                <a:lnTo>
                  <a:pt x="783345" y="598763"/>
                </a:lnTo>
                <a:lnTo>
                  <a:pt x="926113" y="609711"/>
                </a:lnTo>
                <a:lnTo>
                  <a:pt x="978856" y="578920"/>
                </a:lnTo>
                <a:cubicBezTo>
                  <a:pt x="985835" y="573977"/>
                  <a:pt x="995474" y="575640"/>
                  <a:pt x="1000407" y="582635"/>
                </a:cubicBezTo>
                <a:cubicBezTo>
                  <a:pt x="1000839" y="583267"/>
                  <a:pt x="1001248" y="583931"/>
                  <a:pt x="1001589" y="584622"/>
                </a:cubicBezTo>
                <a:cubicBezTo>
                  <a:pt x="1002158" y="585797"/>
                  <a:pt x="1002612" y="587019"/>
                  <a:pt x="1002953" y="588271"/>
                </a:cubicBezTo>
                <a:cubicBezTo>
                  <a:pt x="1004976" y="595123"/>
                  <a:pt x="1002067" y="602467"/>
                  <a:pt x="995906" y="606062"/>
                </a:cubicBezTo>
                <a:lnTo>
                  <a:pt x="982720" y="613817"/>
                </a:lnTo>
                <a:lnTo>
                  <a:pt x="1005454" y="615641"/>
                </a:lnTo>
                <a:cubicBezTo>
                  <a:pt x="1014162" y="616369"/>
                  <a:pt x="1020663" y="624005"/>
                  <a:pt x="1020004" y="632748"/>
                </a:cubicBezTo>
                <a:lnTo>
                  <a:pt x="1020004" y="632748"/>
                </a:lnTo>
                <a:cubicBezTo>
                  <a:pt x="1019481" y="638580"/>
                  <a:pt x="1015822" y="643657"/>
                  <a:pt x="1010456" y="645977"/>
                </a:cubicBezTo>
                <a:cubicBezTo>
                  <a:pt x="1007978" y="646558"/>
                  <a:pt x="1005432" y="646558"/>
                  <a:pt x="1002953" y="645977"/>
                </a:cubicBezTo>
                <a:lnTo>
                  <a:pt x="934752" y="640731"/>
                </a:lnTo>
                <a:lnTo>
                  <a:pt x="798349" y="721017"/>
                </a:lnTo>
                <a:lnTo>
                  <a:pt x="937707" y="768915"/>
                </a:lnTo>
                <a:lnTo>
                  <a:pt x="1090252" y="692734"/>
                </a:lnTo>
                <a:lnTo>
                  <a:pt x="1090252" y="692734"/>
                </a:lnTo>
                <a:cubicBezTo>
                  <a:pt x="1097822" y="688754"/>
                  <a:pt x="1107165" y="691676"/>
                  <a:pt x="1111121" y="699262"/>
                </a:cubicBezTo>
                <a:cubicBezTo>
                  <a:pt x="1111212" y="699440"/>
                  <a:pt x="1111303" y="699622"/>
                  <a:pt x="1111394" y="699805"/>
                </a:cubicBezTo>
                <a:cubicBezTo>
                  <a:pt x="1115304" y="707562"/>
                  <a:pt x="1112213" y="717030"/>
                  <a:pt x="1104483" y="720951"/>
                </a:cubicBezTo>
                <a:cubicBezTo>
                  <a:pt x="1104437" y="720973"/>
                  <a:pt x="1104392" y="720996"/>
                  <a:pt x="1104347" y="721017"/>
                </a:cubicBezTo>
                <a:lnTo>
                  <a:pt x="979766" y="783284"/>
                </a:lnTo>
                <a:lnTo>
                  <a:pt x="1118669" y="830954"/>
                </a:lnTo>
                <a:lnTo>
                  <a:pt x="1213241" y="783740"/>
                </a:lnTo>
                <a:lnTo>
                  <a:pt x="1213241" y="783740"/>
                </a:lnTo>
                <a:cubicBezTo>
                  <a:pt x="1220766" y="779712"/>
                  <a:pt x="1230133" y="782575"/>
                  <a:pt x="1234156" y="790133"/>
                </a:cubicBezTo>
                <a:cubicBezTo>
                  <a:pt x="1234225" y="790282"/>
                  <a:pt x="1234315" y="790432"/>
                  <a:pt x="1234383" y="790583"/>
                </a:cubicBezTo>
                <a:cubicBezTo>
                  <a:pt x="1238363" y="798395"/>
                  <a:pt x="1235316" y="807972"/>
                  <a:pt x="1227564" y="812023"/>
                </a:cubicBezTo>
                <a:lnTo>
                  <a:pt x="1159362" y="845551"/>
                </a:lnTo>
                <a:lnTo>
                  <a:pt x="1298039" y="892993"/>
                </a:lnTo>
                <a:cubicBezTo>
                  <a:pt x="1306177" y="895958"/>
                  <a:pt x="1310383" y="904986"/>
                  <a:pt x="1307427" y="913156"/>
                </a:cubicBezTo>
                <a:cubicBezTo>
                  <a:pt x="1307268" y="913589"/>
                  <a:pt x="1307110" y="914015"/>
                  <a:pt x="1306904" y="914433"/>
                </a:cubicBezTo>
                <a:close/>
                <a:moveTo>
                  <a:pt x="750154" y="627958"/>
                </a:moveTo>
                <a:lnTo>
                  <a:pt x="701958" y="670154"/>
                </a:lnTo>
                <a:lnTo>
                  <a:pt x="685590" y="684295"/>
                </a:lnTo>
                <a:lnTo>
                  <a:pt x="689000" y="685435"/>
                </a:lnTo>
                <a:lnTo>
                  <a:pt x="695138" y="687488"/>
                </a:lnTo>
                <a:lnTo>
                  <a:pt x="699458" y="689085"/>
                </a:lnTo>
                <a:lnTo>
                  <a:pt x="756973" y="708928"/>
                </a:lnTo>
                <a:lnTo>
                  <a:pt x="878373" y="637766"/>
                </a:lnTo>
                <a:close/>
                <a:moveTo>
                  <a:pt x="655126" y="684979"/>
                </a:moveTo>
                <a:lnTo>
                  <a:pt x="655126" y="683611"/>
                </a:lnTo>
                <a:lnTo>
                  <a:pt x="655126" y="682014"/>
                </a:lnTo>
                <a:lnTo>
                  <a:pt x="653307" y="682014"/>
                </a:lnTo>
                <a:cubicBezTo>
                  <a:pt x="653399" y="682466"/>
                  <a:pt x="653399" y="682931"/>
                  <a:pt x="653307" y="683383"/>
                </a:cubicBezTo>
                <a:lnTo>
                  <a:pt x="653307" y="685207"/>
                </a:lnTo>
                <a:close/>
                <a:moveTo>
                  <a:pt x="655126" y="570937"/>
                </a:moveTo>
                <a:lnTo>
                  <a:pt x="667402" y="633660"/>
                </a:lnTo>
                <a:lnTo>
                  <a:pt x="671494" y="655100"/>
                </a:lnTo>
                <a:lnTo>
                  <a:pt x="673996" y="652819"/>
                </a:lnTo>
                <a:lnTo>
                  <a:pt x="678997" y="648486"/>
                </a:lnTo>
                <a:lnTo>
                  <a:pt x="682407" y="645521"/>
                </a:lnTo>
                <a:lnTo>
                  <a:pt x="727875" y="605378"/>
                </a:lnTo>
                <a:lnTo>
                  <a:pt x="727875" y="464649"/>
                </a:lnTo>
                <a:close/>
                <a:moveTo>
                  <a:pt x="558280" y="626133"/>
                </a:moveTo>
                <a:lnTo>
                  <a:pt x="618525" y="647117"/>
                </a:lnTo>
                <a:lnTo>
                  <a:pt x="639212" y="653960"/>
                </a:lnTo>
                <a:lnTo>
                  <a:pt x="639212" y="650767"/>
                </a:lnTo>
                <a:lnTo>
                  <a:pt x="637848" y="644380"/>
                </a:lnTo>
                <a:lnTo>
                  <a:pt x="637848" y="639818"/>
                </a:lnTo>
                <a:lnTo>
                  <a:pt x="626254" y="580060"/>
                </a:lnTo>
                <a:lnTo>
                  <a:pt x="504174" y="510038"/>
                </a:lnTo>
                <a:close/>
                <a:moveTo>
                  <a:pt x="558280" y="737895"/>
                </a:moveTo>
                <a:lnTo>
                  <a:pt x="606476" y="695927"/>
                </a:lnTo>
                <a:lnTo>
                  <a:pt x="622845" y="681558"/>
                </a:lnTo>
                <a:lnTo>
                  <a:pt x="619434" y="681558"/>
                </a:lnTo>
                <a:lnTo>
                  <a:pt x="613296" y="679277"/>
                </a:lnTo>
                <a:lnTo>
                  <a:pt x="608976" y="677909"/>
                </a:lnTo>
                <a:lnTo>
                  <a:pt x="551460" y="658065"/>
                </a:lnTo>
                <a:lnTo>
                  <a:pt x="427788" y="728772"/>
                </a:lnTo>
                <a:close/>
                <a:moveTo>
                  <a:pt x="654444" y="794232"/>
                </a:moveTo>
                <a:lnTo>
                  <a:pt x="642168" y="731509"/>
                </a:lnTo>
                <a:lnTo>
                  <a:pt x="638076" y="710297"/>
                </a:lnTo>
                <a:lnTo>
                  <a:pt x="635576" y="712578"/>
                </a:lnTo>
                <a:lnTo>
                  <a:pt x="630574" y="716683"/>
                </a:lnTo>
                <a:lnTo>
                  <a:pt x="627164" y="719876"/>
                </a:lnTo>
                <a:lnTo>
                  <a:pt x="581697" y="759791"/>
                </a:lnTo>
                <a:lnTo>
                  <a:pt x="581697" y="900748"/>
                </a:lnTo>
                <a:close/>
                <a:moveTo>
                  <a:pt x="751290" y="739035"/>
                </a:moveTo>
                <a:lnTo>
                  <a:pt x="691046" y="718280"/>
                </a:lnTo>
                <a:lnTo>
                  <a:pt x="670358" y="711209"/>
                </a:lnTo>
                <a:lnTo>
                  <a:pt x="670358" y="714630"/>
                </a:lnTo>
                <a:lnTo>
                  <a:pt x="671722" y="721017"/>
                </a:lnTo>
                <a:lnTo>
                  <a:pt x="671722" y="725578"/>
                </a:lnTo>
                <a:lnTo>
                  <a:pt x="683316" y="785337"/>
                </a:lnTo>
                <a:lnTo>
                  <a:pt x="805397" y="8553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3"/>
          <p:cNvSpPr/>
          <p:nvPr/>
        </p:nvSpPr>
        <p:spPr>
          <a:xfrm>
            <a:off x="1468488" y="1115930"/>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
          <p:cNvSpPr/>
          <p:nvPr/>
        </p:nvSpPr>
        <p:spPr>
          <a:xfrm rot="2101268">
            <a:off x="853679" y="1978968"/>
            <a:ext cx="1602423" cy="1622966"/>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3"/>
          <p:cNvSpPr txBox="1">
            <a:spLocks noGrp="1"/>
          </p:cNvSpPr>
          <p:nvPr>
            <p:ph type="title"/>
          </p:nvPr>
        </p:nvSpPr>
        <p:spPr>
          <a:xfrm>
            <a:off x="1915650" y="1051875"/>
            <a:ext cx="8360700" cy="37131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lvl1pPr lvl="0" algn="ctr" rtl="0">
              <a:spcBef>
                <a:spcPts val="0"/>
              </a:spcBef>
              <a:spcAft>
                <a:spcPts val="0"/>
              </a:spcAft>
              <a:buClr>
                <a:schemeClr val="lt1"/>
              </a:buClr>
              <a:buSzPts val="8000"/>
              <a:buFont typeface="Mystery Quest"/>
              <a:buNone/>
              <a:defRPr sz="8000">
                <a:solidFill>
                  <a:schemeClr val="lt1"/>
                </a:solidFill>
                <a:latin typeface="Mystery Quest"/>
                <a:ea typeface="Mystery Quest"/>
                <a:cs typeface="Mystery Quest"/>
                <a:sym typeface="Mystery Quest"/>
              </a:defRPr>
            </a:lvl1pPr>
            <a:lvl2pPr lvl="1" algn="ctr" rtl="0">
              <a:spcBef>
                <a:spcPts val="0"/>
              </a:spcBef>
              <a:spcAft>
                <a:spcPts val="0"/>
              </a:spcAft>
              <a:buClr>
                <a:schemeClr val="lt1"/>
              </a:buClr>
              <a:buSzPts val="8000"/>
              <a:buFont typeface="Mystery Quest"/>
              <a:buNone/>
              <a:defRPr sz="8000">
                <a:solidFill>
                  <a:schemeClr val="lt1"/>
                </a:solidFill>
                <a:latin typeface="Mystery Quest"/>
                <a:ea typeface="Mystery Quest"/>
                <a:cs typeface="Mystery Quest"/>
                <a:sym typeface="Mystery Quest"/>
              </a:defRPr>
            </a:lvl2pPr>
            <a:lvl3pPr lvl="2" algn="ctr" rtl="0">
              <a:spcBef>
                <a:spcPts val="0"/>
              </a:spcBef>
              <a:spcAft>
                <a:spcPts val="0"/>
              </a:spcAft>
              <a:buClr>
                <a:schemeClr val="lt1"/>
              </a:buClr>
              <a:buSzPts val="8000"/>
              <a:buFont typeface="Mystery Quest"/>
              <a:buNone/>
              <a:defRPr sz="8000">
                <a:solidFill>
                  <a:schemeClr val="lt1"/>
                </a:solidFill>
                <a:latin typeface="Mystery Quest"/>
                <a:ea typeface="Mystery Quest"/>
                <a:cs typeface="Mystery Quest"/>
                <a:sym typeface="Mystery Quest"/>
              </a:defRPr>
            </a:lvl3pPr>
            <a:lvl4pPr lvl="3" algn="ctr" rtl="0">
              <a:spcBef>
                <a:spcPts val="0"/>
              </a:spcBef>
              <a:spcAft>
                <a:spcPts val="0"/>
              </a:spcAft>
              <a:buClr>
                <a:schemeClr val="lt1"/>
              </a:buClr>
              <a:buSzPts val="8000"/>
              <a:buFont typeface="Mystery Quest"/>
              <a:buNone/>
              <a:defRPr sz="8000">
                <a:solidFill>
                  <a:schemeClr val="lt1"/>
                </a:solidFill>
                <a:latin typeface="Mystery Quest"/>
                <a:ea typeface="Mystery Quest"/>
                <a:cs typeface="Mystery Quest"/>
                <a:sym typeface="Mystery Quest"/>
              </a:defRPr>
            </a:lvl4pPr>
            <a:lvl5pPr lvl="4" algn="ctr" rtl="0">
              <a:spcBef>
                <a:spcPts val="0"/>
              </a:spcBef>
              <a:spcAft>
                <a:spcPts val="0"/>
              </a:spcAft>
              <a:buClr>
                <a:schemeClr val="lt1"/>
              </a:buClr>
              <a:buSzPts val="8000"/>
              <a:buFont typeface="Mystery Quest"/>
              <a:buNone/>
              <a:defRPr sz="8000">
                <a:solidFill>
                  <a:schemeClr val="lt1"/>
                </a:solidFill>
                <a:latin typeface="Mystery Quest"/>
                <a:ea typeface="Mystery Quest"/>
                <a:cs typeface="Mystery Quest"/>
                <a:sym typeface="Mystery Quest"/>
              </a:defRPr>
            </a:lvl5pPr>
            <a:lvl6pPr lvl="5" algn="ctr" rtl="0">
              <a:spcBef>
                <a:spcPts val="0"/>
              </a:spcBef>
              <a:spcAft>
                <a:spcPts val="0"/>
              </a:spcAft>
              <a:buClr>
                <a:schemeClr val="lt1"/>
              </a:buClr>
              <a:buSzPts val="8000"/>
              <a:buFont typeface="Mystery Quest"/>
              <a:buNone/>
              <a:defRPr sz="8000">
                <a:solidFill>
                  <a:schemeClr val="lt1"/>
                </a:solidFill>
                <a:latin typeface="Mystery Quest"/>
                <a:ea typeface="Mystery Quest"/>
                <a:cs typeface="Mystery Quest"/>
                <a:sym typeface="Mystery Quest"/>
              </a:defRPr>
            </a:lvl6pPr>
            <a:lvl7pPr lvl="6" algn="ctr" rtl="0">
              <a:spcBef>
                <a:spcPts val="0"/>
              </a:spcBef>
              <a:spcAft>
                <a:spcPts val="0"/>
              </a:spcAft>
              <a:buClr>
                <a:schemeClr val="lt1"/>
              </a:buClr>
              <a:buSzPts val="8000"/>
              <a:buFont typeface="Mystery Quest"/>
              <a:buNone/>
              <a:defRPr sz="8000">
                <a:solidFill>
                  <a:schemeClr val="lt1"/>
                </a:solidFill>
                <a:latin typeface="Mystery Quest"/>
                <a:ea typeface="Mystery Quest"/>
                <a:cs typeface="Mystery Quest"/>
                <a:sym typeface="Mystery Quest"/>
              </a:defRPr>
            </a:lvl7pPr>
            <a:lvl8pPr lvl="7" algn="ctr" rtl="0">
              <a:spcBef>
                <a:spcPts val="0"/>
              </a:spcBef>
              <a:spcAft>
                <a:spcPts val="0"/>
              </a:spcAft>
              <a:buClr>
                <a:schemeClr val="lt1"/>
              </a:buClr>
              <a:buSzPts val="8000"/>
              <a:buFont typeface="Mystery Quest"/>
              <a:buNone/>
              <a:defRPr sz="8000">
                <a:solidFill>
                  <a:schemeClr val="lt1"/>
                </a:solidFill>
                <a:latin typeface="Mystery Quest"/>
                <a:ea typeface="Mystery Quest"/>
                <a:cs typeface="Mystery Quest"/>
                <a:sym typeface="Mystery Quest"/>
              </a:defRPr>
            </a:lvl8pPr>
            <a:lvl9pPr lvl="8" algn="ctr" rtl="0">
              <a:spcBef>
                <a:spcPts val="0"/>
              </a:spcBef>
              <a:spcAft>
                <a:spcPts val="0"/>
              </a:spcAft>
              <a:buClr>
                <a:schemeClr val="lt1"/>
              </a:buClr>
              <a:buSzPts val="8000"/>
              <a:buFont typeface="Mystery Quest"/>
              <a:buNone/>
              <a:defRPr sz="8000">
                <a:solidFill>
                  <a:schemeClr val="lt1"/>
                </a:solidFill>
                <a:latin typeface="Mystery Quest"/>
                <a:ea typeface="Mystery Quest"/>
                <a:cs typeface="Mystery Quest"/>
                <a:sym typeface="Mystery Quest"/>
              </a:defRPr>
            </a:lvl9pPr>
          </a:lstStyle>
          <a:p>
            <a:endParaRPr/>
          </a:p>
        </p:txBody>
      </p:sp>
      <p:sp>
        <p:nvSpPr>
          <p:cNvPr id="616" name="Google Shape;616;p3"/>
          <p:cNvSpPr/>
          <p:nvPr/>
        </p:nvSpPr>
        <p:spPr>
          <a:xfrm>
            <a:off x="2032747" y="3293622"/>
            <a:ext cx="937562" cy="856719"/>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3"/>
          <p:cNvSpPr txBox="1"/>
          <p:nvPr/>
        </p:nvSpPr>
        <p:spPr>
          <a:xfrm rot="5400000">
            <a:off x="-1007100" y="6175450"/>
            <a:ext cx="23877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1"/>
                </a:solidFill>
                <a:latin typeface="Questrial"/>
                <a:ea typeface="Questrial"/>
                <a:cs typeface="Questrial"/>
                <a:sym typeface="Questrial"/>
              </a:rPr>
              <a:t>slidesmania.com</a:t>
            </a:r>
            <a:endParaRPr sz="1200">
              <a:solidFill>
                <a:schemeClr val="accent1"/>
              </a:solidFill>
              <a:latin typeface="Questrial"/>
              <a:ea typeface="Questrial"/>
              <a:cs typeface="Questrial"/>
              <a:sym typeface="Quest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20"/>
        <p:cNvGrpSpPr/>
        <p:nvPr/>
      </p:nvGrpSpPr>
      <p:grpSpPr>
        <a:xfrm>
          <a:off x="0" y="0"/>
          <a:ext cx="0" cy="0"/>
          <a:chOff x="0" y="0"/>
          <a:chExt cx="0" cy="0"/>
        </a:xfrm>
      </p:grpSpPr>
      <p:sp>
        <p:nvSpPr>
          <p:cNvPr id="621" name="Google Shape;621;p5"/>
          <p:cNvSpPr txBox="1">
            <a:spLocks noGrp="1"/>
          </p:cNvSpPr>
          <p:nvPr>
            <p:ph type="title"/>
          </p:nvPr>
        </p:nvSpPr>
        <p:spPr>
          <a:xfrm>
            <a:off x="2405117" y="2994175"/>
            <a:ext cx="7381800" cy="13248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622" name="Google Shape;622;p5"/>
          <p:cNvSpPr txBox="1">
            <a:spLocks noGrp="1"/>
          </p:cNvSpPr>
          <p:nvPr>
            <p:ph type="body" idx="1"/>
          </p:nvPr>
        </p:nvSpPr>
        <p:spPr>
          <a:xfrm>
            <a:off x="2405083" y="4398475"/>
            <a:ext cx="7381800" cy="22359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grpSp>
        <p:nvGrpSpPr>
          <p:cNvPr id="623" name="Google Shape;623;p5"/>
          <p:cNvGrpSpPr/>
          <p:nvPr/>
        </p:nvGrpSpPr>
        <p:grpSpPr>
          <a:xfrm rot="1185681">
            <a:off x="9625689" y="223460"/>
            <a:ext cx="3064040" cy="4321161"/>
            <a:chOff x="5521751" y="689626"/>
            <a:chExt cx="3064070" cy="4321203"/>
          </a:xfrm>
        </p:grpSpPr>
        <p:sp>
          <p:nvSpPr>
            <p:cNvPr id="624" name="Google Shape;624;p5"/>
            <p:cNvSpPr/>
            <p:nvPr/>
          </p:nvSpPr>
          <p:spPr>
            <a:xfrm>
              <a:off x="6935570" y="1971205"/>
              <a:ext cx="15839" cy="15415"/>
            </a:xfrm>
            <a:custGeom>
              <a:avLst/>
              <a:gdLst/>
              <a:ahLst/>
              <a:cxnLst/>
              <a:rect l="l" t="t" r="r" b="b"/>
              <a:pathLst>
                <a:path w="7274" h="7079" extrusionOk="0">
                  <a:moveTo>
                    <a:pt x="7284" y="3630"/>
                  </a:moveTo>
                  <a:cubicBezTo>
                    <a:pt x="7284" y="5637"/>
                    <a:pt x="5646" y="7279"/>
                    <a:pt x="3647" y="7279"/>
                  </a:cubicBezTo>
                  <a:cubicBezTo>
                    <a:pt x="1646" y="7279"/>
                    <a:pt x="9" y="5637"/>
                    <a:pt x="9" y="3630"/>
                  </a:cubicBezTo>
                  <a:cubicBezTo>
                    <a:pt x="9" y="1737"/>
                    <a:pt x="1532" y="209"/>
                    <a:pt x="3419" y="209"/>
                  </a:cubicBezTo>
                  <a:cubicBezTo>
                    <a:pt x="3487" y="209"/>
                    <a:pt x="3579" y="209"/>
                    <a:pt x="3647" y="209"/>
                  </a:cubicBezTo>
                  <a:cubicBezTo>
                    <a:pt x="5534" y="72"/>
                    <a:pt x="7148" y="1509"/>
                    <a:pt x="7284" y="3402"/>
                  </a:cubicBezTo>
                  <a:cubicBezTo>
                    <a:pt x="7284" y="3471"/>
                    <a:pt x="7284" y="3562"/>
                    <a:pt x="7284" y="363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5"/>
            <p:cNvSpPr/>
            <p:nvPr/>
          </p:nvSpPr>
          <p:spPr>
            <a:xfrm>
              <a:off x="6542214" y="1306029"/>
              <a:ext cx="66830" cy="67052"/>
            </a:xfrm>
            <a:custGeom>
              <a:avLst/>
              <a:gdLst/>
              <a:ahLst/>
              <a:cxnLst/>
              <a:rect l="l" t="t" r="r" b="b"/>
              <a:pathLst>
                <a:path w="30691" h="30793" extrusionOk="0">
                  <a:moveTo>
                    <a:pt x="30700" y="15709"/>
                  </a:moveTo>
                  <a:cubicBezTo>
                    <a:pt x="30700" y="24148"/>
                    <a:pt x="23880" y="30991"/>
                    <a:pt x="15469" y="30991"/>
                  </a:cubicBezTo>
                  <a:cubicBezTo>
                    <a:pt x="7056" y="31128"/>
                    <a:pt x="146" y="24377"/>
                    <a:pt x="9" y="15937"/>
                  </a:cubicBezTo>
                  <a:cubicBezTo>
                    <a:pt x="9" y="15869"/>
                    <a:pt x="9" y="15778"/>
                    <a:pt x="9" y="15709"/>
                  </a:cubicBezTo>
                  <a:cubicBezTo>
                    <a:pt x="9" y="7133"/>
                    <a:pt x="6920" y="200"/>
                    <a:pt x="15469" y="200"/>
                  </a:cubicBezTo>
                  <a:cubicBezTo>
                    <a:pt x="23925" y="314"/>
                    <a:pt x="30700" y="7225"/>
                    <a:pt x="30700" y="15709"/>
                  </a:cubicBezTo>
                  <a:close/>
                </a:path>
              </a:pathLst>
            </a:custGeom>
            <a:solidFill>
              <a:srgbClr val="C5A57E">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5"/>
            <p:cNvSpPr/>
            <p:nvPr/>
          </p:nvSpPr>
          <p:spPr>
            <a:xfrm>
              <a:off x="6733699" y="2207519"/>
              <a:ext cx="110388" cy="110754"/>
            </a:xfrm>
            <a:custGeom>
              <a:avLst/>
              <a:gdLst/>
              <a:ahLst/>
              <a:cxnLst/>
              <a:rect l="l" t="t" r="r" b="b"/>
              <a:pathLst>
                <a:path w="50695" h="50863" extrusionOk="0">
                  <a:moveTo>
                    <a:pt x="50705" y="25745"/>
                  </a:moveTo>
                  <a:cubicBezTo>
                    <a:pt x="50705" y="39727"/>
                    <a:pt x="39406" y="51063"/>
                    <a:pt x="25470" y="51063"/>
                  </a:cubicBezTo>
                  <a:cubicBezTo>
                    <a:pt x="11488" y="51063"/>
                    <a:pt x="145" y="39773"/>
                    <a:pt x="9" y="25745"/>
                  </a:cubicBezTo>
                  <a:cubicBezTo>
                    <a:pt x="9" y="11627"/>
                    <a:pt x="11398" y="200"/>
                    <a:pt x="25470" y="200"/>
                  </a:cubicBezTo>
                  <a:cubicBezTo>
                    <a:pt x="39451" y="314"/>
                    <a:pt x="50705" y="11718"/>
                    <a:pt x="50705" y="25745"/>
                  </a:cubicBezTo>
                  <a:close/>
                </a:path>
              </a:pathLst>
            </a:custGeom>
            <a:solidFill>
              <a:srgbClr val="ADA183">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5"/>
            <p:cNvSpPr/>
            <p:nvPr/>
          </p:nvSpPr>
          <p:spPr>
            <a:xfrm>
              <a:off x="6377946" y="1136257"/>
              <a:ext cx="99004" cy="96846"/>
            </a:xfrm>
            <a:custGeom>
              <a:avLst/>
              <a:gdLst/>
              <a:ahLst/>
              <a:cxnLst/>
              <a:rect l="l" t="t" r="r" b="b"/>
              <a:pathLst>
                <a:path w="45467" h="44476" extrusionOk="0">
                  <a:moveTo>
                    <a:pt x="45476" y="23008"/>
                  </a:moveTo>
                  <a:cubicBezTo>
                    <a:pt x="44861" y="35165"/>
                    <a:pt x="34859" y="44699"/>
                    <a:pt x="22742" y="44677"/>
                  </a:cubicBezTo>
                  <a:cubicBezTo>
                    <a:pt x="10625" y="44699"/>
                    <a:pt x="622" y="35165"/>
                    <a:pt x="9" y="23008"/>
                  </a:cubicBezTo>
                  <a:cubicBezTo>
                    <a:pt x="9" y="10418"/>
                    <a:pt x="10193" y="200"/>
                    <a:pt x="22742" y="200"/>
                  </a:cubicBezTo>
                  <a:cubicBezTo>
                    <a:pt x="35291" y="200"/>
                    <a:pt x="45476" y="10418"/>
                    <a:pt x="45476" y="23008"/>
                  </a:cubicBezTo>
                  <a:close/>
                </a:path>
              </a:pathLst>
            </a:custGeom>
            <a:solidFill>
              <a:srgbClr val="E2D8BD">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5"/>
            <p:cNvSpPr/>
            <p:nvPr/>
          </p:nvSpPr>
          <p:spPr>
            <a:xfrm>
              <a:off x="7041951" y="1106967"/>
              <a:ext cx="33660" cy="33771"/>
            </a:xfrm>
            <a:custGeom>
              <a:avLst/>
              <a:gdLst/>
              <a:ahLst/>
              <a:cxnLst/>
              <a:rect l="l" t="t" r="r" b="b"/>
              <a:pathLst>
                <a:path w="15458" h="15509" extrusionOk="0">
                  <a:moveTo>
                    <a:pt x="15467" y="7955"/>
                  </a:moveTo>
                  <a:cubicBezTo>
                    <a:pt x="15467" y="12243"/>
                    <a:pt x="12012" y="15710"/>
                    <a:pt x="7737" y="15710"/>
                  </a:cubicBezTo>
                  <a:cubicBezTo>
                    <a:pt x="3464" y="15710"/>
                    <a:pt x="9" y="12243"/>
                    <a:pt x="9" y="7955"/>
                  </a:cubicBezTo>
                  <a:cubicBezTo>
                    <a:pt x="9" y="3667"/>
                    <a:pt x="3464" y="200"/>
                    <a:pt x="7737" y="200"/>
                  </a:cubicBezTo>
                  <a:cubicBezTo>
                    <a:pt x="12012" y="200"/>
                    <a:pt x="15467" y="3667"/>
                    <a:pt x="15467" y="7955"/>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5"/>
            <p:cNvSpPr/>
            <p:nvPr/>
          </p:nvSpPr>
          <p:spPr>
            <a:xfrm>
              <a:off x="6480860" y="1938462"/>
              <a:ext cx="112866" cy="113733"/>
            </a:xfrm>
            <a:custGeom>
              <a:avLst/>
              <a:gdLst/>
              <a:ahLst/>
              <a:cxnLst/>
              <a:rect l="l" t="t" r="r" b="b"/>
              <a:pathLst>
                <a:path w="51833" h="52231" extrusionOk="0">
                  <a:moveTo>
                    <a:pt x="51842" y="26430"/>
                  </a:moveTo>
                  <a:cubicBezTo>
                    <a:pt x="51842" y="40799"/>
                    <a:pt x="40248" y="52431"/>
                    <a:pt x="25925" y="52431"/>
                  </a:cubicBezTo>
                  <a:cubicBezTo>
                    <a:pt x="11603" y="52431"/>
                    <a:pt x="9" y="40799"/>
                    <a:pt x="9" y="26430"/>
                  </a:cubicBezTo>
                  <a:cubicBezTo>
                    <a:pt x="9" y="12037"/>
                    <a:pt x="11581" y="314"/>
                    <a:pt x="25925" y="200"/>
                  </a:cubicBezTo>
                  <a:cubicBezTo>
                    <a:pt x="40270" y="337"/>
                    <a:pt x="51842" y="12037"/>
                    <a:pt x="51842" y="26430"/>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5"/>
            <p:cNvSpPr/>
            <p:nvPr/>
          </p:nvSpPr>
          <p:spPr>
            <a:xfrm>
              <a:off x="6047819" y="2325065"/>
              <a:ext cx="20286" cy="20566"/>
            </a:xfrm>
            <a:custGeom>
              <a:avLst/>
              <a:gdLst/>
              <a:ahLst/>
              <a:cxnLst/>
              <a:rect l="l" t="t" r="r" b="b"/>
              <a:pathLst>
                <a:path w="9316" h="9445" extrusionOk="0">
                  <a:moveTo>
                    <a:pt x="1419" y="8230"/>
                  </a:moveTo>
                  <a:cubicBezTo>
                    <a:pt x="-399" y="6496"/>
                    <a:pt x="-468" y="3600"/>
                    <a:pt x="1261" y="1775"/>
                  </a:cubicBezTo>
                  <a:cubicBezTo>
                    <a:pt x="1305" y="1729"/>
                    <a:pt x="1351" y="1661"/>
                    <a:pt x="1419" y="1615"/>
                  </a:cubicBezTo>
                  <a:cubicBezTo>
                    <a:pt x="3148" y="-209"/>
                    <a:pt x="6034" y="-278"/>
                    <a:pt x="7853" y="1456"/>
                  </a:cubicBezTo>
                  <a:cubicBezTo>
                    <a:pt x="7899" y="1501"/>
                    <a:pt x="7967" y="1570"/>
                    <a:pt x="8013" y="1615"/>
                  </a:cubicBezTo>
                  <a:cubicBezTo>
                    <a:pt x="9762" y="3463"/>
                    <a:pt x="9762" y="6382"/>
                    <a:pt x="8013" y="8230"/>
                  </a:cubicBezTo>
                  <a:cubicBezTo>
                    <a:pt x="6284" y="10054"/>
                    <a:pt x="3398" y="10123"/>
                    <a:pt x="1579" y="8389"/>
                  </a:cubicBezTo>
                  <a:cubicBezTo>
                    <a:pt x="1533" y="8344"/>
                    <a:pt x="1465" y="8275"/>
                    <a:pt x="1419" y="8230"/>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5"/>
            <p:cNvSpPr/>
            <p:nvPr/>
          </p:nvSpPr>
          <p:spPr>
            <a:xfrm>
              <a:off x="7991064" y="4365024"/>
              <a:ext cx="20072" cy="20175"/>
            </a:xfrm>
            <a:custGeom>
              <a:avLst/>
              <a:gdLst/>
              <a:ahLst/>
              <a:cxnLst/>
              <a:rect l="l" t="t" r="r" b="b"/>
              <a:pathLst>
                <a:path w="9218" h="9265" extrusionOk="0">
                  <a:moveTo>
                    <a:pt x="1322" y="8140"/>
                  </a:moveTo>
                  <a:cubicBezTo>
                    <a:pt x="-429" y="6290"/>
                    <a:pt x="-429" y="3375"/>
                    <a:pt x="1322" y="1526"/>
                  </a:cubicBezTo>
                  <a:cubicBezTo>
                    <a:pt x="3163" y="-242"/>
                    <a:pt x="6073" y="-242"/>
                    <a:pt x="7914" y="1526"/>
                  </a:cubicBezTo>
                  <a:cubicBezTo>
                    <a:pt x="9665" y="3375"/>
                    <a:pt x="9665" y="6290"/>
                    <a:pt x="7914" y="8140"/>
                  </a:cubicBezTo>
                  <a:cubicBezTo>
                    <a:pt x="6073" y="9908"/>
                    <a:pt x="3163" y="9908"/>
                    <a:pt x="1322" y="8140"/>
                  </a:cubicBezTo>
                  <a:close/>
                </a:path>
              </a:pathLst>
            </a:custGeom>
            <a:solidFill>
              <a:srgbClr val="E9E0D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5"/>
            <p:cNvSpPr/>
            <p:nvPr/>
          </p:nvSpPr>
          <p:spPr>
            <a:xfrm>
              <a:off x="7821751" y="2861088"/>
              <a:ext cx="93254" cy="93606"/>
            </a:xfrm>
            <a:custGeom>
              <a:avLst/>
              <a:gdLst/>
              <a:ahLst/>
              <a:cxnLst/>
              <a:rect l="l" t="t" r="r" b="b"/>
              <a:pathLst>
                <a:path w="42826" h="42988" extrusionOk="0">
                  <a:moveTo>
                    <a:pt x="5685" y="36332"/>
                  </a:moveTo>
                  <a:cubicBezTo>
                    <a:pt x="-2227" y="27893"/>
                    <a:pt x="-1817" y="14618"/>
                    <a:pt x="6594" y="6681"/>
                  </a:cubicBezTo>
                  <a:cubicBezTo>
                    <a:pt x="6662" y="6590"/>
                    <a:pt x="6754" y="6521"/>
                    <a:pt x="6822" y="6453"/>
                  </a:cubicBezTo>
                  <a:cubicBezTo>
                    <a:pt x="14938" y="-1804"/>
                    <a:pt x="28168" y="-1895"/>
                    <a:pt x="36398" y="6247"/>
                  </a:cubicBezTo>
                  <a:cubicBezTo>
                    <a:pt x="36467" y="6316"/>
                    <a:pt x="36535" y="6384"/>
                    <a:pt x="36603" y="6453"/>
                  </a:cubicBezTo>
                  <a:cubicBezTo>
                    <a:pt x="44833" y="14595"/>
                    <a:pt x="44923" y="27870"/>
                    <a:pt x="36807" y="36127"/>
                  </a:cubicBezTo>
                  <a:cubicBezTo>
                    <a:pt x="36739" y="36195"/>
                    <a:pt x="36671" y="36263"/>
                    <a:pt x="36603" y="36332"/>
                  </a:cubicBezTo>
                  <a:cubicBezTo>
                    <a:pt x="28828" y="44908"/>
                    <a:pt x="15597" y="45524"/>
                    <a:pt x="7049" y="37700"/>
                  </a:cubicBezTo>
                  <a:cubicBezTo>
                    <a:pt x="6572" y="37267"/>
                    <a:pt x="6117" y="36811"/>
                    <a:pt x="5685" y="36332"/>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5"/>
            <p:cNvSpPr/>
            <p:nvPr/>
          </p:nvSpPr>
          <p:spPr>
            <a:xfrm>
              <a:off x="7458475" y="3439530"/>
              <a:ext cx="69475" cy="69704"/>
            </a:xfrm>
            <a:custGeom>
              <a:avLst/>
              <a:gdLst/>
              <a:ahLst/>
              <a:cxnLst/>
              <a:rect l="l" t="t" r="r" b="b"/>
              <a:pathLst>
                <a:path w="31906" h="32011" extrusionOk="0">
                  <a:moveTo>
                    <a:pt x="4595" y="27610"/>
                  </a:moveTo>
                  <a:cubicBezTo>
                    <a:pt x="-1520" y="21246"/>
                    <a:pt x="-1520" y="11165"/>
                    <a:pt x="4595" y="4801"/>
                  </a:cubicBezTo>
                  <a:cubicBezTo>
                    <a:pt x="10937" y="-1334"/>
                    <a:pt x="20986" y="-1334"/>
                    <a:pt x="27329" y="4801"/>
                  </a:cubicBezTo>
                  <a:cubicBezTo>
                    <a:pt x="33444" y="11165"/>
                    <a:pt x="33444" y="21246"/>
                    <a:pt x="27329" y="27610"/>
                  </a:cubicBezTo>
                  <a:cubicBezTo>
                    <a:pt x="20986" y="33745"/>
                    <a:pt x="10937" y="33745"/>
                    <a:pt x="4595" y="27610"/>
                  </a:cubicBezTo>
                  <a:close/>
                </a:path>
              </a:pathLst>
            </a:custGeom>
            <a:solidFill>
              <a:srgbClr val="C5A57E">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5"/>
            <p:cNvSpPr/>
            <p:nvPr/>
          </p:nvSpPr>
          <p:spPr>
            <a:xfrm>
              <a:off x="7226752" y="2591757"/>
              <a:ext cx="132440" cy="132871"/>
            </a:xfrm>
            <a:custGeom>
              <a:avLst/>
              <a:gdLst/>
              <a:ahLst/>
              <a:cxnLst/>
              <a:rect l="l" t="t" r="r" b="b"/>
              <a:pathLst>
                <a:path w="60822" h="61020" extrusionOk="0">
                  <a:moveTo>
                    <a:pt x="8079" y="51284"/>
                  </a:moveTo>
                  <a:cubicBezTo>
                    <a:pt x="-3219" y="39127"/>
                    <a:pt x="-2583" y="20082"/>
                    <a:pt x="9535" y="8723"/>
                  </a:cubicBezTo>
                  <a:cubicBezTo>
                    <a:pt x="9670" y="8632"/>
                    <a:pt x="9784" y="8518"/>
                    <a:pt x="9898" y="8404"/>
                  </a:cubicBezTo>
                  <a:cubicBezTo>
                    <a:pt x="21948" y="-3000"/>
                    <a:pt x="40953" y="-2453"/>
                    <a:pt x="52320" y="9658"/>
                  </a:cubicBezTo>
                  <a:cubicBezTo>
                    <a:pt x="52434" y="9772"/>
                    <a:pt x="52524" y="9886"/>
                    <a:pt x="52638" y="10000"/>
                  </a:cubicBezTo>
                  <a:cubicBezTo>
                    <a:pt x="64073" y="22203"/>
                    <a:pt x="63459" y="41408"/>
                    <a:pt x="51296" y="52880"/>
                  </a:cubicBezTo>
                  <a:cubicBezTo>
                    <a:pt x="51206" y="52949"/>
                    <a:pt x="51138" y="53040"/>
                    <a:pt x="51046" y="53109"/>
                  </a:cubicBezTo>
                  <a:cubicBezTo>
                    <a:pt x="38816" y="64513"/>
                    <a:pt x="19673" y="63806"/>
                    <a:pt x="8307" y="51535"/>
                  </a:cubicBezTo>
                  <a:cubicBezTo>
                    <a:pt x="8239" y="51466"/>
                    <a:pt x="8148" y="51375"/>
                    <a:pt x="8079" y="51284"/>
                  </a:cubicBezTo>
                  <a:close/>
                </a:path>
              </a:pathLst>
            </a:custGeom>
            <a:solidFill>
              <a:srgbClr val="C5A57E">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5"/>
            <p:cNvSpPr/>
            <p:nvPr/>
          </p:nvSpPr>
          <p:spPr>
            <a:xfrm>
              <a:off x="6914459" y="3735990"/>
              <a:ext cx="87289" cy="87873"/>
            </a:xfrm>
            <a:custGeom>
              <a:avLst/>
              <a:gdLst/>
              <a:ahLst/>
              <a:cxnLst/>
              <a:rect l="l" t="t" r="r" b="b"/>
              <a:pathLst>
                <a:path w="40087" h="40355" extrusionOk="0">
                  <a:moveTo>
                    <a:pt x="5389" y="34633"/>
                  </a:moveTo>
                  <a:cubicBezTo>
                    <a:pt x="-2158" y="26527"/>
                    <a:pt x="-1705" y="13827"/>
                    <a:pt x="6367" y="6264"/>
                  </a:cubicBezTo>
                  <a:cubicBezTo>
                    <a:pt x="6413" y="6216"/>
                    <a:pt x="6481" y="6170"/>
                    <a:pt x="6525" y="6122"/>
                  </a:cubicBezTo>
                  <a:cubicBezTo>
                    <a:pt x="14187" y="-1688"/>
                    <a:pt x="26713" y="-1786"/>
                    <a:pt x="34489" y="5901"/>
                  </a:cubicBezTo>
                  <a:cubicBezTo>
                    <a:pt x="34579" y="5974"/>
                    <a:pt x="34647" y="6047"/>
                    <a:pt x="34716" y="6122"/>
                  </a:cubicBezTo>
                  <a:cubicBezTo>
                    <a:pt x="42263" y="14228"/>
                    <a:pt x="41808" y="26928"/>
                    <a:pt x="33738" y="34491"/>
                  </a:cubicBezTo>
                  <a:cubicBezTo>
                    <a:pt x="33670" y="34537"/>
                    <a:pt x="33624" y="34585"/>
                    <a:pt x="33578" y="34633"/>
                  </a:cubicBezTo>
                  <a:cubicBezTo>
                    <a:pt x="25918" y="42442"/>
                    <a:pt x="13391" y="42540"/>
                    <a:pt x="5616" y="34854"/>
                  </a:cubicBezTo>
                  <a:cubicBezTo>
                    <a:pt x="5526" y="34781"/>
                    <a:pt x="5457" y="34706"/>
                    <a:pt x="5389" y="34633"/>
                  </a:cubicBezTo>
                  <a:close/>
                </a:path>
              </a:pathLst>
            </a:custGeom>
            <a:solidFill>
              <a:srgbClr val="ADA183">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5"/>
            <p:cNvSpPr/>
            <p:nvPr/>
          </p:nvSpPr>
          <p:spPr>
            <a:xfrm>
              <a:off x="6720141" y="1698497"/>
              <a:ext cx="61621" cy="62283"/>
            </a:xfrm>
            <a:custGeom>
              <a:avLst/>
              <a:gdLst/>
              <a:ahLst/>
              <a:cxnLst/>
              <a:rect l="l" t="t" r="r" b="b"/>
              <a:pathLst>
                <a:path w="28299" h="28603" extrusionOk="0">
                  <a:moveTo>
                    <a:pt x="7147" y="26748"/>
                  </a:moveTo>
                  <a:cubicBezTo>
                    <a:pt x="371" y="22894"/>
                    <a:pt x="-1992" y="14249"/>
                    <a:pt x="1849" y="7475"/>
                  </a:cubicBezTo>
                  <a:cubicBezTo>
                    <a:pt x="1873" y="7430"/>
                    <a:pt x="1895" y="7407"/>
                    <a:pt x="1918" y="7361"/>
                  </a:cubicBezTo>
                  <a:cubicBezTo>
                    <a:pt x="5759" y="564"/>
                    <a:pt x="14376" y="-1808"/>
                    <a:pt x="21128" y="2047"/>
                  </a:cubicBezTo>
                  <a:cubicBezTo>
                    <a:pt x="21174" y="2070"/>
                    <a:pt x="21196" y="2093"/>
                    <a:pt x="21242" y="2115"/>
                  </a:cubicBezTo>
                  <a:cubicBezTo>
                    <a:pt x="27971" y="6175"/>
                    <a:pt x="30290" y="14842"/>
                    <a:pt x="26470" y="21730"/>
                  </a:cubicBezTo>
                  <a:cubicBezTo>
                    <a:pt x="22697" y="28413"/>
                    <a:pt x="14240" y="30786"/>
                    <a:pt x="7578" y="26999"/>
                  </a:cubicBezTo>
                  <a:cubicBezTo>
                    <a:pt x="7442" y="26931"/>
                    <a:pt x="7283" y="26840"/>
                    <a:pt x="7147" y="26748"/>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5"/>
            <p:cNvSpPr/>
            <p:nvPr/>
          </p:nvSpPr>
          <p:spPr>
            <a:xfrm>
              <a:off x="8114759" y="4335903"/>
              <a:ext cx="50307" cy="50089"/>
            </a:xfrm>
            <a:custGeom>
              <a:avLst/>
              <a:gdLst/>
              <a:ahLst/>
              <a:cxnLst/>
              <a:rect l="l" t="t" r="r" b="b"/>
              <a:pathLst>
                <a:path w="23103" h="23003" extrusionOk="0">
                  <a:moveTo>
                    <a:pt x="3368" y="19695"/>
                  </a:moveTo>
                  <a:cubicBezTo>
                    <a:pt x="-1089" y="15259"/>
                    <a:pt x="-1111" y="8040"/>
                    <a:pt x="3299" y="3567"/>
                  </a:cubicBezTo>
                  <a:cubicBezTo>
                    <a:pt x="3323" y="3545"/>
                    <a:pt x="3345" y="3524"/>
                    <a:pt x="3368" y="3501"/>
                  </a:cubicBezTo>
                  <a:cubicBezTo>
                    <a:pt x="7938" y="-901"/>
                    <a:pt x="15167" y="-901"/>
                    <a:pt x="19736" y="3501"/>
                  </a:cubicBezTo>
                  <a:cubicBezTo>
                    <a:pt x="24237" y="8040"/>
                    <a:pt x="24237" y="15385"/>
                    <a:pt x="19736" y="19924"/>
                  </a:cubicBezTo>
                  <a:cubicBezTo>
                    <a:pt x="15143" y="24385"/>
                    <a:pt x="7824" y="24282"/>
                    <a:pt x="3368" y="19695"/>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5"/>
            <p:cNvSpPr/>
            <p:nvPr/>
          </p:nvSpPr>
          <p:spPr>
            <a:xfrm rot="-2565912">
              <a:off x="7779506" y="3536580"/>
              <a:ext cx="19786" cy="19852"/>
            </a:xfrm>
            <a:custGeom>
              <a:avLst/>
              <a:gdLst/>
              <a:ahLst/>
              <a:cxnLst/>
              <a:rect l="l" t="t" r="r" b="b"/>
              <a:pathLst>
                <a:path w="9093" h="9123" extrusionOk="0">
                  <a:moveTo>
                    <a:pt x="9103" y="4762"/>
                  </a:moveTo>
                  <a:cubicBezTo>
                    <a:pt x="9103" y="7281"/>
                    <a:pt x="7067" y="9323"/>
                    <a:pt x="4556" y="9323"/>
                  </a:cubicBezTo>
                  <a:cubicBezTo>
                    <a:pt x="2044" y="9323"/>
                    <a:pt x="9" y="7281"/>
                    <a:pt x="9" y="4762"/>
                  </a:cubicBezTo>
                  <a:cubicBezTo>
                    <a:pt x="9" y="2242"/>
                    <a:pt x="2044" y="200"/>
                    <a:pt x="4556" y="200"/>
                  </a:cubicBezTo>
                  <a:cubicBezTo>
                    <a:pt x="7067" y="200"/>
                    <a:pt x="9103" y="2242"/>
                    <a:pt x="9103" y="4762"/>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5"/>
            <p:cNvSpPr/>
            <p:nvPr/>
          </p:nvSpPr>
          <p:spPr>
            <a:xfrm>
              <a:off x="7862567" y="3668724"/>
              <a:ext cx="50159" cy="50546"/>
            </a:xfrm>
            <a:custGeom>
              <a:avLst/>
              <a:gdLst/>
              <a:ahLst/>
              <a:cxnLst/>
              <a:rect l="l" t="t" r="r" b="b"/>
              <a:pathLst>
                <a:path w="23035" h="23213" extrusionOk="0">
                  <a:moveTo>
                    <a:pt x="3299" y="19924"/>
                  </a:moveTo>
                  <a:cubicBezTo>
                    <a:pt x="-1088" y="15334"/>
                    <a:pt x="-1088" y="8090"/>
                    <a:pt x="3299" y="3501"/>
                  </a:cubicBezTo>
                  <a:cubicBezTo>
                    <a:pt x="7868" y="-901"/>
                    <a:pt x="15098" y="-901"/>
                    <a:pt x="19668" y="3501"/>
                  </a:cubicBezTo>
                  <a:cubicBezTo>
                    <a:pt x="24169" y="8040"/>
                    <a:pt x="24169" y="15385"/>
                    <a:pt x="19668" y="19924"/>
                  </a:cubicBezTo>
                  <a:cubicBezTo>
                    <a:pt x="15303" y="24458"/>
                    <a:pt x="8120" y="24590"/>
                    <a:pt x="3595" y="20220"/>
                  </a:cubicBezTo>
                  <a:cubicBezTo>
                    <a:pt x="3505" y="20124"/>
                    <a:pt x="3391" y="20024"/>
                    <a:pt x="3299" y="19924"/>
                  </a:cubicBezTo>
                  <a:close/>
                </a:path>
              </a:pathLst>
            </a:custGeom>
            <a:solidFill>
              <a:srgbClr val="D1BC94">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5"/>
            <p:cNvSpPr/>
            <p:nvPr/>
          </p:nvSpPr>
          <p:spPr>
            <a:xfrm>
              <a:off x="5521751" y="3053013"/>
              <a:ext cx="79627" cy="79755"/>
            </a:xfrm>
            <a:custGeom>
              <a:avLst/>
              <a:gdLst/>
              <a:ahLst/>
              <a:cxnLst/>
              <a:rect l="l" t="t" r="r" b="b"/>
              <a:pathLst>
                <a:path w="36568" h="36627" extrusionOk="0">
                  <a:moveTo>
                    <a:pt x="4880" y="31400"/>
                  </a:moveTo>
                  <a:cubicBezTo>
                    <a:pt x="-1918" y="24147"/>
                    <a:pt x="-1554" y="12743"/>
                    <a:pt x="5676" y="5923"/>
                  </a:cubicBezTo>
                  <a:cubicBezTo>
                    <a:pt x="5789" y="5832"/>
                    <a:pt x="5903" y="5718"/>
                    <a:pt x="6016" y="5627"/>
                  </a:cubicBezTo>
                  <a:cubicBezTo>
                    <a:pt x="12951" y="-1490"/>
                    <a:pt x="24317" y="-1627"/>
                    <a:pt x="31410" y="5330"/>
                  </a:cubicBezTo>
                  <a:cubicBezTo>
                    <a:pt x="31501" y="5421"/>
                    <a:pt x="31615" y="5535"/>
                    <a:pt x="31705" y="5627"/>
                  </a:cubicBezTo>
                  <a:cubicBezTo>
                    <a:pt x="38503" y="12880"/>
                    <a:pt x="38140" y="24284"/>
                    <a:pt x="30910" y="31104"/>
                  </a:cubicBezTo>
                  <a:cubicBezTo>
                    <a:pt x="30797" y="31195"/>
                    <a:pt x="30683" y="31309"/>
                    <a:pt x="30569" y="31400"/>
                  </a:cubicBezTo>
                  <a:cubicBezTo>
                    <a:pt x="23635" y="38517"/>
                    <a:pt x="12269" y="38653"/>
                    <a:pt x="5175" y="31697"/>
                  </a:cubicBezTo>
                  <a:cubicBezTo>
                    <a:pt x="5084" y="31605"/>
                    <a:pt x="4971" y="31492"/>
                    <a:pt x="4880" y="31400"/>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5"/>
            <p:cNvSpPr/>
            <p:nvPr/>
          </p:nvSpPr>
          <p:spPr>
            <a:xfrm>
              <a:off x="7232832" y="3901901"/>
              <a:ext cx="32649" cy="32530"/>
            </a:xfrm>
            <a:custGeom>
              <a:avLst/>
              <a:gdLst/>
              <a:ahLst/>
              <a:cxnLst/>
              <a:rect l="l" t="t" r="r" b="b"/>
              <a:pathLst>
                <a:path w="14994" h="14939" extrusionOk="0">
                  <a:moveTo>
                    <a:pt x="2330" y="12916"/>
                  </a:moveTo>
                  <a:cubicBezTo>
                    <a:pt x="-556" y="10297"/>
                    <a:pt x="-784" y="5827"/>
                    <a:pt x="1830" y="2930"/>
                  </a:cubicBezTo>
                  <a:cubicBezTo>
                    <a:pt x="1990" y="2752"/>
                    <a:pt x="2148" y="2584"/>
                    <a:pt x="2330" y="2424"/>
                  </a:cubicBezTo>
                  <a:cubicBezTo>
                    <a:pt x="5127" y="-473"/>
                    <a:pt x="9719" y="-550"/>
                    <a:pt x="12606" y="2253"/>
                  </a:cubicBezTo>
                  <a:cubicBezTo>
                    <a:pt x="12674" y="2308"/>
                    <a:pt x="12742" y="2367"/>
                    <a:pt x="12788" y="2424"/>
                  </a:cubicBezTo>
                  <a:cubicBezTo>
                    <a:pt x="15676" y="5227"/>
                    <a:pt x="15744" y="9848"/>
                    <a:pt x="12970" y="12745"/>
                  </a:cubicBezTo>
                  <a:cubicBezTo>
                    <a:pt x="12902" y="12802"/>
                    <a:pt x="12856" y="12859"/>
                    <a:pt x="12788" y="12916"/>
                  </a:cubicBezTo>
                  <a:cubicBezTo>
                    <a:pt x="9992" y="15812"/>
                    <a:pt x="5399" y="15890"/>
                    <a:pt x="2490" y="13087"/>
                  </a:cubicBezTo>
                  <a:cubicBezTo>
                    <a:pt x="2444" y="13030"/>
                    <a:pt x="2376" y="12973"/>
                    <a:pt x="2330" y="12916"/>
                  </a:cubicBezTo>
                  <a:close/>
                </a:path>
              </a:pathLst>
            </a:custGeom>
            <a:solidFill>
              <a:srgbClr val="D7CA91">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5"/>
            <p:cNvSpPr/>
            <p:nvPr/>
          </p:nvSpPr>
          <p:spPr>
            <a:xfrm>
              <a:off x="6911425" y="2655381"/>
              <a:ext cx="68918" cy="69147"/>
            </a:xfrm>
            <a:custGeom>
              <a:avLst/>
              <a:gdLst/>
              <a:ahLst/>
              <a:cxnLst/>
              <a:rect l="l" t="t" r="r" b="b"/>
              <a:pathLst>
                <a:path w="31650" h="31755" extrusionOk="0">
                  <a:moveTo>
                    <a:pt x="4509" y="27524"/>
                  </a:moveTo>
                  <a:cubicBezTo>
                    <a:pt x="-1492" y="21115"/>
                    <a:pt x="-1492" y="11125"/>
                    <a:pt x="4509" y="4716"/>
                  </a:cubicBezTo>
                  <a:cubicBezTo>
                    <a:pt x="10898" y="-1306"/>
                    <a:pt x="20855" y="-1306"/>
                    <a:pt x="27243" y="4716"/>
                  </a:cubicBezTo>
                  <a:cubicBezTo>
                    <a:pt x="33131" y="11171"/>
                    <a:pt x="33131" y="21070"/>
                    <a:pt x="27243" y="27524"/>
                  </a:cubicBezTo>
                  <a:cubicBezTo>
                    <a:pt x="20809" y="33432"/>
                    <a:pt x="10944" y="33432"/>
                    <a:pt x="4509" y="27524"/>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5"/>
            <p:cNvSpPr/>
            <p:nvPr/>
          </p:nvSpPr>
          <p:spPr>
            <a:xfrm>
              <a:off x="7440081" y="3263533"/>
              <a:ext cx="25732" cy="26047"/>
            </a:xfrm>
            <a:custGeom>
              <a:avLst/>
              <a:gdLst/>
              <a:ahLst/>
              <a:cxnLst/>
              <a:rect l="l" t="t" r="r" b="b"/>
              <a:pathLst>
                <a:path w="11817" h="11962" extrusionOk="0">
                  <a:moveTo>
                    <a:pt x="1680" y="10398"/>
                  </a:moveTo>
                  <a:cubicBezTo>
                    <a:pt x="-549" y="8026"/>
                    <a:pt x="-549" y="4331"/>
                    <a:pt x="1680" y="1959"/>
                  </a:cubicBezTo>
                  <a:cubicBezTo>
                    <a:pt x="3976" y="-367"/>
                    <a:pt x="7727" y="-390"/>
                    <a:pt x="10045" y="1913"/>
                  </a:cubicBezTo>
                  <a:cubicBezTo>
                    <a:pt x="10045" y="1913"/>
                    <a:pt x="10069" y="1936"/>
                    <a:pt x="10091" y="1959"/>
                  </a:cubicBezTo>
                  <a:cubicBezTo>
                    <a:pt x="12342" y="4149"/>
                    <a:pt x="12410" y="7752"/>
                    <a:pt x="10251" y="10010"/>
                  </a:cubicBezTo>
                  <a:cubicBezTo>
                    <a:pt x="10183" y="10079"/>
                    <a:pt x="10137" y="10125"/>
                    <a:pt x="10091" y="10170"/>
                  </a:cubicBezTo>
                  <a:cubicBezTo>
                    <a:pt x="8045" y="12565"/>
                    <a:pt x="4454" y="12839"/>
                    <a:pt x="2066" y="10786"/>
                  </a:cubicBezTo>
                  <a:cubicBezTo>
                    <a:pt x="1930" y="10649"/>
                    <a:pt x="1816" y="10535"/>
                    <a:pt x="1680" y="10398"/>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5"/>
            <p:cNvSpPr/>
            <p:nvPr/>
          </p:nvSpPr>
          <p:spPr>
            <a:xfrm>
              <a:off x="7665653" y="2701301"/>
              <a:ext cx="33041" cy="33150"/>
            </a:xfrm>
            <a:custGeom>
              <a:avLst/>
              <a:gdLst/>
              <a:ahLst/>
              <a:cxnLst/>
              <a:rect l="l" t="t" r="r" b="b"/>
              <a:pathLst>
                <a:path w="15174" h="15224" extrusionOk="0">
                  <a:moveTo>
                    <a:pt x="2158" y="13269"/>
                  </a:moveTo>
                  <a:cubicBezTo>
                    <a:pt x="-708" y="10281"/>
                    <a:pt x="-708" y="5537"/>
                    <a:pt x="2158" y="2549"/>
                  </a:cubicBezTo>
                  <a:cubicBezTo>
                    <a:pt x="4886" y="-416"/>
                    <a:pt x="9477" y="-598"/>
                    <a:pt x="12432" y="2139"/>
                  </a:cubicBezTo>
                  <a:cubicBezTo>
                    <a:pt x="12570" y="2275"/>
                    <a:pt x="12706" y="2412"/>
                    <a:pt x="12842" y="2549"/>
                  </a:cubicBezTo>
                  <a:cubicBezTo>
                    <a:pt x="15797" y="5286"/>
                    <a:pt x="15979" y="9893"/>
                    <a:pt x="13251" y="12859"/>
                  </a:cubicBezTo>
                  <a:cubicBezTo>
                    <a:pt x="13115" y="12995"/>
                    <a:pt x="12978" y="13132"/>
                    <a:pt x="12842" y="13269"/>
                  </a:cubicBezTo>
                  <a:cubicBezTo>
                    <a:pt x="9864" y="16143"/>
                    <a:pt x="5135" y="16143"/>
                    <a:pt x="2158" y="13269"/>
                  </a:cubicBezTo>
                  <a:close/>
                </a:path>
              </a:pathLst>
            </a:custGeom>
            <a:solidFill>
              <a:srgbClr val="D7CA91">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5"/>
            <p:cNvSpPr/>
            <p:nvPr/>
          </p:nvSpPr>
          <p:spPr>
            <a:xfrm>
              <a:off x="7065438" y="4124394"/>
              <a:ext cx="52504" cy="52691"/>
            </a:xfrm>
            <a:custGeom>
              <a:avLst/>
              <a:gdLst/>
              <a:ahLst/>
              <a:cxnLst/>
              <a:rect l="l" t="t" r="r" b="b"/>
              <a:pathLst>
                <a:path w="24112" h="24198" extrusionOk="0">
                  <a:moveTo>
                    <a:pt x="3539" y="20852"/>
                  </a:moveTo>
                  <a:cubicBezTo>
                    <a:pt x="-1168" y="16135"/>
                    <a:pt x="-1168" y="8481"/>
                    <a:pt x="3539" y="3757"/>
                  </a:cubicBezTo>
                  <a:cubicBezTo>
                    <a:pt x="3539" y="3752"/>
                    <a:pt x="3539" y="3750"/>
                    <a:pt x="3539" y="3746"/>
                  </a:cubicBezTo>
                  <a:cubicBezTo>
                    <a:pt x="8244" y="-978"/>
                    <a:pt x="15860" y="-982"/>
                    <a:pt x="20589" y="3734"/>
                  </a:cubicBezTo>
                  <a:cubicBezTo>
                    <a:pt x="20589" y="3739"/>
                    <a:pt x="20589" y="3741"/>
                    <a:pt x="20589" y="3746"/>
                  </a:cubicBezTo>
                  <a:cubicBezTo>
                    <a:pt x="25294" y="8463"/>
                    <a:pt x="25294" y="16117"/>
                    <a:pt x="20611" y="20841"/>
                  </a:cubicBezTo>
                  <a:cubicBezTo>
                    <a:pt x="20589" y="20845"/>
                    <a:pt x="20589" y="20848"/>
                    <a:pt x="20589" y="20852"/>
                  </a:cubicBezTo>
                  <a:cubicBezTo>
                    <a:pt x="15882" y="25576"/>
                    <a:pt x="8267" y="25580"/>
                    <a:pt x="3561" y="20864"/>
                  </a:cubicBezTo>
                  <a:cubicBezTo>
                    <a:pt x="3539" y="20859"/>
                    <a:pt x="3539" y="20857"/>
                    <a:pt x="3539" y="20852"/>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5"/>
            <p:cNvSpPr/>
            <p:nvPr/>
          </p:nvSpPr>
          <p:spPr>
            <a:xfrm>
              <a:off x="7629757" y="4880706"/>
              <a:ext cx="129696" cy="130123"/>
            </a:xfrm>
            <a:custGeom>
              <a:avLst/>
              <a:gdLst/>
              <a:ahLst/>
              <a:cxnLst/>
              <a:rect l="l" t="t" r="r" b="b"/>
              <a:pathLst>
                <a:path w="59562" h="59758" extrusionOk="0">
                  <a:moveTo>
                    <a:pt x="59563" y="29879"/>
                  </a:moveTo>
                  <a:cubicBezTo>
                    <a:pt x="59563" y="46381"/>
                    <a:pt x="46230" y="59758"/>
                    <a:pt x="29782" y="59758"/>
                  </a:cubicBezTo>
                  <a:cubicBezTo>
                    <a:pt x="13334" y="59758"/>
                    <a:pt x="0" y="46381"/>
                    <a:pt x="0" y="29879"/>
                  </a:cubicBezTo>
                  <a:cubicBezTo>
                    <a:pt x="0" y="13377"/>
                    <a:pt x="13334" y="0"/>
                    <a:pt x="29782" y="0"/>
                  </a:cubicBezTo>
                  <a:cubicBezTo>
                    <a:pt x="46230" y="0"/>
                    <a:pt x="59563" y="13377"/>
                    <a:pt x="59563" y="29879"/>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5"/>
            <p:cNvSpPr/>
            <p:nvPr/>
          </p:nvSpPr>
          <p:spPr>
            <a:xfrm>
              <a:off x="7527337" y="2966040"/>
              <a:ext cx="61382" cy="61584"/>
            </a:xfrm>
            <a:custGeom>
              <a:avLst/>
              <a:gdLst/>
              <a:ahLst/>
              <a:cxnLst/>
              <a:rect l="l" t="t" r="r" b="b"/>
              <a:pathLst>
                <a:path w="28189" h="28282" extrusionOk="0">
                  <a:moveTo>
                    <a:pt x="28190" y="14141"/>
                  </a:moveTo>
                  <a:cubicBezTo>
                    <a:pt x="28190" y="21951"/>
                    <a:pt x="21879" y="28283"/>
                    <a:pt x="14095" y="28283"/>
                  </a:cubicBezTo>
                  <a:cubicBezTo>
                    <a:pt x="6311" y="28283"/>
                    <a:pt x="0" y="21951"/>
                    <a:pt x="0" y="14141"/>
                  </a:cubicBezTo>
                  <a:cubicBezTo>
                    <a:pt x="0" y="6331"/>
                    <a:pt x="6311" y="0"/>
                    <a:pt x="14095" y="0"/>
                  </a:cubicBezTo>
                  <a:cubicBezTo>
                    <a:pt x="21879" y="0"/>
                    <a:pt x="28190" y="6331"/>
                    <a:pt x="28190" y="14141"/>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5"/>
            <p:cNvSpPr/>
            <p:nvPr/>
          </p:nvSpPr>
          <p:spPr>
            <a:xfrm>
              <a:off x="7120800" y="3064240"/>
              <a:ext cx="59049" cy="59052"/>
            </a:xfrm>
            <a:custGeom>
              <a:avLst/>
              <a:gdLst/>
              <a:ahLst/>
              <a:cxnLst/>
              <a:rect l="l" t="t" r="r" b="b"/>
              <a:pathLst>
                <a:path w="27118" h="27119" extrusionOk="0">
                  <a:moveTo>
                    <a:pt x="4019" y="23504"/>
                  </a:moveTo>
                  <a:cubicBezTo>
                    <a:pt x="-1324" y="18167"/>
                    <a:pt x="-1324" y="9500"/>
                    <a:pt x="3996" y="4140"/>
                  </a:cubicBezTo>
                  <a:cubicBezTo>
                    <a:pt x="3996" y="4140"/>
                    <a:pt x="4019" y="4117"/>
                    <a:pt x="4019" y="4117"/>
                  </a:cubicBezTo>
                  <a:cubicBezTo>
                    <a:pt x="9315" y="-1106"/>
                    <a:pt x="17818" y="-1106"/>
                    <a:pt x="23115" y="4117"/>
                  </a:cubicBezTo>
                  <a:cubicBezTo>
                    <a:pt x="28457" y="9454"/>
                    <a:pt x="28457" y="18122"/>
                    <a:pt x="23161" y="23482"/>
                  </a:cubicBezTo>
                  <a:cubicBezTo>
                    <a:pt x="23137" y="23482"/>
                    <a:pt x="23137" y="23504"/>
                    <a:pt x="23115" y="23504"/>
                  </a:cubicBezTo>
                  <a:cubicBezTo>
                    <a:pt x="17773" y="28591"/>
                    <a:pt x="9361" y="28591"/>
                    <a:pt x="4019" y="23504"/>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5"/>
            <p:cNvSpPr/>
            <p:nvPr/>
          </p:nvSpPr>
          <p:spPr>
            <a:xfrm>
              <a:off x="8160564" y="3019551"/>
              <a:ext cx="35345" cy="35461"/>
            </a:xfrm>
            <a:custGeom>
              <a:avLst/>
              <a:gdLst/>
              <a:ahLst/>
              <a:cxnLst/>
              <a:rect l="l" t="t" r="r" b="b"/>
              <a:pathLst>
                <a:path w="16232" h="16285" extrusionOk="0">
                  <a:moveTo>
                    <a:pt x="2327" y="14159"/>
                  </a:moveTo>
                  <a:cubicBezTo>
                    <a:pt x="-764" y="10897"/>
                    <a:pt x="-764" y="5788"/>
                    <a:pt x="2327" y="2526"/>
                  </a:cubicBezTo>
                  <a:cubicBezTo>
                    <a:pt x="5578" y="-576"/>
                    <a:pt x="10671" y="-576"/>
                    <a:pt x="13922" y="2526"/>
                  </a:cubicBezTo>
                  <a:cubicBezTo>
                    <a:pt x="17015" y="5788"/>
                    <a:pt x="17015" y="10897"/>
                    <a:pt x="13922" y="14159"/>
                  </a:cubicBezTo>
                  <a:cubicBezTo>
                    <a:pt x="10671" y="17261"/>
                    <a:pt x="5578" y="17261"/>
                    <a:pt x="2327" y="14159"/>
                  </a:cubicBezTo>
                  <a:close/>
                </a:path>
              </a:pathLst>
            </a:custGeom>
            <a:solidFill>
              <a:srgbClr val="C5A57E">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5"/>
            <p:cNvSpPr/>
            <p:nvPr/>
          </p:nvSpPr>
          <p:spPr>
            <a:xfrm>
              <a:off x="8027568" y="3415788"/>
              <a:ext cx="10890" cy="10925"/>
            </a:xfrm>
            <a:custGeom>
              <a:avLst/>
              <a:gdLst/>
              <a:ahLst/>
              <a:cxnLst/>
              <a:rect l="l" t="t" r="r" b="b"/>
              <a:pathLst>
                <a:path w="5001" h="5017" extrusionOk="0">
                  <a:moveTo>
                    <a:pt x="5001" y="2509"/>
                  </a:moveTo>
                  <a:cubicBezTo>
                    <a:pt x="5001" y="3895"/>
                    <a:pt x="3881" y="5018"/>
                    <a:pt x="2500" y="5018"/>
                  </a:cubicBezTo>
                  <a:cubicBezTo>
                    <a:pt x="1120" y="5018"/>
                    <a:pt x="0" y="3895"/>
                    <a:pt x="0" y="2509"/>
                  </a:cubicBezTo>
                  <a:cubicBezTo>
                    <a:pt x="0" y="1123"/>
                    <a:pt x="1120" y="0"/>
                    <a:pt x="2500" y="0"/>
                  </a:cubicBezTo>
                  <a:cubicBezTo>
                    <a:pt x="3881" y="0"/>
                    <a:pt x="5001" y="1123"/>
                    <a:pt x="5001" y="2509"/>
                  </a:cubicBezTo>
                  <a:close/>
                </a:path>
              </a:pathLst>
            </a:custGeom>
            <a:solidFill>
              <a:srgbClr val="C5A57E">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5"/>
            <p:cNvSpPr/>
            <p:nvPr/>
          </p:nvSpPr>
          <p:spPr>
            <a:xfrm>
              <a:off x="5771655" y="2712196"/>
              <a:ext cx="25723" cy="25867"/>
            </a:xfrm>
            <a:custGeom>
              <a:avLst/>
              <a:gdLst/>
              <a:ahLst/>
              <a:cxnLst/>
              <a:rect l="l" t="t" r="r" b="b"/>
              <a:pathLst>
                <a:path w="11813" h="11879" extrusionOk="0">
                  <a:moveTo>
                    <a:pt x="1679" y="10315"/>
                  </a:moveTo>
                  <a:cubicBezTo>
                    <a:pt x="-548" y="7943"/>
                    <a:pt x="-548" y="4248"/>
                    <a:pt x="1679" y="1876"/>
                  </a:cubicBezTo>
                  <a:cubicBezTo>
                    <a:pt x="4044" y="-359"/>
                    <a:pt x="7726" y="-359"/>
                    <a:pt x="10091" y="1876"/>
                  </a:cubicBezTo>
                  <a:cubicBezTo>
                    <a:pt x="12341" y="4066"/>
                    <a:pt x="12409" y="7670"/>
                    <a:pt x="10227" y="9928"/>
                  </a:cubicBezTo>
                  <a:cubicBezTo>
                    <a:pt x="10182" y="9996"/>
                    <a:pt x="10137" y="10042"/>
                    <a:pt x="10091" y="10087"/>
                  </a:cubicBezTo>
                  <a:cubicBezTo>
                    <a:pt x="8045" y="12482"/>
                    <a:pt x="4453" y="12756"/>
                    <a:pt x="2066" y="10703"/>
                  </a:cubicBezTo>
                  <a:cubicBezTo>
                    <a:pt x="1929" y="10566"/>
                    <a:pt x="1815" y="10452"/>
                    <a:pt x="1679" y="10315"/>
                  </a:cubicBezTo>
                  <a:close/>
                </a:path>
              </a:pathLst>
            </a:custGeom>
            <a:solidFill>
              <a:srgbClr val="D1BC9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5"/>
            <p:cNvSpPr/>
            <p:nvPr/>
          </p:nvSpPr>
          <p:spPr>
            <a:xfrm>
              <a:off x="7707709" y="3227152"/>
              <a:ext cx="81484" cy="81515"/>
            </a:xfrm>
            <a:custGeom>
              <a:avLst/>
              <a:gdLst/>
              <a:ahLst/>
              <a:cxnLst/>
              <a:rect l="l" t="t" r="r" b="b"/>
              <a:pathLst>
                <a:path w="37421" h="37435" extrusionOk="0">
                  <a:moveTo>
                    <a:pt x="5569" y="32132"/>
                  </a:moveTo>
                  <a:cubicBezTo>
                    <a:pt x="-1706" y="25015"/>
                    <a:pt x="-1866" y="13315"/>
                    <a:pt x="5228" y="6016"/>
                  </a:cubicBezTo>
                  <a:cubicBezTo>
                    <a:pt x="5341" y="5902"/>
                    <a:pt x="5455" y="5788"/>
                    <a:pt x="5569" y="5674"/>
                  </a:cubicBezTo>
                  <a:cubicBezTo>
                    <a:pt x="12844" y="-1625"/>
                    <a:pt x="24642" y="-1625"/>
                    <a:pt x="31940" y="5674"/>
                  </a:cubicBezTo>
                  <a:cubicBezTo>
                    <a:pt x="31940" y="5674"/>
                    <a:pt x="31940" y="5674"/>
                    <a:pt x="31940" y="5674"/>
                  </a:cubicBezTo>
                  <a:cubicBezTo>
                    <a:pt x="39260" y="13064"/>
                    <a:pt x="39260" y="24970"/>
                    <a:pt x="31940" y="32360"/>
                  </a:cubicBezTo>
                  <a:cubicBezTo>
                    <a:pt x="24551" y="39476"/>
                    <a:pt x="12844" y="39385"/>
                    <a:pt x="5569" y="3213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5"/>
            <p:cNvSpPr/>
            <p:nvPr/>
          </p:nvSpPr>
          <p:spPr>
            <a:xfrm>
              <a:off x="7517813" y="4254406"/>
              <a:ext cx="59348" cy="59544"/>
            </a:xfrm>
            <a:custGeom>
              <a:avLst/>
              <a:gdLst/>
              <a:ahLst/>
              <a:cxnLst/>
              <a:rect l="l" t="t" r="r" b="b"/>
              <a:pathLst>
                <a:path w="27255" h="27345" extrusionOk="0">
                  <a:moveTo>
                    <a:pt x="3930" y="23612"/>
                  </a:moveTo>
                  <a:cubicBezTo>
                    <a:pt x="-1299" y="18214"/>
                    <a:pt x="-1299" y="9624"/>
                    <a:pt x="3930" y="4225"/>
                  </a:cubicBezTo>
                  <a:cubicBezTo>
                    <a:pt x="9250" y="-1128"/>
                    <a:pt x="17889" y="-1144"/>
                    <a:pt x="23209" y="4191"/>
                  </a:cubicBezTo>
                  <a:cubicBezTo>
                    <a:pt x="23231" y="4202"/>
                    <a:pt x="23231" y="4214"/>
                    <a:pt x="23254" y="4225"/>
                  </a:cubicBezTo>
                  <a:cubicBezTo>
                    <a:pt x="28596" y="9560"/>
                    <a:pt x="28596" y="18225"/>
                    <a:pt x="23277" y="23578"/>
                  </a:cubicBezTo>
                  <a:cubicBezTo>
                    <a:pt x="23277" y="23589"/>
                    <a:pt x="23254" y="23601"/>
                    <a:pt x="23254" y="23612"/>
                  </a:cubicBezTo>
                  <a:cubicBezTo>
                    <a:pt x="17866" y="28856"/>
                    <a:pt x="9318" y="28856"/>
                    <a:pt x="3930" y="23612"/>
                  </a:cubicBezTo>
                  <a:close/>
                </a:path>
              </a:pathLst>
            </a:custGeom>
            <a:solidFill>
              <a:srgbClr val="E2D8BD">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5"/>
            <p:cNvSpPr/>
            <p:nvPr/>
          </p:nvSpPr>
          <p:spPr>
            <a:xfrm>
              <a:off x="7951024" y="4199053"/>
              <a:ext cx="19504" cy="19460"/>
            </a:xfrm>
            <a:custGeom>
              <a:avLst/>
              <a:gdLst/>
              <a:ahLst/>
              <a:cxnLst/>
              <a:rect l="l" t="t" r="r" b="b"/>
              <a:pathLst>
                <a:path w="8957" h="8937" extrusionOk="0">
                  <a:moveTo>
                    <a:pt x="1304" y="7990"/>
                  </a:moveTo>
                  <a:cubicBezTo>
                    <a:pt x="-423" y="6215"/>
                    <a:pt x="-423" y="3378"/>
                    <a:pt x="1304" y="1603"/>
                  </a:cubicBezTo>
                  <a:cubicBezTo>
                    <a:pt x="2918" y="-160"/>
                    <a:pt x="5646" y="-278"/>
                    <a:pt x="7397" y="1341"/>
                  </a:cubicBezTo>
                  <a:cubicBezTo>
                    <a:pt x="7487" y="1423"/>
                    <a:pt x="7579" y="1512"/>
                    <a:pt x="7669" y="1603"/>
                  </a:cubicBezTo>
                  <a:cubicBezTo>
                    <a:pt x="9398" y="3378"/>
                    <a:pt x="9398" y="6215"/>
                    <a:pt x="7669" y="7990"/>
                  </a:cubicBezTo>
                  <a:cubicBezTo>
                    <a:pt x="5828" y="9520"/>
                    <a:pt x="3145" y="9520"/>
                    <a:pt x="1304" y="7990"/>
                  </a:cubicBezTo>
                  <a:close/>
                </a:path>
              </a:pathLst>
            </a:custGeom>
            <a:solidFill>
              <a:srgbClr val="E2D8BD">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5"/>
            <p:cNvSpPr/>
            <p:nvPr/>
          </p:nvSpPr>
          <p:spPr>
            <a:xfrm>
              <a:off x="7241918" y="4362963"/>
              <a:ext cx="50838" cy="51051"/>
            </a:xfrm>
            <a:custGeom>
              <a:avLst/>
              <a:gdLst/>
              <a:ahLst/>
              <a:cxnLst/>
              <a:rect l="l" t="t" r="r" b="b"/>
              <a:pathLst>
                <a:path w="23347" h="23445" extrusionOk="0">
                  <a:moveTo>
                    <a:pt x="3385" y="20035"/>
                  </a:moveTo>
                  <a:cubicBezTo>
                    <a:pt x="-1117" y="15496"/>
                    <a:pt x="-1117" y="8151"/>
                    <a:pt x="3385" y="3613"/>
                  </a:cubicBezTo>
                  <a:cubicBezTo>
                    <a:pt x="7976" y="-938"/>
                    <a:pt x="15388" y="-938"/>
                    <a:pt x="19980" y="3613"/>
                  </a:cubicBezTo>
                  <a:cubicBezTo>
                    <a:pt x="24481" y="8151"/>
                    <a:pt x="24481" y="15496"/>
                    <a:pt x="19980" y="20035"/>
                  </a:cubicBezTo>
                  <a:cubicBezTo>
                    <a:pt x="15684" y="24633"/>
                    <a:pt x="8499" y="24870"/>
                    <a:pt x="3908" y="20566"/>
                  </a:cubicBezTo>
                  <a:cubicBezTo>
                    <a:pt x="3726" y="20395"/>
                    <a:pt x="3566" y="20217"/>
                    <a:pt x="3385" y="20035"/>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5"/>
            <p:cNvSpPr/>
            <p:nvPr/>
          </p:nvSpPr>
          <p:spPr>
            <a:xfrm>
              <a:off x="7930486" y="4477710"/>
              <a:ext cx="20360" cy="20429"/>
            </a:xfrm>
            <a:custGeom>
              <a:avLst/>
              <a:gdLst/>
              <a:ahLst/>
              <a:cxnLst/>
              <a:rect l="l" t="t" r="r" b="b"/>
              <a:pathLst>
                <a:path w="9350" h="9382" extrusionOk="0">
                  <a:moveTo>
                    <a:pt x="1420" y="8140"/>
                  </a:moveTo>
                  <a:cubicBezTo>
                    <a:pt x="-399" y="6404"/>
                    <a:pt x="-467" y="3517"/>
                    <a:pt x="1260" y="1690"/>
                  </a:cubicBezTo>
                  <a:cubicBezTo>
                    <a:pt x="1306" y="1635"/>
                    <a:pt x="1374" y="1578"/>
                    <a:pt x="1420" y="1526"/>
                  </a:cubicBezTo>
                  <a:cubicBezTo>
                    <a:pt x="3261" y="-242"/>
                    <a:pt x="6171" y="-242"/>
                    <a:pt x="8012" y="1526"/>
                  </a:cubicBezTo>
                  <a:cubicBezTo>
                    <a:pt x="9808" y="3453"/>
                    <a:pt x="9808" y="6441"/>
                    <a:pt x="8012" y="8368"/>
                  </a:cubicBezTo>
                  <a:cubicBezTo>
                    <a:pt x="6103" y="10072"/>
                    <a:pt x="3192" y="9972"/>
                    <a:pt x="1420" y="814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5"/>
            <p:cNvSpPr/>
            <p:nvPr/>
          </p:nvSpPr>
          <p:spPr>
            <a:xfrm>
              <a:off x="6068307" y="3730613"/>
              <a:ext cx="15639" cy="15695"/>
            </a:xfrm>
            <a:custGeom>
              <a:avLst/>
              <a:gdLst/>
              <a:ahLst/>
              <a:cxnLst/>
              <a:rect l="l" t="t" r="r" b="b"/>
              <a:pathLst>
                <a:path w="7182" h="7208" extrusionOk="0">
                  <a:moveTo>
                    <a:pt x="1100" y="6313"/>
                  </a:moveTo>
                  <a:cubicBezTo>
                    <a:pt x="-288" y="5029"/>
                    <a:pt x="-356" y="2864"/>
                    <a:pt x="918" y="1478"/>
                  </a:cubicBezTo>
                  <a:cubicBezTo>
                    <a:pt x="986" y="1414"/>
                    <a:pt x="1032" y="1354"/>
                    <a:pt x="1100" y="1295"/>
                  </a:cubicBezTo>
                  <a:cubicBezTo>
                    <a:pt x="2372" y="-92"/>
                    <a:pt x="4532" y="-172"/>
                    <a:pt x="5919" y="1113"/>
                  </a:cubicBezTo>
                  <a:cubicBezTo>
                    <a:pt x="5987" y="1172"/>
                    <a:pt x="6032" y="1231"/>
                    <a:pt x="6100" y="1295"/>
                  </a:cubicBezTo>
                  <a:cubicBezTo>
                    <a:pt x="7488" y="2579"/>
                    <a:pt x="7556" y="4744"/>
                    <a:pt x="6282" y="6130"/>
                  </a:cubicBezTo>
                  <a:cubicBezTo>
                    <a:pt x="6214" y="6194"/>
                    <a:pt x="6170" y="6254"/>
                    <a:pt x="6100" y="6313"/>
                  </a:cubicBezTo>
                  <a:cubicBezTo>
                    <a:pt x="4828" y="7700"/>
                    <a:pt x="2668" y="7780"/>
                    <a:pt x="1281" y="6495"/>
                  </a:cubicBezTo>
                  <a:cubicBezTo>
                    <a:pt x="1213" y="6436"/>
                    <a:pt x="1168" y="6377"/>
                    <a:pt x="1100" y="6313"/>
                  </a:cubicBezTo>
                  <a:close/>
                </a:path>
              </a:pathLst>
            </a:custGeom>
            <a:solidFill>
              <a:srgbClr val="A0C3CA">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5"/>
            <p:cNvSpPr/>
            <p:nvPr/>
          </p:nvSpPr>
          <p:spPr>
            <a:xfrm>
              <a:off x="7579842" y="3854672"/>
              <a:ext cx="34788" cy="35154"/>
            </a:xfrm>
            <a:custGeom>
              <a:avLst/>
              <a:gdLst/>
              <a:ahLst/>
              <a:cxnLst/>
              <a:rect l="l" t="t" r="r" b="b"/>
              <a:pathLst>
                <a:path w="15976" h="16144" extrusionOk="0">
                  <a:moveTo>
                    <a:pt x="2482" y="13860"/>
                  </a:moveTo>
                  <a:cubicBezTo>
                    <a:pt x="-587" y="11075"/>
                    <a:pt x="-837" y="6315"/>
                    <a:pt x="1937" y="3229"/>
                  </a:cubicBezTo>
                  <a:cubicBezTo>
                    <a:pt x="2119" y="3037"/>
                    <a:pt x="2301" y="2857"/>
                    <a:pt x="2482" y="2684"/>
                  </a:cubicBezTo>
                  <a:cubicBezTo>
                    <a:pt x="5256" y="-402"/>
                    <a:pt x="10007" y="-646"/>
                    <a:pt x="13077" y="2139"/>
                  </a:cubicBezTo>
                  <a:cubicBezTo>
                    <a:pt x="13258" y="2310"/>
                    <a:pt x="13440" y="2492"/>
                    <a:pt x="13622" y="2684"/>
                  </a:cubicBezTo>
                  <a:cubicBezTo>
                    <a:pt x="16691" y="5654"/>
                    <a:pt x="16783" y="10562"/>
                    <a:pt x="13827" y="13648"/>
                  </a:cubicBezTo>
                  <a:cubicBezTo>
                    <a:pt x="13759" y="13721"/>
                    <a:pt x="13690" y="13792"/>
                    <a:pt x="13622" y="13860"/>
                  </a:cubicBezTo>
                  <a:cubicBezTo>
                    <a:pt x="10848" y="16946"/>
                    <a:pt x="6097" y="17190"/>
                    <a:pt x="3028" y="14405"/>
                  </a:cubicBezTo>
                  <a:cubicBezTo>
                    <a:pt x="2846" y="14234"/>
                    <a:pt x="2664" y="14052"/>
                    <a:pt x="2482" y="13860"/>
                  </a:cubicBezTo>
                  <a:close/>
                </a:path>
              </a:pathLst>
            </a:custGeom>
            <a:solidFill>
              <a:srgbClr val="D1BC9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5"/>
            <p:cNvSpPr/>
            <p:nvPr/>
          </p:nvSpPr>
          <p:spPr>
            <a:xfrm>
              <a:off x="5895725" y="3540587"/>
              <a:ext cx="12327" cy="12366"/>
            </a:xfrm>
            <a:custGeom>
              <a:avLst/>
              <a:gdLst/>
              <a:ahLst/>
              <a:cxnLst/>
              <a:rect l="l" t="t" r="r" b="b"/>
              <a:pathLst>
                <a:path w="5661" h="5679" extrusionOk="0">
                  <a:moveTo>
                    <a:pt x="828" y="5127"/>
                  </a:moveTo>
                  <a:cubicBezTo>
                    <a:pt x="-264" y="3986"/>
                    <a:pt x="-264" y="2161"/>
                    <a:pt x="828" y="1021"/>
                  </a:cubicBezTo>
                  <a:cubicBezTo>
                    <a:pt x="1964" y="-74"/>
                    <a:pt x="3783" y="-74"/>
                    <a:pt x="4919" y="1021"/>
                  </a:cubicBezTo>
                  <a:cubicBezTo>
                    <a:pt x="5920" y="2207"/>
                    <a:pt x="5920" y="3940"/>
                    <a:pt x="4919" y="5127"/>
                  </a:cubicBezTo>
                  <a:cubicBezTo>
                    <a:pt x="3737" y="6130"/>
                    <a:pt x="2010" y="6130"/>
                    <a:pt x="828" y="5127"/>
                  </a:cubicBezTo>
                  <a:close/>
                </a:path>
              </a:pathLst>
            </a:custGeom>
            <a:solidFill>
              <a:srgbClr val="D7CA91">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5"/>
            <p:cNvSpPr/>
            <p:nvPr/>
          </p:nvSpPr>
          <p:spPr>
            <a:xfrm>
              <a:off x="8035679" y="3598170"/>
              <a:ext cx="22868" cy="22757"/>
            </a:xfrm>
            <a:custGeom>
              <a:avLst/>
              <a:gdLst/>
              <a:ahLst/>
              <a:cxnLst/>
              <a:rect l="l" t="t" r="r" b="b"/>
              <a:pathLst>
                <a:path w="10502" h="10451" extrusionOk="0">
                  <a:moveTo>
                    <a:pt x="1508" y="9232"/>
                  </a:moveTo>
                  <a:cubicBezTo>
                    <a:pt x="-491" y="7111"/>
                    <a:pt x="-491" y="3826"/>
                    <a:pt x="1508" y="1705"/>
                  </a:cubicBezTo>
                  <a:cubicBezTo>
                    <a:pt x="3623" y="-302"/>
                    <a:pt x="6896" y="-302"/>
                    <a:pt x="9011" y="1705"/>
                  </a:cubicBezTo>
                  <a:cubicBezTo>
                    <a:pt x="11012" y="3826"/>
                    <a:pt x="11012" y="7111"/>
                    <a:pt x="9011" y="9232"/>
                  </a:cubicBezTo>
                  <a:cubicBezTo>
                    <a:pt x="6874" y="11125"/>
                    <a:pt x="3646" y="11125"/>
                    <a:pt x="1508" y="9232"/>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5"/>
            <p:cNvSpPr/>
            <p:nvPr/>
          </p:nvSpPr>
          <p:spPr>
            <a:xfrm>
              <a:off x="7423914" y="3643900"/>
              <a:ext cx="17348" cy="17642"/>
            </a:xfrm>
            <a:custGeom>
              <a:avLst/>
              <a:gdLst/>
              <a:ahLst/>
              <a:cxnLst/>
              <a:rect l="l" t="t" r="r" b="b"/>
              <a:pathLst>
                <a:path w="7967" h="8102" extrusionOk="0">
                  <a:moveTo>
                    <a:pt x="1151" y="7151"/>
                  </a:moveTo>
                  <a:cubicBezTo>
                    <a:pt x="-372" y="5561"/>
                    <a:pt x="-372" y="3039"/>
                    <a:pt x="1151" y="1449"/>
                  </a:cubicBezTo>
                  <a:cubicBezTo>
                    <a:pt x="2605" y="-125"/>
                    <a:pt x="5038" y="-225"/>
                    <a:pt x="6607" y="1225"/>
                  </a:cubicBezTo>
                  <a:cubicBezTo>
                    <a:pt x="6697" y="1296"/>
                    <a:pt x="6765" y="1371"/>
                    <a:pt x="6835" y="1449"/>
                  </a:cubicBezTo>
                  <a:cubicBezTo>
                    <a:pt x="8357" y="3039"/>
                    <a:pt x="8357" y="5561"/>
                    <a:pt x="6835" y="7151"/>
                  </a:cubicBezTo>
                  <a:cubicBezTo>
                    <a:pt x="5243" y="8686"/>
                    <a:pt x="2741" y="8686"/>
                    <a:pt x="1151" y="7151"/>
                  </a:cubicBezTo>
                  <a:close/>
                </a:path>
              </a:pathLst>
            </a:custGeom>
            <a:solidFill>
              <a:srgbClr val="D7CA91">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5"/>
            <p:cNvSpPr/>
            <p:nvPr/>
          </p:nvSpPr>
          <p:spPr>
            <a:xfrm>
              <a:off x="7521401" y="4503207"/>
              <a:ext cx="40861" cy="41011"/>
            </a:xfrm>
            <a:custGeom>
              <a:avLst/>
              <a:gdLst/>
              <a:ahLst/>
              <a:cxnLst/>
              <a:rect l="l" t="t" r="r" b="b"/>
              <a:pathLst>
                <a:path w="18765" h="18834" extrusionOk="0">
                  <a:moveTo>
                    <a:pt x="2737" y="16269"/>
                  </a:moveTo>
                  <a:cubicBezTo>
                    <a:pt x="-901" y="12617"/>
                    <a:pt x="-901" y="6696"/>
                    <a:pt x="2737" y="3045"/>
                  </a:cubicBezTo>
                  <a:cubicBezTo>
                    <a:pt x="2737" y="3042"/>
                    <a:pt x="2737" y="3042"/>
                    <a:pt x="2737" y="3040"/>
                  </a:cubicBezTo>
                  <a:cubicBezTo>
                    <a:pt x="6192" y="-614"/>
                    <a:pt x="11944" y="-762"/>
                    <a:pt x="15582" y="2710"/>
                  </a:cubicBezTo>
                  <a:cubicBezTo>
                    <a:pt x="15696" y="2817"/>
                    <a:pt x="15809" y="2926"/>
                    <a:pt x="15923" y="3040"/>
                  </a:cubicBezTo>
                  <a:cubicBezTo>
                    <a:pt x="19628" y="6628"/>
                    <a:pt x="19742" y="12547"/>
                    <a:pt x="16149" y="16262"/>
                  </a:cubicBezTo>
                  <a:cubicBezTo>
                    <a:pt x="16081" y="16342"/>
                    <a:pt x="16013" y="16420"/>
                    <a:pt x="15923" y="16497"/>
                  </a:cubicBezTo>
                  <a:cubicBezTo>
                    <a:pt x="12171" y="19967"/>
                    <a:pt x="6374" y="19866"/>
                    <a:pt x="2737" y="16269"/>
                  </a:cubicBezTo>
                  <a:close/>
                </a:path>
              </a:pathLst>
            </a:custGeom>
            <a:solidFill>
              <a:srgbClr val="D1BC9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5"/>
            <p:cNvSpPr/>
            <p:nvPr/>
          </p:nvSpPr>
          <p:spPr>
            <a:xfrm>
              <a:off x="8336167" y="4587901"/>
              <a:ext cx="33462" cy="33333"/>
            </a:xfrm>
            <a:custGeom>
              <a:avLst/>
              <a:gdLst/>
              <a:ahLst/>
              <a:cxnLst/>
              <a:rect l="l" t="t" r="r" b="b"/>
              <a:pathLst>
                <a:path w="15367" h="15308" extrusionOk="0">
                  <a:moveTo>
                    <a:pt x="2350" y="13163"/>
                  </a:moveTo>
                  <a:cubicBezTo>
                    <a:pt x="-605" y="10426"/>
                    <a:pt x="-787" y="5809"/>
                    <a:pt x="1941" y="2849"/>
                  </a:cubicBezTo>
                  <a:cubicBezTo>
                    <a:pt x="2077" y="2707"/>
                    <a:pt x="2213" y="2573"/>
                    <a:pt x="2350" y="2443"/>
                  </a:cubicBezTo>
                  <a:cubicBezTo>
                    <a:pt x="5260" y="-518"/>
                    <a:pt x="10011" y="-552"/>
                    <a:pt x="12967" y="2367"/>
                  </a:cubicBezTo>
                  <a:cubicBezTo>
                    <a:pt x="12989" y="2393"/>
                    <a:pt x="13012" y="2418"/>
                    <a:pt x="13035" y="2443"/>
                  </a:cubicBezTo>
                  <a:cubicBezTo>
                    <a:pt x="15990" y="5180"/>
                    <a:pt x="16172" y="9796"/>
                    <a:pt x="13444" y="12757"/>
                  </a:cubicBezTo>
                  <a:cubicBezTo>
                    <a:pt x="13308" y="12898"/>
                    <a:pt x="13170" y="13033"/>
                    <a:pt x="13035" y="13163"/>
                  </a:cubicBezTo>
                  <a:cubicBezTo>
                    <a:pt x="10307" y="16123"/>
                    <a:pt x="5715" y="16306"/>
                    <a:pt x="2760" y="13569"/>
                  </a:cubicBezTo>
                  <a:cubicBezTo>
                    <a:pt x="2622" y="13439"/>
                    <a:pt x="2486" y="13304"/>
                    <a:pt x="2350" y="13163"/>
                  </a:cubicBezTo>
                  <a:close/>
                </a:path>
              </a:pathLst>
            </a:custGeom>
            <a:solidFill>
              <a:srgbClr val="ADA183">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5"/>
            <p:cNvSpPr/>
            <p:nvPr/>
          </p:nvSpPr>
          <p:spPr>
            <a:xfrm>
              <a:off x="7951912" y="3168625"/>
              <a:ext cx="33377" cy="33673"/>
            </a:xfrm>
            <a:custGeom>
              <a:avLst/>
              <a:gdLst/>
              <a:ahLst/>
              <a:cxnLst/>
              <a:rect l="l" t="t" r="r" b="b"/>
              <a:pathLst>
                <a:path w="15328" h="15464" extrusionOk="0">
                  <a:moveTo>
                    <a:pt x="2260" y="13406"/>
                  </a:moveTo>
                  <a:cubicBezTo>
                    <a:pt x="-742" y="10372"/>
                    <a:pt x="-742" y="5491"/>
                    <a:pt x="2260" y="2458"/>
                  </a:cubicBezTo>
                  <a:cubicBezTo>
                    <a:pt x="5283" y="-553"/>
                    <a:pt x="10148" y="-553"/>
                    <a:pt x="13171" y="2458"/>
                  </a:cubicBezTo>
                  <a:cubicBezTo>
                    <a:pt x="16059" y="5537"/>
                    <a:pt x="16059" y="10327"/>
                    <a:pt x="13171" y="13406"/>
                  </a:cubicBezTo>
                  <a:cubicBezTo>
                    <a:pt x="10148" y="16417"/>
                    <a:pt x="5283" y="16417"/>
                    <a:pt x="2260" y="13406"/>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5"/>
            <p:cNvSpPr/>
            <p:nvPr/>
          </p:nvSpPr>
          <p:spPr>
            <a:xfrm>
              <a:off x="7949879" y="4622553"/>
              <a:ext cx="47017" cy="47189"/>
            </a:xfrm>
            <a:custGeom>
              <a:avLst/>
              <a:gdLst/>
              <a:ahLst/>
              <a:cxnLst/>
              <a:rect l="l" t="t" r="r" b="b"/>
              <a:pathLst>
                <a:path w="21592" h="21671" extrusionOk="0">
                  <a:moveTo>
                    <a:pt x="3195" y="18682"/>
                  </a:moveTo>
                  <a:cubicBezTo>
                    <a:pt x="-1011" y="14529"/>
                    <a:pt x="-1057" y="7743"/>
                    <a:pt x="3081" y="3521"/>
                  </a:cubicBezTo>
                  <a:cubicBezTo>
                    <a:pt x="3103" y="3483"/>
                    <a:pt x="3149" y="3441"/>
                    <a:pt x="3195" y="3400"/>
                  </a:cubicBezTo>
                  <a:cubicBezTo>
                    <a:pt x="7332" y="-819"/>
                    <a:pt x="14106" y="-874"/>
                    <a:pt x="18312" y="3280"/>
                  </a:cubicBezTo>
                  <a:cubicBezTo>
                    <a:pt x="18336" y="3318"/>
                    <a:pt x="18381" y="3359"/>
                    <a:pt x="18426" y="3400"/>
                  </a:cubicBezTo>
                  <a:cubicBezTo>
                    <a:pt x="22563" y="7438"/>
                    <a:pt x="22677" y="14079"/>
                    <a:pt x="18653" y="18237"/>
                  </a:cubicBezTo>
                  <a:cubicBezTo>
                    <a:pt x="18563" y="18310"/>
                    <a:pt x="18494" y="18383"/>
                    <a:pt x="18426" y="18454"/>
                  </a:cubicBezTo>
                  <a:cubicBezTo>
                    <a:pt x="14539" y="22733"/>
                    <a:pt x="7923" y="23034"/>
                    <a:pt x="3650" y="19127"/>
                  </a:cubicBezTo>
                  <a:cubicBezTo>
                    <a:pt x="3490" y="18983"/>
                    <a:pt x="3354" y="18835"/>
                    <a:pt x="3195" y="18682"/>
                  </a:cubicBezTo>
                  <a:close/>
                </a:path>
              </a:pathLst>
            </a:custGeom>
            <a:solidFill>
              <a:srgbClr val="D7CA91">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5"/>
            <p:cNvSpPr/>
            <p:nvPr/>
          </p:nvSpPr>
          <p:spPr>
            <a:xfrm>
              <a:off x="8023003" y="3847587"/>
              <a:ext cx="30727" cy="31247"/>
            </a:xfrm>
            <a:custGeom>
              <a:avLst/>
              <a:gdLst/>
              <a:ahLst/>
              <a:cxnLst/>
              <a:rect l="l" t="t" r="r" b="b"/>
              <a:pathLst>
                <a:path w="14111" h="14350" extrusionOk="0">
                  <a:moveTo>
                    <a:pt x="2106" y="12553"/>
                  </a:moveTo>
                  <a:cubicBezTo>
                    <a:pt x="-690" y="9708"/>
                    <a:pt x="-690" y="5133"/>
                    <a:pt x="2106" y="2289"/>
                  </a:cubicBezTo>
                  <a:cubicBezTo>
                    <a:pt x="4857" y="-482"/>
                    <a:pt x="9313" y="-498"/>
                    <a:pt x="12063" y="2252"/>
                  </a:cubicBezTo>
                  <a:cubicBezTo>
                    <a:pt x="12086" y="2264"/>
                    <a:pt x="12086" y="2277"/>
                    <a:pt x="12108" y="2289"/>
                  </a:cubicBezTo>
                  <a:cubicBezTo>
                    <a:pt x="14791" y="5179"/>
                    <a:pt x="14791" y="9663"/>
                    <a:pt x="12108" y="12553"/>
                  </a:cubicBezTo>
                  <a:cubicBezTo>
                    <a:pt x="9313" y="15217"/>
                    <a:pt x="4901" y="15217"/>
                    <a:pt x="2106" y="12553"/>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5"/>
            <p:cNvSpPr/>
            <p:nvPr/>
          </p:nvSpPr>
          <p:spPr>
            <a:xfrm>
              <a:off x="6722556" y="1974983"/>
              <a:ext cx="11369" cy="11434"/>
            </a:xfrm>
            <a:custGeom>
              <a:avLst/>
              <a:gdLst/>
              <a:ahLst/>
              <a:cxnLst/>
              <a:rect l="l" t="t" r="r" b="b"/>
              <a:pathLst>
                <a:path w="5221" h="5251" extrusionOk="0">
                  <a:moveTo>
                    <a:pt x="810" y="4859"/>
                  </a:moveTo>
                  <a:cubicBezTo>
                    <a:pt x="-259" y="3787"/>
                    <a:pt x="-259" y="2054"/>
                    <a:pt x="810" y="982"/>
                  </a:cubicBezTo>
                  <a:cubicBezTo>
                    <a:pt x="810" y="982"/>
                    <a:pt x="810" y="982"/>
                    <a:pt x="810" y="982"/>
                  </a:cubicBezTo>
                  <a:cubicBezTo>
                    <a:pt x="1765" y="-22"/>
                    <a:pt x="3332" y="-67"/>
                    <a:pt x="4355" y="891"/>
                  </a:cubicBezTo>
                  <a:cubicBezTo>
                    <a:pt x="4379" y="913"/>
                    <a:pt x="4424" y="936"/>
                    <a:pt x="4447" y="982"/>
                  </a:cubicBezTo>
                  <a:cubicBezTo>
                    <a:pt x="5447" y="1940"/>
                    <a:pt x="5493" y="3514"/>
                    <a:pt x="4560" y="4540"/>
                  </a:cubicBezTo>
                  <a:cubicBezTo>
                    <a:pt x="4515" y="4563"/>
                    <a:pt x="4492" y="4608"/>
                    <a:pt x="4447" y="4631"/>
                  </a:cubicBezTo>
                  <a:cubicBezTo>
                    <a:pt x="3468" y="5635"/>
                    <a:pt x="1901" y="5726"/>
                    <a:pt x="810" y="4859"/>
                  </a:cubicBezTo>
                  <a:close/>
                </a:path>
              </a:pathLst>
            </a:custGeom>
            <a:solidFill>
              <a:srgbClr val="A0C3CA">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5"/>
            <p:cNvSpPr/>
            <p:nvPr/>
          </p:nvSpPr>
          <p:spPr>
            <a:xfrm>
              <a:off x="7132743" y="3335618"/>
              <a:ext cx="46244" cy="46633"/>
            </a:xfrm>
            <a:custGeom>
              <a:avLst/>
              <a:gdLst/>
              <a:ahLst/>
              <a:cxnLst/>
              <a:rect l="l" t="t" r="r" b="b"/>
              <a:pathLst>
                <a:path w="21237" h="21416" extrusionOk="0">
                  <a:moveTo>
                    <a:pt x="3078" y="18333"/>
                  </a:moveTo>
                  <a:cubicBezTo>
                    <a:pt x="-1014" y="14159"/>
                    <a:pt x="-1014" y="7453"/>
                    <a:pt x="3078" y="3279"/>
                  </a:cubicBezTo>
                  <a:cubicBezTo>
                    <a:pt x="7239" y="-827"/>
                    <a:pt x="13921" y="-827"/>
                    <a:pt x="18083" y="3279"/>
                  </a:cubicBezTo>
                  <a:cubicBezTo>
                    <a:pt x="22220" y="7316"/>
                    <a:pt x="22310" y="13953"/>
                    <a:pt x="18287" y="18104"/>
                  </a:cubicBezTo>
                  <a:cubicBezTo>
                    <a:pt x="18219" y="18196"/>
                    <a:pt x="18151" y="18264"/>
                    <a:pt x="18083" y="18333"/>
                  </a:cubicBezTo>
                  <a:cubicBezTo>
                    <a:pt x="14240" y="22484"/>
                    <a:pt x="7761" y="22735"/>
                    <a:pt x="3624" y="18880"/>
                  </a:cubicBezTo>
                  <a:cubicBezTo>
                    <a:pt x="3441" y="18697"/>
                    <a:pt x="3259" y="18515"/>
                    <a:pt x="3078" y="18333"/>
                  </a:cubicBezTo>
                  <a:close/>
                </a:path>
              </a:pathLst>
            </a:custGeom>
            <a:solidFill>
              <a:srgbClr val="C5A57E">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5"/>
            <p:cNvSpPr/>
            <p:nvPr/>
          </p:nvSpPr>
          <p:spPr>
            <a:xfrm>
              <a:off x="7784337" y="4141688"/>
              <a:ext cx="75633" cy="75899"/>
            </a:xfrm>
            <a:custGeom>
              <a:avLst/>
              <a:gdLst/>
              <a:ahLst/>
              <a:cxnLst/>
              <a:rect l="l" t="t" r="r" b="b"/>
              <a:pathLst>
                <a:path w="34734" h="34856" extrusionOk="0">
                  <a:moveTo>
                    <a:pt x="5143" y="30013"/>
                  </a:moveTo>
                  <a:cubicBezTo>
                    <a:pt x="-1699" y="23162"/>
                    <a:pt x="-1699" y="12042"/>
                    <a:pt x="5121" y="5177"/>
                  </a:cubicBezTo>
                  <a:cubicBezTo>
                    <a:pt x="5121" y="5168"/>
                    <a:pt x="5143" y="5161"/>
                    <a:pt x="5143" y="5152"/>
                  </a:cubicBezTo>
                  <a:cubicBezTo>
                    <a:pt x="12009" y="-1451"/>
                    <a:pt x="22830" y="-1451"/>
                    <a:pt x="29696" y="5152"/>
                  </a:cubicBezTo>
                  <a:cubicBezTo>
                    <a:pt x="36425" y="12065"/>
                    <a:pt x="36425" y="23102"/>
                    <a:pt x="29696" y="30013"/>
                  </a:cubicBezTo>
                  <a:cubicBezTo>
                    <a:pt x="22876" y="36737"/>
                    <a:pt x="11963" y="36737"/>
                    <a:pt x="5143" y="30013"/>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5"/>
            <p:cNvSpPr/>
            <p:nvPr/>
          </p:nvSpPr>
          <p:spPr>
            <a:xfrm>
              <a:off x="7420535" y="4017545"/>
              <a:ext cx="49850" cy="50250"/>
            </a:xfrm>
            <a:custGeom>
              <a:avLst/>
              <a:gdLst/>
              <a:ahLst/>
              <a:cxnLst/>
              <a:rect l="l" t="t" r="r" b="b"/>
              <a:pathLst>
                <a:path w="22893" h="23077" extrusionOk="0">
                  <a:moveTo>
                    <a:pt x="3385" y="19996"/>
                  </a:moveTo>
                  <a:cubicBezTo>
                    <a:pt x="-1117" y="15457"/>
                    <a:pt x="-1117" y="8113"/>
                    <a:pt x="3385" y="3574"/>
                  </a:cubicBezTo>
                  <a:cubicBezTo>
                    <a:pt x="7796" y="-899"/>
                    <a:pt x="15001" y="-928"/>
                    <a:pt x="19458" y="3508"/>
                  </a:cubicBezTo>
                  <a:cubicBezTo>
                    <a:pt x="19480" y="3530"/>
                    <a:pt x="19502" y="3551"/>
                    <a:pt x="19526" y="3574"/>
                  </a:cubicBezTo>
                  <a:cubicBezTo>
                    <a:pt x="24027" y="8113"/>
                    <a:pt x="24027" y="15457"/>
                    <a:pt x="19526" y="19996"/>
                  </a:cubicBezTo>
                  <a:cubicBezTo>
                    <a:pt x="15025" y="24371"/>
                    <a:pt x="7886" y="24371"/>
                    <a:pt x="3385" y="19996"/>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5"/>
            <p:cNvSpPr/>
            <p:nvPr/>
          </p:nvSpPr>
          <p:spPr>
            <a:xfrm>
              <a:off x="7136156" y="2616264"/>
              <a:ext cx="63463" cy="63670"/>
            </a:xfrm>
            <a:custGeom>
              <a:avLst/>
              <a:gdLst/>
              <a:ahLst/>
              <a:cxnLst/>
              <a:rect l="l" t="t" r="r" b="b"/>
              <a:pathLst>
                <a:path w="29145" h="29240" extrusionOk="0">
                  <a:moveTo>
                    <a:pt x="4237" y="25198"/>
                  </a:moveTo>
                  <a:cubicBezTo>
                    <a:pt x="-1401" y="19427"/>
                    <a:pt x="-1401" y="10213"/>
                    <a:pt x="4237" y="4442"/>
                  </a:cubicBezTo>
                  <a:cubicBezTo>
                    <a:pt x="9990" y="-1214"/>
                    <a:pt x="19174" y="-1214"/>
                    <a:pt x="24925" y="4442"/>
                  </a:cubicBezTo>
                  <a:cubicBezTo>
                    <a:pt x="30563" y="10213"/>
                    <a:pt x="30563" y="19427"/>
                    <a:pt x="24925" y="25198"/>
                  </a:cubicBezTo>
                  <a:cubicBezTo>
                    <a:pt x="19174" y="30854"/>
                    <a:pt x="9990" y="30854"/>
                    <a:pt x="4237" y="25198"/>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5"/>
            <p:cNvSpPr/>
            <p:nvPr/>
          </p:nvSpPr>
          <p:spPr>
            <a:xfrm>
              <a:off x="7157681" y="3554549"/>
              <a:ext cx="28314" cy="28595"/>
            </a:xfrm>
            <a:custGeom>
              <a:avLst/>
              <a:gdLst/>
              <a:ahLst/>
              <a:cxnLst/>
              <a:rect l="l" t="t" r="r" b="b"/>
              <a:pathLst>
                <a:path w="13003" h="13132" extrusionOk="0">
                  <a:moveTo>
                    <a:pt x="1850" y="11484"/>
                  </a:moveTo>
                  <a:cubicBezTo>
                    <a:pt x="-605" y="8861"/>
                    <a:pt x="-605" y="4756"/>
                    <a:pt x="1850" y="2133"/>
                  </a:cubicBezTo>
                  <a:cubicBezTo>
                    <a:pt x="4419" y="-445"/>
                    <a:pt x="8601" y="-445"/>
                    <a:pt x="11171" y="2133"/>
                  </a:cubicBezTo>
                  <a:cubicBezTo>
                    <a:pt x="13626" y="4756"/>
                    <a:pt x="13626" y="8861"/>
                    <a:pt x="11171" y="11484"/>
                  </a:cubicBezTo>
                  <a:cubicBezTo>
                    <a:pt x="8556" y="13948"/>
                    <a:pt x="4464" y="13948"/>
                    <a:pt x="1850" y="11484"/>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5"/>
            <p:cNvSpPr/>
            <p:nvPr/>
          </p:nvSpPr>
          <p:spPr>
            <a:xfrm>
              <a:off x="6711419" y="2662145"/>
              <a:ext cx="17845" cy="17744"/>
            </a:xfrm>
            <a:custGeom>
              <a:avLst/>
              <a:gdLst/>
              <a:ahLst/>
              <a:cxnLst/>
              <a:rect l="l" t="t" r="r" b="b"/>
              <a:pathLst>
                <a:path w="8195" h="8149" extrusionOk="0">
                  <a:moveTo>
                    <a:pt x="1151" y="7082"/>
                  </a:moveTo>
                  <a:cubicBezTo>
                    <a:pt x="-372" y="5486"/>
                    <a:pt x="-372" y="2977"/>
                    <a:pt x="1151" y="1380"/>
                  </a:cubicBezTo>
                  <a:cubicBezTo>
                    <a:pt x="2811" y="-194"/>
                    <a:pt x="5403" y="-194"/>
                    <a:pt x="7062" y="1380"/>
                  </a:cubicBezTo>
                  <a:cubicBezTo>
                    <a:pt x="8584" y="2977"/>
                    <a:pt x="8584" y="5486"/>
                    <a:pt x="7062" y="7082"/>
                  </a:cubicBezTo>
                  <a:cubicBezTo>
                    <a:pt x="5493" y="8724"/>
                    <a:pt x="2901" y="8770"/>
                    <a:pt x="1265" y="7219"/>
                  </a:cubicBezTo>
                  <a:cubicBezTo>
                    <a:pt x="1241" y="7173"/>
                    <a:pt x="1197" y="7128"/>
                    <a:pt x="1151" y="708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5"/>
            <p:cNvSpPr/>
            <p:nvPr/>
          </p:nvSpPr>
          <p:spPr>
            <a:xfrm>
              <a:off x="6893167" y="2185328"/>
              <a:ext cx="59875" cy="60066"/>
            </a:xfrm>
            <a:custGeom>
              <a:avLst/>
              <a:gdLst/>
              <a:ahLst/>
              <a:cxnLst/>
              <a:rect l="l" t="t" r="r" b="b"/>
              <a:pathLst>
                <a:path w="27497" h="27585" extrusionOk="0">
                  <a:moveTo>
                    <a:pt x="4033" y="23852"/>
                  </a:moveTo>
                  <a:cubicBezTo>
                    <a:pt x="-1333" y="18424"/>
                    <a:pt x="-1333" y="9665"/>
                    <a:pt x="4033" y="4237"/>
                  </a:cubicBezTo>
                  <a:cubicBezTo>
                    <a:pt x="9444" y="-1146"/>
                    <a:pt x="18173" y="-1146"/>
                    <a:pt x="23584" y="4237"/>
                  </a:cubicBezTo>
                  <a:cubicBezTo>
                    <a:pt x="28813" y="9643"/>
                    <a:pt x="28813" y="18218"/>
                    <a:pt x="23584" y="23624"/>
                  </a:cubicBezTo>
                  <a:cubicBezTo>
                    <a:pt x="18241" y="29075"/>
                    <a:pt x="9512" y="29189"/>
                    <a:pt x="4033" y="23852"/>
                  </a:cubicBezTo>
                  <a:close/>
                </a:path>
              </a:pathLst>
            </a:custGeom>
            <a:solidFill>
              <a:srgbClr val="E9E0D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5"/>
            <p:cNvSpPr/>
            <p:nvPr/>
          </p:nvSpPr>
          <p:spPr>
            <a:xfrm>
              <a:off x="7035023" y="1736812"/>
              <a:ext cx="66832" cy="64667"/>
            </a:xfrm>
            <a:custGeom>
              <a:avLst/>
              <a:gdLst/>
              <a:ahLst/>
              <a:cxnLst/>
              <a:rect l="l" t="t" r="r" b="b"/>
              <a:pathLst>
                <a:path w="30692" h="29698" extrusionOk="0">
                  <a:moveTo>
                    <a:pt x="30699" y="14389"/>
                  </a:moveTo>
                  <a:cubicBezTo>
                    <a:pt x="30836" y="22828"/>
                    <a:pt x="24106" y="29762"/>
                    <a:pt x="15695" y="29899"/>
                  </a:cubicBezTo>
                  <a:cubicBezTo>
                    <a:pt x="15535" y="29899"/>
                    <a:pt x="15399" y="29899"/>
                    <a:pt x="15240" y="29899"/>
                  </a:cubicBezTo>
                  <a:cubicBezTo>
                    <a:pt x="6828" y="29899"/>
                    <a:pt x="9" y="23056"/>
                    <a:pt x="9" y="14617"/>
                  </a:cubicBezTo>
                  <a:cubicBezTo>
                    <a:pt x="9" y="14548"/>
                    <a:pt x="9" y="14457"/>
                    <a:pt x="9" y="14389"/>
                  </a:cubicBezTo>
                  <a:cubicBezTo>
                    <a:pt x="554" y="6725"/>
                    <a:pt x="6692" y="681"/>
                    <a:pt x="14331" y="248"/>
                  </a:cubicBezTo>
                  <a:cubicBezTo>
                    <a:pt x="22720" y="-414"/>
                    <a:pt x="30040" y="5881"/>
                    <a:pt x="30699" y="14298"/>
                  </a:cubicBezTo>
                  <a:cubicBezTo>
                    <a:pt x="30699" y="14343"/>
                    <a:pt x="30699" y="14366"/>
                    <a:pt x="30699" y="14389"/>
                  </a:cubicBezTo>
                  <a:close/>
                </a:path>
              </a:pathLst>
            </a:custGeom>
            <a:solidFill>
              <a:srgbClr val="D7CA91">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5"/>
            <p:cNvSpPr/>
            <p:nvPr/>
          </p:nvSpPr>
          <p:spPr>
            <a:xfrm>
              <a:off x="7733240" y="4043936"/>
              <a:ext cx="39957" cy="39970"/>
            </a:xfrm>
            <a:custGeom>
              <a:avLst/>
              <a:gdLst/>
              <a:ahLst/>
              <a:cxnLst/>
              <a:rect l="l" t="t" r="r" b="b"/>
              <a:pathLst>
                <a:path w="18350" h="18356" extrusionOk="0">
                  <a:moveTo>
                    <a:pt x="17937" y="12202"/>
                  </a:moveTo>
                  <a:cubicBezTo>
                    <a:pt x="16322" y="17006"/>
                    <a:pt x="11161" y="19638"/>
                    <a:pt x="6342" y="18133"/>
                  </a:cubicBezTo>
                  <a:cubicBezTo>
                    <a:pt x="1545" y="16506"/>
                    <a:pt x="-1069" y="11345"/>
                    <a:pt x="431" y="6500"/>
                  </a:cubicBezTo>
                  <a:cubicBezTo>
                    <a:pt x="2137" y="1779"/>
                    <a:pt x="7205" y="-810"/>
                    <a:pt x="12026" y="570"/>
                  </a:cubicBezTo>
                  <a:cubicBezTo>
                    <a:pt x="16823" y="2196"/>
                    <a:pt x="19437" y="7358"/>
                    <a:pt x="17937" y="12202"/>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5"/>
            <p:cNvSpPr/>
            <p:nvPr/>
          </p:nvSpPr>
          <p:spPr>
            <a:xfrm>
              <a:off x="8522865" y="4372263"/>
              <a:ext cx="62956" cy="63130"/>
            </a:xfrm>
            <a:custGeom>
              <a:avLst/>
              <a:gdLst/>
              <a:ahLst/>
              <a:cxnLst/>
              <a:rect l="l" t="t" r="r" b="b"/>
              <a:pathLst>
                <a:path w="28912" h="28992" extrusionOk="0">
                  <a:moveTo>
                    <a:pt x="28190" y="18955"/>
                  </a:moveTo>
                  <a:cubicBezTo>
                    <a:pt x="25803" y="26630"/>
                    <a:pt x="17664" y="30914"/>
                    <a:pt x="10003" y="28535"/>
                  </a:cubicBezTo>
                  <a:cubicBezTo>
                    <a:pt x="2455" y="26035"/>
                    <a:pt x="-1705" y="17904"/>
                    <a:pt x="682" y="10288"/>
                  </a:cubicBezTo>
                  <a:cubicBezTo>
                    <a:pt x="3046" y="2713"/>
                    <a:pt x="11072" y="-1508"/>
                    <a:pt x="18619" y="857"/>
                  </a:cubicBezTo>
                  <a:cubicBezTo>
                    <a:pt x="18710" y="882"/>
                    <a:pt x="18778" y="909"/>
                    <a:pt x="18870" y="937"/>
                  </a:cubicBezTo>
                  <a:cubicBezTo>
                    <a:pt x="26327" y="3181"/>
                    <a:pt x="30554" y="11064"/>
                    <a:pt x="28326" y="18545"/>
                  </a:cubicBezTo>
                  <a:cubicBezTo>
                    <a:pt x="28282" y="18682"/>
                    <a:pt x="28236" y="18819"/>
                    <a:pt x="28190" y="18955"/>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5"/>
            <p:cNvSpPr/>
            <p:nvPr/>
          </p:nvSpPr>
          <p:spPr>
            <a:xfrm>
              <a:off x="8148024" y="4535914"/>
              <a:ext cx="27767" cy="27876"/>
            </a:xfrm>
            <a:custGeom>
              <a:avLst/>
              <a:gdLst/>
              <a:ahLst/>
              <a:cxnLst/>
              <a:rect l="l" t="t" r="r" b="b"/>
              <a:pathLst>
                <a:path w="12752" h="12802" extrusionOk="0">
                  <a:moveTo>
                    <a:pt x="12409" y="8539"/>
                  </a:moveTo>
                  <a:cubicBezTo>
                    <a:pt x="11478" y="11808"/>
                    <a:pt x="8067" y="13698"/>
                    <a:pt x="4816" y="12763"/>
                  </a:cubicBezTo>
                  <a:cubicBezTo>
                    <a:pt x="4702" y="12727"/>
                    <a:pt x="4566" y="12688"/>
                    <a:pt x="4453" y="12645"/>
                  </a:cubicBezTo>
                  <a:cubicBezTo>
                    <a:pt x="1202" y="11707"/>
                    <a:pt x="-686" y="8298"/>
                    <a:pt x="247" y="5029"/>
                  </a:cubicBezTo>
                  <a:cubicBezTo>
                    <a:pt x="269" y="4906"/>
                    <a:pt x="315" y="4783"/>
                    <a:pt x="361" y="4662"/>
                  </a:cubicBezTo>
                  <a:cubicBezTo>
                    <a:pt x="1293" y="1393"/>
                    <a:pt x="4702" y="-498"/>
                    <a:pt x="7953" y="440"/>
                  </a:cubicBezTo>
                  <a:cubicBezTo>
                    <a:pt x="8067" y="474"/>
                    <a:pt x="8203" y="513"/>
                    <a:pt x="8317" y="556"/>
                  </a:cubicBezTo>
                  <a:cubicBezTo>
                    <a:pt x="11568" y="1494"/>
                    <a:pt x="13455" y="4904"/>
                    <a:pt x="12523" y="8172"/>
                  </a:cubicBezTo>
                  <a:cubicBezTo>
                    <a:pt x="12500" y="8295"/>
                    <a:pt x="12455" y="8418"/>
                    <a:pt x="12409" y="8539"/>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5"/>
            <p:cNvSpPr/>
            <p:nvPr/>
          </p:nvSpPr>
          <p:spPr>
            <a:xfrm>
              <a:off x="6657996" y="2348500"/>
              <a:ext cx="93064" cy="93369"/>
            </a:xfrm>
            <a:custGeom>
              <a:avLst/>
              <a:gdLst/>
              <a:ahLst/>
              <a:cxnLst/>
              <a:rect l="l" t="t" r="r" b="b"/>
              <a:pathLst>
                <a:path w="42739" h="42879" extrusionOk="0">
                  <a:moveTo>
                    <a:pt x="42740" y="21440"/>
                  </a:moveTo>
                  <a:cubicBezTo>
                    <a:pt x="42740" y="33281"/>
                    <a:pt x="33173" y="42880"/>
                    <a:pt x="21370" y="42880"/>
                  </a:cubicBezTo>
                  <a:cubicBezTo>
                    <a:pt x="9567" y="42880"/>
                    <a:pt x="0" y="33281"/>
                    <a:pt x="0" y="21440"/>
                  </a:cubicBezTo>
                  <a:cubicBezTo>
                    <a:pt x="0" y="9599"/>
                    <a:pt x="9567" y="0"/>
                    <a:pt x="21370" y="0"/>
                  </a:cubicBezTo>
                  <a:cubicBezTo>
                    <a:pt x="33173" y="0"/>
                    <a:pt x="42740" y="9599"/>
                    <a:pt x="42740" y="21440"/>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5"/>
            <p:cNvSpPr/>
            <p:nvPr/>
          </p:nvSpPr>
          <p:spPr>
            <a:xfrm>
              <a:off x="6667752" y="1049376"/>
              <a:ext cx="121062" cy="120564"/>
            </a:xfrm>
            <a:custGeom>
              <a:avLst/>
              <a:gdLst/>
              <a:ahLst/>
              <a:cxnLst/>
              <a:rect l="l" t="t" r="r" b="b"/>
              <a:pathLst>
                <a:path w="55597" h="55368" extrusionOk="0">
                  <a:moveTo>
                    <a:pt x="54406" y="36242"/>
                  </a:moveTo>
                  <a:cubicBezTo>
                    <a:pt x="49746" y="50839"/>
                    <a:pt x="34195" y="58891"/>
                    <a:pt x="19623" y="54261"/>
                  </a:cubicBezTo>
                  <a:cubicBezTo>
                    <a:pt x="5005" y="49767"/>
                    <a:pt x="-3225" y="34258"/>
                    <a:pt x="1209" y="19592"/>
                  </a:cubicBezTo>
                  <a:cubicBezTo>
                    <a:pt x="5732" y="5040"/>
                    <a:pt x="21169" y="-3080"/>
                    <a:pt x="35673" y="1459"/>
                  </a:cubicBezTo>
                  <a:cubicBezTo>
                    <a:pt x="35765" y="1505"/>
                    <a:pt x="35878" y="1527"/>
                    <a:pt x="35992" y="1573"/>
                  </a:cubicBezTo>
                  <a:cubicBezTo>
                    <a:pt x="50609" y="6066"/>
                    <a:pt x="58838" y="21576"/>
                    <a:pt x="54406" y="36242"/>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5"/>
            <p:cNvSpPr/>
            <p:nvPr/>
          </p:nvSpPr>
          <p:spPr>
            <a:xfrm>
              <a:off x="6622865" y="1552249"/>
              <a:ext cx="149498" cy="149991"/>
            </a:xfrm>
            <a:custGeom>
              <a:avLst/>
              <a:gdLst/>
              <a:ahLst/>
              <a:cxnLst/>
              <a:rect l="l" t="t" r="r" b="b"/>
              <a:pathLst>
                <a:path w="68656" h="68882" extrusionOk="0">
                  <a:moveTo>
                    <a:pt x="68665" y="34641"/>
                  </a:moveTo>
                  <a:cubicBezTo>
                    <a:pt x="68665" y="53664"/>
                    <a:pt x="53296" y="69083"/>
                    <a:pt x="34337" y="69083"/>
                  </a:cubicBezTo>
                  <a:cubicBezTo>
                    <a:pt x="15423" y="68968"/>
                    <a:pt x="122" y="53618"/>
                    <a:pt x="9" y="34641"/>
                  </a:cubicBezTo>
                  <a:cubicBezTo>
                    <a:pt x="9" y="15619"/>
                    <a:pt x="15377" y="201"/>
                    <a:pt x="34337" y="201"/>
                  </a:cubicBezTo>
                  <a:cubicBezTo>
                    <a:pt x="53160" y="64"/>
                    <a:pt x="68529" y="15300"/>
                    <a:pt x="68665" y="34186"/>
                  </a:cubicBezTo>
                  <a:cubicBezTo>
                    <a:pt x="68665" y="34345"/>
                    <a:pt x="68665" y="34482"/>
                    <a:pt x="68665" y="34641"/>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5"/>
            <p:cNvSpPr/>
            <p:nvPr/>
          </p:nvSpPr>
          <p:spPr>
            <a:xfrm>
              <a:off x="6399678" y="689626"/>
              <a:ext cx="146740" cy="148423"/>
            </a:xfrm>
            <a:custGeom>
              <a:avLst/>
              <a:gdLst/>
              <a:ahLst/>
              <a:cxnLst/>
              <a:rect l="l" t="t" r="r" b="b"/>
              <a:pathLst>
                <a:path w="67389" h="68162" extrusionOk="0">
                  <a:moveTo>
                    <a:pt x="65498" y="45068"/>
                  </a:moveTo>
                  <a:cubicBezTo>
                    <a:pt x="59747" y="62745"/>
                    <a:pt x="40855" y="72415"/>
                    <a:pt x="23214" y="66736"/>
                  </a:cubicBezTo>
                  <a:cubicBezTo>
                    <a:pt x="5640" y="61080"/>
                    <a:pt x="-4021" y="42194"/>
                    <a:pt x="1616" y="24563"/>
                  </a:cubicBezTo>
                  <a:cubicBezTo>
                    <a:pt x="1616" y="24563"/>
                    <a:pt x="1616" y="24540"/>
                    <a:pt x="1616" y="24540"/>
                  </a:cubicBezTo>
                  <a:cubicBezTo>
                    <a:pt x="6800" y="6636"/>
                    <a:pt x="25488" y="-3651"/>
                    <a:pt x="43333" y="1549"/>
                  </a:cubicBezTo>
                  <a:cubicBezTo>
                    <a:pt x="43515" y="1618"/>
                    <a:pt x="43720" y="1663"/>
                    <a:pt x="43902" y="1732"/>
                  </a:cubicBezTo>
                  <a:cubicBezTo>
                    <a:pt x="61612" y="7365"/>
                    <a:pt x="71433" y="26342"/>
                    <a:pt x="65817" y="44110"/>
                  </a:cubicBezTo>
                  <a:cubicBezTo>
                    <a:pt x="65726" y="44429"/>
                    <a:pt x="65612" y="44749"/>
                    <a:pt x="65498" y="45068"/>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5"/>
            <p:cNvSpPr/>
            <p:nvPr/>
          </p:nvSpPr>
          <p:spPr>
            <a:xfrm>
              <a:off x="7547273" y="3838529"/>
              <a:ext cx="50104" cy="50551"/>
            </a:xfrm>
            <a:custGeom>
              <a:avLst/>
              <a:gdLst/>
              <a:ahLst/>
              <a:cxnLst/>
              <a:rect l="l" t="t" r="r" b="b"/>
              <a:pathLst>
                <a:path w="23010" h="23215" extrusionOk="0">
                  <a:moveTo>
                    <a:pt x="22449" y="15346"/>
                  </a:moveTo>
                  <a:cubicBezTo>
                    <a:pt x="20607" y="21368"/>
                    <a:pt x="14264" y="24757"/>
                    <a:pt x="8262" y="22912"/>
                  </a:cubicBezTo>
                  <a:cubicBezTo>
                    <a:pt x="8217" y="22901"/>
                    <a:pt x="8171" y="22887"/>
                    <a:pt x="8126" y="22873"/>
                  </a:cubicBezTo>
                  <a:cubicBezTo>
                    <a:pt x="2102" y="21067"/>
                    <a:pt x="-1309" y="14712"/>
                    <a:pt x="488" y="8677"/>
                  </a:cubicBezTo>
                  <a:cubicBezTo>
                    <a:pt x="532" y="8543"/>
                    <a:pt x="578" y="8408"/>
                    <a:pt x="624" y="8276"/>
                  </a:cubicBezTo>
                  <a:cubicBezTo>
                    <a:pt x="2579" y="2175"/>
                    <a:pt x="9081" y="-1192"/>
                    <a:pt x="15174" y="749"/>
                  </a:cubicBezTo>
                  <a:cubicBezTo>
                    <a:pt x="21175" y="2806"/>
                    <a:pt x="24404" y="9305"/>
                    <a:pt x="22449" y="15346"/>
                  </a:cubicBezTo>
                  <a:close/>
                </a:path>
              </a:pathLst>
            </a:custGeom>
            <a:solidFill>
              <a:srgbClr val="D1BC9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5"/>
            <p:cNvSpPr/>
            <p:nvPr/>
          </p:nvSpPr>
          <p:spPr>
            <a:xfrm>
              <a:off x="8038452" y="4496977"/>
              <a:ext cx="44552" cy="45194"/>
            </a:xfrm>
            <a:custGeom>
              <a:avLst/>
              <a:gdLst/>
              <a:ahLst/>
              <a:cxnLst/>
              <a:rect l="l" t="t" r="r" b="b"/>
              <a:pathLst>
                <a:path w="20460" h="20755" extrusionOk="0">
                  <a:moveTo>
                    <a:pt x="20461" y="10948"/>
                  </a:moveTo>
                  <a:lnTo>
                    <a:pt x="14096" y="7071"/>
                  </a:lnTo>
                  <a:lnTo>
                    <a:pt x="13641" y="0"/>
                  </a:lnTo>
                  <a:lnTo>
                    <a:pt x="8185" y="4562"/>
                  </a:lnTo>
                  <a:lnTo>
                    <a:pt x="1138" y="2737"/>
                  </a:lnTo>
                  <a:lnTo>
                    <a:pt x="3866" y="9580"/>
                  </a:lnTo>
                  <a:lnTo>
                    <a:pt x="0" y="15738"/>
                  </a:lnTo>
                  <a:lnTo>
                    <a:pt x="7275" y="15054"/>
                  </a:lnTo>
                  <a:lnTo>
                    <a:pt x="11822" y="20756"/>
                  </a:lnTo>
                  <a:lnTo>
                    <a:pt x="13641" y="13685"/>
                  </a:lnTo>
                  <a:lnTo>
                    <a:pt x="20461" y="10948"/>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5"/>
            <p:cNvSpPr/>
            <p:nvPr/>
          </p:nvSpPr>
          <p:spPr>
            <a:xfrm>
              <a:off x="7751475" y="3825827"/>
              <a:ext cx="56929" cy="25825"/>
            </a:xfrm>
            <a:custGeom>
              <a:avLst/>
              <a:gdLst/>
              <a:ahLst/>
              <a:cxnLst/>
              <a:rect l="l" t="t" r="r" b="b"/>
              <a:pathLst>
                <a:path w="26144" h="11860" extrusionOk="0">
                  <a:moveTo>
                    <a:pt x="20470" y="9779"/>
                  </a:moveTo>
                  <a:lnTo>
                    <a:pt x="20470" y="9779"/>
                  </a:lnTo>
                  <a:lnTo>
                    <a:pt x="19333" y="8183"/>
                  </a:lnTo>
                  <a:lnTo>
                    <a:pt x="19333" y="8183"/>
                  </a:lnTo>
                  <a:cubicBezTo>
                    <a:pt x="19333" y="8183"/>
                    <a:pt x="19333" y="8183"/>
                    <a:pt x="19333" y="8183"/>
                  </a:cubicBezTo>
                  <a:lnTo>
                    <a:pt x="19333" y="8183"/>
                  </a:lnTo>
                  <a:cubicBezTo>
                    <a:pt x="19333" y="8183"/>
                    <a:pt x="19333" y="8183"/>
                    <a:pt x="19333" y="8183"/>
                  </a:cubicBezTo>
                  <a:lnTo>
                    <a:pt x="19333" y="6130"/>
                  </a:lnTo>
                  <a:lnTo>
                    <a:pt x="19333" y="4533"/>
                  </a:lnTo>
                  <a:lnTo>
                    <a:pt x="19333" y="6586"/>
                  </a:lnTo>
                  <a:cubicBezTo>
                    <a:pt x="19333" y="6586"/>
                    <a:pt x="19333" y="6586"/>
                    <a:pt x="19333" y="6586"/>
                  </a:cubicBezTo>
                  <a:cubicBezTo>
                    <a:pt x="19333" y="6586"/>
                    <a:pt x="19333" y="6586"/>
                    <a:pt x="19333" y="6586"/>
                  </a:cubicBezTo>
                  <a:lnTo>
                    <a:pt x="19333" y="6586"/>
                  </a:lnTo>
                  <a:lnTo>
                    <a:pt x="19333" y="6586"/>
                  </a:lnTo>
                  <a:lnTo>
                    <a:pt x="19333" y="3165"/>
                  </a:lnTo>
                  <a:lnTo>
                    <a:pt x="19333" y="1796"/>
                  </a:lnTo>
                  <a:lnTo>
                    <a:pt x="19333" y="3621"/>
                  </a:lnTo>
                  <a:lnTo>
                    <a:pt x="19333" y="3621"/>
                  </a:lnTo>
                  <a:cubicBezTo>
                    <a:pt x="19333" y="3621"/>
                    <a:pt x="19333" y="3621"/>
                    <a:pt x="19333" y="3621"/>
                  </a:cubicBezTo>
                  <a:lnTo>
                    <a:pt x="19333" y="3621"/>
                  </a:lnTo>
                  <a:lnTo>
                    <a:pt x="17969" y="3621"/>
                  </a:lnTo>
                  <a:cubicBezTo>
                    <a:pt x="17969" y="3621"/>
                    <a:pt x="17969" y="3621"/>
                    <a:pt x="17969" y="3621"/>
                  </a:cubicBezTo>
                  <a:lnTo>
                    <a:pt x="17969" y="3621"/>
                  </a:lnTo>
                  <a:lnTo>
                    <a:pt x="17969" y="2252"/>
                  </a:lnTo>
                  <a:lnTo>
                    <a:pt x="17969" y="200"/>
                  </a:lnTo>
                  <a:lnTo>
                    <a:pt x="17969" y="2025"/>
                  </a:lnTo>
                  <a:lnTo>
                    <a:pt x="19333" y="5218"/>
                  </a:lnTo>
                  <a:lnTo>
                    <a:pt x="19333" y="5218"/>
                  </a:lnTo>
                  <a:cubicBezTo>
                    <a:pt x="19333" y="5218"/>
                    <a:pt x="19333" y="5218"/>
                    <a:pt x="19333" y="5218"/>
                  </a:cubicBezTo>
                  <a:cubicBezTo>
                    <a:pt x="19333" y="5218"/>
                    <a:pt x="19333" y="5218"/>
                    <a:pt x="19333" y="5218"/>
                  </a:cubicBezTo>
                  <a:lnTo>
                    <a:pt x="19333" y="5218"/>
                  </a:lnTo>
                  <a:lnTo>
                    <a:pt x="19333" y="3621"/>
                  </a:lnTo>
                  <a:lnTo>
                    <a:pt x="19333" y="5218"/>
                  </a:lnTo>
                  <a:lnTo>
                    <a:pt x="19333" y="7270"/>
                  </a:lnTo>
                  <a:lnTo>
                    <a:pt x="19333" y="7270"/>
                  </a:lnTo>
                  <a:lnTo>
                    <a:pt x="19333" y="7270"/>
                  </a:lnTo>
                  <a:cubicBezTo>
                    <a:pt x="19333" y="7270"/>
                    <a:pt x="19333" y="7270"/>
                    <a:pt x="19333" y="7270"/>
                  </a:cubicBezTo>
                  <a:lnTo>
                    <a:pt x="19333" y="7270"/>
                  </a:lnTo>
                  <a:lnTo>
                    <a:pt x="19333" y="7270"/>
                  </a:lnTo>
                  <a:lnTo>
                    <a:pt x="19333" y="9095"/>
                  </a:lnTo>
                  <a:cubicBezTo>
                    <a:pt x="19333" y="9095"/>
                    <a:pt x="19333" y="9095"/>
                    <a:pt x="19333" y="9095"/>
                  </a:cubicBezTo>
                  <a:cubicBezTo>
                    <a:pt x="19333" y="9095"/>
                    <a:pt x="19333" y="9095"/>
                    <a:pt x="19333" y="9095"/>
                  </a:cubicBezTo>
                  <a:lnTo>
                    <a:pt x="19333" y="9095"/>
                  </a:lnTo>
                  <a:lnTo>
                    <a:pt x="19333" y="7270"/>
                  </a:lnTo>
                  <a:lnTo>
                    <a:pt x="19333" y="7270"/>
                  </a:lnTo>
                  <a:lnTo>
                    <a:pt x="19333" y="7270"/>
                  </a:lnTo>
                  <a:lnTo>
                    <a:pt x="19333" y="7270"/>
                  </a:lnTo>
                  <a:cubicBezTo>
                    <a:pt x="19333" y="7270"/>
                    <a:pt x="19333" y="7270"/>
                    <a:pt x="19333" y="7270"/>
                  </a:cubicBezTo>
                  <a:lnTo>
                    <a:pt x="19333" y="7270"/>
                  </a:lnTo>
                  <a:lnTo>
                    <a:pt x="21378" y="7270"/>
                  </a:lnTo>
                  <a:lnTo>
                    <a:pt x="21378" y="5446"/>
                  </a:lnTo>
                  <a:lnTo>
                    <a:pt x="19561" y="5446"/>
                  </a:lnTo>
                  <a:cubicBezTo>
                    <a:pt x="19561" y="5446"/>
                    <a:pt x="19561" y="5446"/>
                    <a:pt x="19561" y="5446"/>
                  </a:cubicBezTo>
                  <a:lnTo>
                    <a:pt x="19561" y="5446"/>
                  </a:lnTo>
                  <a:cubicBezTo>
                    <a:pt x="19561" y="5446"/>
                    <a:pt x="19561" y="5446"/>
                    <a:pt x="19561" y="5446"/>
                  </a:cubicBezTo>
                  <a:lnTo>
                    <a:pt x="19561" y="5446"/>
                  </a:lnTo>
                  <a:lnTo>
                    <a:pt x="22742" y="5446"/>
                  </a:lnTo>
                  <a:lnTo>
                    <a:pt x="22742" y="3849"/>
                  </a:lnTo>
                  <a:lnTo>
                    <a:pt x="20925" y="3849"/>
                  </a:lnTo>
                  <a:lnTo>
                    <a:pt x="20925" y="3849"/>
                  </a:lnTo>
                  <a:lnTo>
                    <a:pt x="20925" y="3849"/>
                  </a:lnTo>
                  <a:lnTo>
                    <a:pt x="20925" y="3849"/>
                  </a:lnTo>
                  <a:cubicBezTo>
                    <a:pt x="20925" y="3849"/>
                    <a:pt x="20925" y="3849"/>
                    <a:pt x="20925" y="3849"/>
                  </a:cubicBezTo>
                  <a:lnTo>
                    <a:pt x="20925" y="3849"/>
                  </a:lnTo>
                  <a:lnTo>
                    <a:pt x="20925" y="3849"/>
                  </a:lnTo>
                  <a:lnTo>
                    <a:pt x="20925" y="3849"/>
                  </a:lnTo>
                  <a:lnTo>
                    <a:pt x="22289" y="3849"/>
                  </a:lnTo>
                  <a:lnTo>
                    <a:pt x="23653" y="2025"/>
                  </a:lnTo>
                  <a:lnTo>
                    <a:pt x="21606" y="2025"/>
                  </a:lnTo>
                  <a:lnTo>
                    <a:pt x="19333" y="4533"/>
                  </a:lnTo>
                  <a:lnTo>
                    <a:pt x="19333" y="4533"/>
                  </a:lnTo>
                  <a:cubicBezTo>
                    <a:pt x="19333" y="4533"/>
                    <a:pt x="19333" y="4533"/>
                    <a:pt x="19333" y="4533"/>
                  </a:cubicBezTo>
                  <a:lnTo>
                    <a:pt x="19333" y="4533"/>
                  </a:lnTo>
                  <a:lnTo>
                    <a:pt x="19333" y="4533"/>
                  </a:lnTo>
                  <a:lnTo>
                    <a:pt x="19333" y="2937"/>
                  </a:lnTo>
                  <a:lnTo>
                    <a:pt x="3419" y="2937"/>
                  </a:lnTo>
                  <a:lnTo>
                    <a:pt x="2055" y="4533"/>
                  </a:lnTo>
                  <a:lnTo>
                    <a:pt x="2055" y="4533"/>
                  </a:lnTo>
                  <a:cubicBezTo>
                    <a:pt x="2055" y="4533"/>
                    <a:pt x="2055" y="4533"/>
                    <a:pt x="2055" y="4533"/>
                  </a:cubicBezTo>
                  <a:lnTo>
                    <a:pt x="2055" y="4533"/>
                  </a:lnTo>
                  <a:lnTo>
                    <a:pt x="2055" y="4533"/>
                  </a:lnTo>
                  <a:lnTo>
                    <a:pt x="2055" y="4533"/>
                  </a:lnTo>
                  <a:lnTo>
                    <a:pt x="9" y="4533"/>
                  </a:lnTo>
                  <a:lnTo>
                    <a:pt x="9" y="4533"/>
                  </a:lnTo>
                  <a:lnTo>
                    <a:pt x="9" y="4533"/>
                  </a:lnTo>
                  <a:cubicBezTo>
                    <a:pt x="9" y="4533"/>
                    <a:pt x="9" y="4533"/>
                    <a:pt x="9" y="4533"/>
                  </a:cubicBezTo>
                  <a:lnTo>
                    <a:pt x="1600" y="4533"/>
                  </a:lnTo>
                  <a:lnTo>
                    <a:pt x="1600" y="4533"/>
                  </a:lnTo>
                  <a:cubicBezTo>
                    <a:pt x="1600" y="4533"/>
                    <a:pt x="1600" y="4533"/>
                    <a:pt x="1600" y="4533"/>
                  </a:cubicBezTo>
                  <a:lnTo>
                    <a:pt x="1600" y="4533"/>
                  </a:lnTo>
                  <a:lnTo>
                    <a:pt x="3192" y="5902"/>
                  </a:lnTo>
                  <a:lnTo>
                    <a:pt x="3419" y="5902"/>
                  </a:lnTo>
                  <a:lnTo>
                    <a:pt x="1828" y="4533"/>
                  </a:lnTo>
                  <a:lnTo>
                    <a:pt x="1828" y="4533"/>
                  </a:lnTo>
                  <a:lnTo>
                    <a:pt x="1828" y="4533"/>
                  </a:lnTo>
                  <a:lnTo>
                    <a:pt x="1828" y="4533"/>
                  </a:lnTo>
                  <a:lnTo>
                    <a:pt x="4328" y="6814"/>
                  </a:lnTo>
                  <a:lnTo>
                    <a:pt x="6147" y="6814"/>
                  </a:lnTo>
                  <a:lnTo>
                    <a:pt x="4783" y="6814"/>
                  </a:lnTo>
                  <a:lnTo>
                    <a:pt x="2964" y="6814"/>
                  </a:lnTo>
                  <a:lnTo>
                    <a:pt x="2964" y="6814"/>
                  </a:lnTo>
                  <a:lnTo>
                    <a:pt x="2964" y="6814"/>
                  </a:lnTo>
                  <a:cubicBezTo>
                    <a:pt x="2964" y="6814"/>
                    <a:pt x="2964" y="6814"/>
                    <a:pt x="2964" y="6814"/>
                  </a:cubicBezTo>
                  <a:cubicBezTo>
                    <a:pt x="2964" y="6814"/>
                    <a:pt x="2964" y="6814"/>
                    <a:pt x="2964" y="6814"/>
                  </a:cubicBezTo>
                  <a:lnTo>
                    <a:pt x="2964" y="6814"/>
                  </a:lnTo>
                  <a:lnTo>
                    <a:pt x="2964" y="6814"/>
                  </a:lnTo>
                  <a:lnTo>
                    <a:pt x="5238" y="6814"/>
                  </a:lnTo>
                  <a:lnTo>
                    <a:pt x="5238" y="5218"/>
                  </a:lnTo>
                  <a:lnTo>
                    <a:pt x="1828" y="5218"/>
                  </a:lnTo>
                  <a:lnTo>
                    <a:pt x="1828" y="5218"/>
                  </a:lnTo>
                  <a:lnTo>
                    <a:pt x="1828" y="5218"/>
                  </a:lnTo>
                  <a:cubicBezTo>
                    <a:pt x="1828" y="5218"/>
                    <a:pt x="1828" y="5218"/>
                    <a:pt x="1828" y="5218"/>
                  </a:cubicBezTo>
                  <a:cubicBezTo>
                    <a:pt x="1828" y="5218"/>
                    <a:pt x="1828" y="5218"/>
                    <a:pt x="1828" y="5218"/>
                  </a:cubicBezTo>
                  <a:lnTo>
                    <a:pt x="3647" y="5218"/>
                  </a:lnTo>
                  <a:lnTo>
                    <a:pt x="3647" y="3849"/>
                  </a:lnTo>
                  <a:lnTo>
                    <a:pt x="1600" y="3849"/>
                  </a:lnTo>
                  <a:lnTo>
                    <a:pt x="1600" y="3849"/>
                  </a:lnTo>
                  <a:lnTo>
                    <a:pt x="1600" y="3849"/>
                  </a:lnTo>
                  <a:cubicBezTo>
                    <a:pt x="1600" y="3849"/>
                    <a:pt x="1600" y="3849"/>
                    <a:pt x="1600" y="3849"/>
                  </a:cubicBezTo>
                  <a:lnTo>
                    <a:pt x="1600" y="3849"/>
                  </a:lnTo>
                  <a:lnTo>
                    <a:pt x="464" y="2025"/>
                  </a:lnTo>
                  <a:lnTo>
                    <a:pt x="464" y="2025"/>
                  </a:lnTo>
                  <a:lnTo>
                    <a:pt x="1600" y="2025"/>
                  </a:lnTo>
                  <a:lnTo>
                    <a:pt x="1600" y="3849"/>
                  </a:lnTo>
                  <a:lnTo>
                    <a:pt x="1600" y="3849"/>
                  </a:lnTo>
                  <a:cubicBezTo>
                    <a:pt x="1600" y="3849"/>
                    <a:pt x="1600" y="3849"/>
                    <a:pt x="1600" y="3849"/>
                  </a:cubicBezTo>
                  <a:lnTo>
                    <a:pt x="1600" y="3849"/>
                  </a:lnTo>
                  <a:lnTo>
                    <a:pt x="1600" y="3849"/>
                  </a:lnTo>
                  <a:lnTo>
                    <a:pt x="1600" y="5902"/>
                  </a:lnTo>
                  <a:lnTo>
                    <a:pt x="2737" y="7499"/>
                  </a:lnTo>
                  <a:lnTo>
                    <a:pt x="2737" y="5446"/>
                  </a:lnTo>
                  <a:cubicBezTo>
                    <a:pt x="2737" y="5446"/>
                    <a:pt x="2737" y="5446"/>
                    <a:pt x="2737" y="5446"/>
                  </a:cubicBezTo>
                  <a:lnTo>
                    <a:pt x="2737" y="5446"/>
                  </a:lnTo>
                  <a:lnTo>
                    <a:pt x="2737" y="5446"/>
                  </a:lnTo>
                  <a:lnTo>
                    <a:pt x="2737" y="8867"/>
                  </a:lnTo>
                  <a:lnTo>
                    <a:pt x="3874" y="10464"/>
                  </a:lnTo>
                  <a:lnTo>
                    <a:pt x="3874" y="8639"/>
                  </a:lnTo>
                  <a:lnTo>
                    <a:pt x="3874" y="8639"/>
                  </a:lnTo>
                  <a:cubicBezTo>
                    <a:pt x="3874" y="8639"/>
                    <a:pt x="3874" y="8639"/>
                    <a:pt x="3874" y="8639"/>
                  </a:cubicBezTo>
                  <a:lnTo>
                    <a:pt x="5238" y="8639"/>
                  </a:lnTo>
                  <a:lnTo>
                    <a:pt x="5238" y="8639"/>
                  </a:lnTo>
                  <a:lnTo>
                    <a:pt x="5238" y="8639"/>
                  </a:lnTo>
                  <a:lnTo>
                    <a:pt x="5238" y="10007"/>
                  </a:lnTo>
                  <a:lnTo>
                    <a:pt x="5238" y="12060"/>
                  </a:lnTo>
                  <a:lnTo>
                    <a:pt x="5238" y="10235"/>
                  </a:lnTo>
                  <a:lnTo>
                    <a:pt x="5238" y="7042"/>
                  </a:lnTo>
                  <a:lnTo>
                    <a:pt x="5238" y="7042"/>
                  </a:lnTo>
                  <a:lnTo>
                    <a:pt x="5238" y="7042"/>
                  </a:lnTo>
                  <a:lnTo>
                    <a:pt x="5238" y="7042"/>
                  </a:lnTo>
                  <a:cubicBezTo>
                    <a:pt x="5238" y="7042"/>
                    <a:pt x="5238" y="7042"/>
                    <a:pt x="5238" y="7042"/>
                  </a:cubicBezTo>
                  <a:lnTo>
                    <a:pt x="5238" y="7042"/>
                  </a:lnTo>
                  <a:lnTo>
                    <a:pt x="5238" y="8867"/>
                  </a:lnTo>
                  <a:lnTo>
                    <a:pt x="5238" y="7270"/>
                  </a:lnTo>
                  <a:lnTo>
                    <a:pt x="5238" y="5218"/>
                  </a:lnTo>
                  <a:lnTo>
                    <a:pt x="5238" y="5218"/>
                  </a:lnTo>
                  <a:cubicBezTo>
                    <a:pt x="5238" y="5218"/>
                    <a:pt x="5238" y="5218"/>
                    <a:pt x="5238" y="5218"/>
                  </a:cubicBezTo>
                  <a:cubicBezTo>
                    <a:pt x="5238" y="5218"/>
                    <a:pt x="5238" y="5218"/>
                    <a:pt x="5238" y="5218"/>
                  </a:cubicBezTo>
                  <a:lnTo>
                    <a:pt x="5238" y="5218"/>
                  </a:lnTo>
                  <a:lnTo>
                    <a:pt x="5238" y="5218"/>
                  </a:lnTo>
                  <a:lnTo>
                    <a:pt x="5238" y="3393"/>
                  </a:lnTo>
                  <a:lnTo>
                    <a:pt x="5238" y="3393"/>
                  </a:lnTo>
                  <a:lnTo>
                    <a:pt x="5238" y="3393"/>
                  </a:lnTo>
                  <a:lnTo>
                    <a:pt x="5238" y="3393"/>
                  </a:lnTo>
                  <a:lnTo>
                    <a:pt x="5238" y="5218"/>
                  </a:lnTo>
                  <a:lnTo>
                    <a:pt x="5238" y="5218"/>
                  </a:lnTo>
                  <a:cubicBezTo>
                    <a:pt x="5238" y="5218"/>
                    <a:pt x="5238" y="5218"/>
                    <a:pt x="5238" y="5218"/>
                  </a:cubicBezTo>
                  <a:lnTo>
                    <a:pt x="5238" y="5218"/>
                  </a:lnTo>
                  <a:cubicBezTo>
                    <a:pt x="5238" y="5218"/>
                    <a:pt x="5238" y="5218"/>
                    <a:pt x="5238" y="5218"/>
                  </a:cubicBezTo>
                  <a:lnTo>
                    <a:pt x="5238" y="5218"/>
                  </a:lnTo>
                  <a:lnTo>
                    <a:pt x="3192" y="5218"/>
                  </a:lnTo>
                  <a:lnTo>
                    <a:pt x="3192" y="6814"/>
                  </a:lnTo>
                  <a:lnTo>
                    <a:pt x="5011" y="6814"/>
                  </a:lnTo>
                  <a:cubicBezTo>
                    <a:pt x="5011" y="6814"/>
                    <a:pt x="5011" y="6814"/>
                    <a:pt x="5011" y="6814"/>
                  </a:cubicBezTo>
                  <a:lnTo>
                    <a:pt x="5011" y="6814"/>
                  </a:lnTo>
                  <a:lnTo>
                    <a:pt x="5011" y="6814"/>
                  </a:lnTo>
                  <a:lnTo>
                    <a:pt x="5011" y="6814"/>
                  </a:lnTo>
                  <a:lnTo>
                    <a:pt x="1600" y="6814"/>
                  </a:lnTo>
                  <a:lnTo>
                    <a:pt x="1600" y="8411"/>
                  </a:lnTo>
                  <a:lnTo>
                    <a:pt x="3419" y="8411"/>
                  </a:lnTo>
                  <a:lnTo>
                    <a:pt x="3419" y="8411"/>
                  </a:lnTo>
                  <a:cubicBezTo>
                    <a:pt x="3419" y="8411"/>
                    <a:pt x="3419" y="8411"/>
                    <a:pt x="3419" y="8411"/>
                  </a:cubicBezTo>
                  <a:lnTo>
                    <a:pt x="3419" y="8411"/>
                  </a:lnTo>
                  <a:cubicBezTo>
                    <a:pt x="3419" y="8411"/>
                    <a:pt x="3419" y="8411"/>
                    <a:pt x="3419" y="8411"/>
                  </a:cubicBezTo>
                  <a:lnTo>
                    <a:pt x="3419" y="8411"/>
                  </a:lnTo>
                  <a:lnTo>
                    <a:pt x="3419" y="8411"/>
                  </a:lnTo>
                  <a:lnTo>
                    <a:pt x="3419" y="8411"/>
                  </a:lnTo>
                  <a:lnTo>
                    <a:pt x="2055" y="8411"/>
                  </a:lnTo>
                  <a:lnTo>
                    <a:pt x="691" y="10235"/>
                  </a:lnTo>
                  <a:lnTo>
                    <a:pt x="2737" y="10235"/>
                  </a:lnTo>
                  <a:lnTo>
                    <a:pt x="4783" y="7727"/>
                  </a:lnTo>
                  <a:lnTo>
                    <a:pt x="4783" y="7727"/>
                  </a:lnTo>
                  <a:lnTo>
                    <a:pt x="4783" y="7727"/>
                  </a:lnTo>
                  <a:lnTo>
                    <a:pt x="4783" y="7727"/>
                  </a:lnTo>
                  <a:lnTo>
                    <a:pt x="4783" y="7727"/>
                  </a:lnTo>
                  <a:lnTo>
                    <a:pt x="3419" y="9095"/>
                  </a:lnTo>
                  <a:lnTo>
                    <a:pt x="5466" y="9095"/>
                  </a:lnTo>
                  <a:lnTo>
                    <a:pt x="5466" y="7499"/>
                  </a:lnTo>
                  <a:lnTo>
                    <a:pt x="5466" y="7499"/>
                  </a:lnTo>
                  <a:cubicBezTo>
                    <a:pt x="5466" y="7499"/>
                    <a:pt x="5466" y="7499"/>
                    <a:pt x="6602" y="7499"/>
                  </a:cubicBezTo>
                  <a:lnTo>
                    <a:pt x="6602" y="7499"/>
                  </a:lnTo>
                  <a:lnTo>
                    <a:pt x="6602" y="7499"/>
                  </a:lnTo>
                  <a:lnTo>
                    <a:pt x="6602" y="7499"/>
                  </a:lnTo>
                  <a:lnTo>
                    <a:pt x="26153" y="7499"/>
                  </a:lnTo>
                  <a:cubicBezTo>
                    <a:pt x="26153" y="7499"/>
                    <a:pt x="26153" y="7499"/>
                    <a:pt x="26153" y="7499"/>
                  </a:cubicBezTo>
                  <a:lnTo>
                    <a:pt x="26153" y="7499"/>
                  </a:lnTo>
                  <a:cubicBezTo>
                    <a:pt x="26153" y="7499"/>
                    <a:pt x="26153" y="7499"/>
                    <a:pt x="26153" y="7499"/>
                  </a:cubicBezTo>
                  <a:lnTo>
                    <a:pt x="26153" y="7499"/>
                  </a:lnTo>
                  <a:lnTo>
                    <a:pt x="26153" y="7499"/>
                  </a:lnTo>
                  <a:lnTo>
                    <a:pt x="26153" y="7499"/>
                  </a:lnTo>
                  <a:lnTo>
                    <a:pt x="26153" y="7499"/>
                  </a:lnTo>
                  <a:lnTo>
                    <a:pt x="24561" y="6130"/>
                  </a:lnTo>
                  <a:lnTo>
                    <a:pt x="22742" y="6130"/>
                  </a:lnTo>
                  <a:lnTo>
                    <a:pt x="24106" y="7499"/>
                  </a:lnTo>
                  <a:lnTo>
                    <a:pt x="24106" y="7499"/>
                  </a:lnTo>
                  <a:lnTo>
                    <a:pt x="24106" y="7499"/>
                  </a:lnTo>
                  <a:lnTo>
                    <a:pt x="22970" y="7499"/>
                  </a:lnTo>
                  <a:lnTo>
                    <a:pt x="20242" y="5218"/>
                  </a:lnTo>
                  <a:lnTo>
                    <a:pt x="18650" y="5218"/>
                  </a:lnTo>
                  <a:lnTo>
                    <a:pt x="20014" y="5218"/>
                  </a:lnTo>
                  <a:lnTo>
                    <a:pt x="21152" y="5218"/>
                  </a:lnTo>
                  <a:cubicBezTo>
                    <a:pt x="21152" y="5218"/>
                    <a:pt x="21152" y="5218"/>
                    <a:pt x="21152" y="5218"/>
                  </a:cubicBezTo>
                  <a:cubicBezTo>
                    <a:pt x="21152" y="5218"/>
                    <a:pt x="21152" y="5218"/>
                    <a:pt x="21152" y="5218"/>
                  </a:cubicBezTo>
                  <a:lnTo>
                    <a:pt x="21152" y="5218"/>
                  </a:lnTo>
                  <a:cubicBezTo>
                    <a:pt x="21152" y="5218"/>
                    <a:pt x="21152" y="5218"/>
                    <a:pt x="21152" y="5218"/>
                  </a:cubicBezTo>
                  <a:lnTo>
                    <a:pt x="20014" y="5218"/>
                  </a:lnTo>
                  <a:lnTo>
                    <a:pt x="20014" y="5218"/>
                  </a:lnTo>
                  <a:lnTo>
                    <a:pt x="17742" y="5218"/>
                  </a:lnTo>
                  <a:lnTo>
                    <a:pt x="18878" y="6814"/>
                  </a:lnTo>
                  <a:lnTo>
                    <a:pt x="22289" y="6814"/>
                  </a:lnTo>
                  <a:lnTo>
                    <a:pt x="22289" y="6814"/>
                  </a:lnTo>
                  <a:lnTo>
                    <a:pt x="22289" y="6814"/>
                  </a:lnTo>
                  <a:cubicBezTo>
                    <a:pt x="22289" y="6814"/>
                    <a:pt x="22289" y="6814"/>
                    <a:pt x="22289" y="6814"/>
                  </a:cubicBezTo>
                  <a:lnTo>
                    <a:pt x="20242" y="6814"/>
                  </a:lnTo>
                  <a:lnTo>
                    <a:pt x="20242" y="8183"/>
                  </a:lnTo>
                  <a:lnTo>
                    <a:pt x="22289" y="8183"/>
                  </a:lnTo>
                  <a:lnTo>
                    <a:pt x="22289" y="8183"/>
                  </a:lnTo>
                  <a:lnTo>
                    <a:pt x="22289" y="8183"/>
                  </a:lnTo>
                  <a:cubicBezTo>
                    <a:pt x="22289" y="8183"/>
                    <a:pt x="22289" y="8183"/>
                    <a:pt x="22289" y="8183"/>
                  </a:cubicBezTo>
                  <a:lnTo>
                    <a:pt x="22289" y="8183"/>
                  </a:lnTo>
                  <a:lnTo>
                    <a:pt x="23653" y="10007"/>
                  </a:lnTo>
                  <a:cubicBezTo>
                    <a:pt x="23653" y="10007"/>
                    <a:pt x="23653" y="10007"/>
                    <a:pt x="23653" y="10007"/>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6" name="Google Shape;686;p5"/>
          <p:cNvSpPr/>
          <p:nvPr/>
        </p:nvSpPr>
        <p:spPr>
          <a:xfrm>
            <a:off x="9617335" y="1258804"/>
            <a:ext cx="2299859" cy="2170548"/>
          </a:xfrm>
          <a:custGeom>
            <a:avLst/>
            <a:gdLst/>
            <a:ahLst/>
            <a:cxnLst/>
            <a:rect l="l" t="t" r="r" b="b"/>
            <a:pathLst>
              <a:path w="1577948" h="1489227" extrusionOk="0">
                <a:moveTo>
                  <a:pt x="1577883" y="620257"/>
                </a:moveTo>
                <a:cubicBezTo>
                  <a:pt x="1574453" y="597924"/>
                  <a:pt x="1553597" y="582582"/>
                  <a:pt x="1531255" y="585954"/>
                </a:cubicBezTo>
                <a:lnTo>
                  <a:pt x="1421666" y="602140"/>
                </a:lnTo>
                <a:lnTo>
                  <a:pt x="1439782" y="577490"/>
                </a:lnTo>
                <a:cubicBezTo>
                  <a:pt x="1441857" y="574573"/>
                  <a:pt x="1443598" y="571436"/>
                  <a:pt x="1444979" y="568135"/>
                </a:cubicBezTo>
                <a:cubicBezTo>
                  <a:pt x="1451351" y="550804"/>
                  <a:pt x="1445254" y="531355"/>
                  <a:pt x="1430130" y="520764"/>
                </a:cubicBezTo>
                <a:cubicBezTo>
                  <a:pt x="1417765" y="511697"/>
                  <a:pt x="1401363" y="510321"/>
                  <a:pt x="1387660" y="517200"/>
                </a:cubicBezTo>
                <a:cubicBezTo>
                  <a:pt x="1381829" y="520179"/>
                  <a:pt x="1376751" y="524446"/>
                  <a:pt x="1372810" y="529674"/>
                </a:cubicBezTo>
                <a:lnTo>
                  <a:pt x="1307472" y="618772"/>
                </a:lnTo>
                <a:lnTo>
                  <a:pt x="1209317" y="633621"/>
                </a:lnTo>
                <a:lnTo>
                  <a:pt x="1269754" y="550761"/>
                </a:lnTo>
                <a:cubicBezTo>
                  <a:pt x="1271937" y="547969"/>
                  <a:pt x="1273688" y="544865"/>
                  <a:pt x="1274952" y="541554"/>
                </a:cubicBezTo>
                <a:cubicBezTo>
                  <a:pt x="1281379" y="524224"/>
                  <a:pt x="1275271" y="504742"/>
                  <a:pt x="1260102" y="494184"/>
                </a:cubicBezTo>
                <a:cubicBezTo>
                  <a:pt x="1247750" y="485084"/>
                  <a:pt x="1231328" y="483706"/>
                  <a:pt x="1217632" y="490620"/>
                </a:cubicBezTo>
                <a:cubicBezTo>
                  <a:pt x="1211746" y="493515"/>
                  <a:pt x="1206651" y="497795"/>
                  <a:pt x="1202783" y="503093"/>
                </a:cubicBezTo>
                <a:lnTo>
                  <a:pt x="1096757" y="650698"/>
                </a:lnTo>
                <a:lnTo>
                  <a:pt x="1006768" y="664063"/>
                </a:lnTo>
                <a:lnTo>
                  <a:pt x="1064088" y="585657"/>
                </a:lnTo>
                <a:lnTo>
                  <a:pt x="1121704" y="565610"/>
                </a:lnTo>
                <a:cubicBezTo>
                  <a:pt x="1133045" y="561583"/>
                  <a:pt x="1142052" y="552792"/>
                  <a:pt x="1146354" y="541554"/>
                </a:cubicBezTo>
                <a:cubicBezTo>
                  <a:pt x="1149624" y="532586"/>
                  <a:pt x="1149624" y="522753"/>
                  <a:pt x="1146354" y="513785"/>
                </a:cubicBezTo>
                <a:cubicBezTo>
                  <a:pt x="1145050" y="510401"/>
                  <a:pt x="1143303" y="507205"/>
                  <a:pt x="1141157" y="504281"/>
                </a:cubicBezTo>
                <a:cubicBezTo>
                  <a:pt x="1137283" y="498915"/>
                  <a:pt x="1132194" y="494538"/>
                  <a:pt x="1126307" y="491511"/>
                </a:cubicBezTo>
                <a:cubicBezTo>
                  <a:pt x="1128810" y="476311"/>
                  <a:pt x="1122481" y="461004"/>
                  <a:pt x="1109973" y="452011"/>
                </a:cubicBezTo>
                <a:lnTo>
                  <a:pt x="1108488" y="450971"/>
                </a:lnTo>
                <a:cubicBezTo>
                  <a:pt x="1096270" y="442999"/>
                  <a:pt x="1080759" y="442039"/>
                  <a:pt x="1067652" y="448447"/>
                </a:cubicBezTo>
                <a:cubicBezTo>
                  <a:pt x="1061779" y="451427"/>
                  <a:pt x="1056690" y="455753"/>
                  <a:pt x="1052802" y="461069"/>
                </a:cubicBezTo>
                <a:lnTo>
                  <a:pt x="1011817" y="517200"/>
                </a:lnTo>
                <a:lnTo>
                  <a:pt x="898663" y="556700"/>
                </a:lnTo>
                <a:lnTo>
                  <a:pt x="936678" y="460475"/>
                </a:lnTo>
                <a:lnTo>
                  <a:pt x="1103142" y="389940"/>
                </a:lnTo>
                <a:lnTo>
                  <a:pt x="1104775" y="389049"/>
                </a:lnTo>
                <a:cubicBezTo>
                  <a:pt x="1114771" y="384710"/>
                  <a:pt x="1122589" y="376517"/>
                  <a:pt x="1126456" y="366329"/>
                </a:cubicBezTo>
                <a:cubicBezTo>
                  <a:pt x="1130198" y="356782"/>
                  <a:pt x="1130198" y="346176"/>
                  <a:pt x="1126456" y="336630"/>
                </a:cubicBezTo>
                <a:cubicBezTo>
                  <a:pt x="1117542" y="315938"/>
                  <a:pt x="1093598" y="306322"/>
                  <a:pt x="1072849" y="315098"/>
                </a:cubicBezTo>
                <a:lnTo>
                  <a:pt x="980484" y="354152"/>
                </a:lnTo>
                <a:lnTo>
                  <a:pt x="1016420" y="262827"/>
                </a:lnTo>
                <a:lnTo>
                  <a:pt x="1116358" y="220357"/>
                </a:lnTo>
                <a:lnTo>
                  <a:pt x="1118289" y="220357"/>
                </a:lnTo>
                <a:cubicBezTo>
                  <a:pt x="1127693" y="215794"/>
                  <a:pt x="1135017" y="207835"/>
                  <a:pt x="1138781" y="198083"/>
                </a:cubicBezTo>
                <a:cubicBezTo>
                  <a:pt x="1142639" y="188251"/>
                  <a:pt x="1142639" y="177325"/>
                  <a:pt x="1138781" y="167493"/>
                </a:cubicBezTo>
                <a:cubicBezTo>
                  <a:pt x="1129629" y="146963"/>
                  <a:pt x="1105778" y="137476"/>
                  <a:pt x="1085026" y="146109"/>
                </a:cubicBezTo>
                <a:lnTo>
                  <a:pt x="1059039" y="157098"/>
                </a:lnTo>
                <a:lnTo>
                  <a:pt x="1096757" y="55527"/>
                </a:lnTo>
                <a:cubicBezTo>
                  <a:pt x="1104624" y="34659"/>
                  <a:pt x="1094226" y="11347"/>
                  <a:pt x="1073443" y="3256"/>
                </a:cubicBezTo>
                <a:cubicBezTo>
                  <a:pt x="1063427" y="-976"/>
                  <a:pt x="1052126" y="-976"/>
                  <a:pt x="1042110" y="3256"/>
                </a:cubicBezTo>
                <a:cubicBezTo>
                  <a:pt x="1032087" y="7451"/>
                  <a:pt x="1024202" y="15547"/>
                  <a:pt x="1020281" y="25679"/>
                </a:cubicBezTo>
                <a:lnTo>
                  <a:pt x="980187" y="128735"/>
                </a:lnTo>
                <a:lnTo>
                  <a:pt x="967565" y="100670"/>
                </a:lnTo>
                <a:cubicBezTo>
                  <a:pt x="958195" y="80197"/>
                  <a:pt x="934109" y="71063"/>
                  <a:pt x="913513" y="80177"/>
                </a:cubicBezTo>
                <a:cubicBezTo>
                  <a:pt x="903549" y="84506"/>
                  <a:pt x="895768" y="92710"/>
                  <a:pt x="891981" y="102897"/>
                </a:cubicBezTo>
                <a:cubicBezTo>
                  <a:pt x="890422" y="106730"/>
                  <a:pt x="889531" y="110796"/>
                  <a:pt x="889308" y="114925"/>
                </a:cubicBezTo>
                <a:cubicBezTo>
                  <a:pt x="888877" y="121444"/>
                  <a:pt x="890050" y="127969"/>
                  <a:pt x="892723" y="133933"/>
                </a:cubicBezTo>
                <a:lnTo>
                  <a:pt x="938312" y="235058"/>
                </a:lnTo>
                <a:lnTo>
                  <a:pt x="902227" y="326829"/>
                </a:lnTo>
                <a:lnTo>
                  <a:pt x="860054" y="232682"/>
                </a:lnTo>
                <a:cubicBezTo>
                  <a:pt x="850625" y="212353"/>
                  <a:pt x="826702" y="203258"/>
                  <a:pt x="806150" y="212190"/>
                </a:cubicBezTo>
                <a:cubicBezTo>
                  <a:pt x="796290" y="216722"/>
                  <a:pt x="788643" y="225008"/>
                  <a:pt x="784915" y="235207"/>
                </a:cubicBezTo>
                <a:cubicBezTo>
                  <a:pt x="783490" y="239022"/>
                  <a:pt x="782643" y="243024"/>
                  <a:pt x="782391" y="247087"/>
                </a:cubicBezTo>
                <a:cubicBezTo>
                  <a:pt x="781960" y="253655"/>
                  <a:pt x="783133" y="260227"/>
                  <a:pt x="785806" y="266242"/>
                </a:cubicBezTo>
                <a:lnTo>
                  <a:pt x="860054" y="433003"/>
                </a:lnTo>
                <a:lnTo>
                  <a:pt x="827088" y="516903"/>
                </a:lnTo>
                <a:lnTo>
                  <a:pt x="786994" y="427806"/>
                </a:lnTo>
                <a:lnTo>
                  <a:pt x="798132" y="368408"/>
                </a:lnTo>
                <a:cubicBezTo>
                  <a:pt x="800225" y="357787"/>
                  <a:pt x="797968" y="346773"/>
                  <a:pt x="791895" y="337818"/>
                </a:cubicBezTo>
                <a:cubicBezTo>
                  <a:pt x="785569" y="329303"/>
                  <a:pt x="776214" y="323557"/>
                  <a:pt x="765759" y="321780"/>
                </a:cubicBezTo>
                <a:cubicBezTo>
                  <a:pt x="762507" y="321357"/>
                  <a:pt x="759211" y="321357"/>
                  <a:pt x="755959" y="321780"/>
                </a:cubicBezTo>
                <a:lnTo>
                  <a:pt x="755959" y="321780"/>
                </a:lnTo>
                <a:cubicBezTo>
                  <a:pt x="749469" y="322199"/>
                  <a:pt x="743158" y="324132"/>
                  <a:pt x="737545" y="327423"/>
                </a:cubicBezTo>
                <a:cubicBezTo>
                  <a:pt x="725517" y="317710"/>
                  <a:pt x="709064" y="315531"/>
                  <a:pt x="694927" y="321780"/>
                </a:cubicBezTo>
                <a:lnTo>
                  <a:pt x="693145" y="322671"/>
                </a:lnTo>
                <a:cubicBezTo>
                  <a:pt x="680285" y="329263"/>
                  <a:pt x="671836" y="342113"/>
                  <a:pt x="670871" y="356528"/>
                </a:cubicBezTo>
                <a:cubicBezTo>
                  <a:pt x="670425" y="363097"/>
                  <a:pt x="671598" y="369676"/>
                  <a:pt x="674286" y="375684"/>
                </a:cubicBezTo>
                <a:lnTo>
                  <a:pt x="702946" y="439092"/>
                </a:lnTo>
                <a:lnTo>
                  <a:pt x="680968" y="555364"/>
                </a:lnTo>
                <a:lnTo>
                  <a:pt x="615779" y="474137"/>
                </a:lnTo>
                <a:lnTo>
                  <a:pt x="637162" y="295942"/>
                </a:lnTo>
                <a:cubicBezTo>
                  <a:pt x="637221" y="295499"/>
                  <a:pt x="637221" y="295048"/>
                  <a:pt x="637162" y="294605"/>
                </a:cubicBezTo>
                <a:cubicBezTo>
                  <a:pt x="639419" y="272416"/>
                  <a:pt x="623397" y="252547"/>
                  <a:pt x="601226" y="250056"/>
                </a:cubicBezTo>
                <a:cubicBezTo>
                  <a:pt x="582605" y="247802"/>
                  <a:pt x="564845" y="258519"/>
                  <a:pt x="558162" y="276043"/>
                </a:cubicBezTo>
                <a:cubicBezTo>
                  <a:pt x="556930" y="279138"/>
                  <a:pt x="556143" y="282385"/>
                  <a:pt x="555786" y="285695"/>
                </a:cubicBezTo>
                <a:lnTo>
                  <a:pt x="543907" y="384742"/>
                </a:lnTo>
                <a:lnTo>
                  <a:pt x="481984" y="307673"/>
                </a:lnTo>
                <a:lnTo>
                  <a:pt x="494903" y="200459"/>
                </a:lnTo>
                <a:cubicBezTo>
                  <a:pt x="494962" y="199866"/>
                  <a:pt x="494962" y="199269"/>
                  <a:pt x="494903" y="198677"/>
                </a:cubicBezTo>
                <a:cubicBezTo>
                  <a:pt x="495690" y="188523"/>
                  <a:pt x="492616" y="178446"/>
                  <a:pt x="486290" y="170463"/>
                </a:cubicBezTo>
                <a:cubicBezTo>
                  <a:pt x="479534" y="162052"/>
                  <a:pt x="469703" y="156702"/>
                  <a:pt x="458967" y="155613"/>
                </a:cubicBezTo>
                <a:cubicBezTo>
                  <a:pt x="440361" y="153227"/>
                  <a:pt x="422556" y="163914"/>
                  <a:pt x="415903" y="181451"/>
                </a:cubicBezTo>
                <a:cubicBezTo>
                  <a:pt x="414611" y="184524"/>
                  <a:pt x="413810" y="187782"/>
                  <a:pt x="413527" y="191104"/>
                </a:cubicBezTo>
                <a:lnTo>
                  <a:pt x="410112" y="218872"/>
                </a:lnTo>
                <a:lnTo>
                  <a:pt x="342398" y="134378"/>
                </a:lnTo>
                <a:cubicBezTo>
                  <a:pt x="328216" y="116874"/>
                  <a:pt x="302601" y="114027"/>
                  <a:pt x="284930" y="127993"/>
                </a:cubicBezTo>
                <a:cubicBezTo>
                  <a:pt x="279168" y="132515"/>
                  <a:pt x="274758" y="138521"/>
                  <a:pt x="272159" y="145367"/>
                </a:cubicBezTo>
                <a:cubicBezTo>
                  <a:pt x="267036" y="158800"/>
                  <a:pt x="269412" y="173942"/>
                  <a:pt x="278396" y="185164"/>
                </a:cubicBezTo>
                <a:lnTo>
                  <a:pt x="347595" y="271291"/>
                </a:lnTo>
                <a:lnTo>
                  <a:pt x="317005" y="268024"/>
                </a:lnTo>
                <a:cubicBezTo>
                  <a:pt x="298592" y="266057"/>
                  <a:pt x="281158" y="276722"/>
                  <a:pt x="274535" y="294011"/>
                </a:cubicBezTo>
                <a:cubicBezTo>
                  <a:pt x="273258" y="297305"/>
                  <a:pt x="272412" y="300748"/>
                  <a:pt x="272011" y="304257"/>
                </a:cubicBezTo>
                <a:cubicBezTo>
                  <a:pt x="270333" y="319425"/>
                  <a:pt x="277342" y="334246"/>
                  <a:pt x="290127" y="342569"/>
                </a:cubicBezTo>
                <a:cubicBezTo>
                  <a:pt x="295636" y="346112"/>
                  <a:pt x="301888" y="348347"/>
                  <a:pt x="308392" y="349103"/>
                </a:cubicBezTo>
                <a:lnTo>
                  <a:pt x="419319" y="360686"/>
                </a:lnTo>
                <a:lnTo>
                  <a:pt x="481093" y="437755"/>
                </a:lnTo>
                <a:lnTo>
                  <a:pt x="378631" y="427063"/>
                </a:lnTo>
                <a:cubicBezTo>
                  <a:pt x="360277" y="425167"/>
                  <a:pt x="342918" y="435819"/>
                  <a:pt x="336309" y="453050"/>
                </a:cubicBezTo>
                <a:cubicBezTo>
                  <a:pt x="335092" y="456304"/>
                  <a:pt x="334305" y="459695"/>
                  <a:pt x="333934" y="463148"/>
                </a:cubicBezTo>
                <a:cubicBezTo>
                  <a:pt x="332107" y="478302"/>
                  <a:pt x="339086" y="493171"/>
                  <a:pt x="351902" y="501460"/>
                </a:cubicBezTo>
                <a:cubicBezTo>
                  <a:pt x="357396" y="505151"/>
                  <a:pt x="363722" y="507398"/>
                  <a:pt x="370315" y="507994"/>
                </a:cubicBezTo>
                <a:lnTo>
                  <a:pt x="553113" y="527150"/>
                </a:lnTo>
                <a:lnTo>
                  <a:pt x="609690" y="597685"/>
                </a:lnTo>
                <a:lnTo>
                  <a:pt x="512574" y="587587"/>
                </a:lnTo>
                <a:lnTo>
                  <a:pt x="466243" y="547939"/>
                </a:lnTo>
                <a:cubicBezTo>
                  <a:pt x="448884" y="533496"/>
                  <a:pt x="423180" y="535540"/>
                  <a:pt x="408330" y="552542"/>
                </a:cubicBezTo>
                <a:cubicBezTo>
                  <a:pt x="406340" y="555036"/>
                  <a:pt x="404692" y="557781"/>
                  <a:pt x="403430" y="560710"/>
                </a:cubicBezTo>
                <a:lnTo>
                  <a:pt x="403430" y="560710"/>
                </a:lnTo>
                <a:cubicBezTo>
                  <a:pt x="400712" y="566571"/>
                  <a:pt x="399346" y="572962"/>
                  <a:pt x="399420" y="579420"/>
                </a:cubicBezTo>
                <a:cubicBezTo>
                  <a:pt x="384927" y="584855"/>
                  <a:pt x="374740" y="598024"/>
                  <a:pt x="373137" y="613426"/>
                </a:cubicBezTo>
                <a:cubicBezTo>
                  <a:pt x="373137" y="613426"/>
                  <a:pt x="373137" y="614465"/>
                  <a:pt x="373137" y="614762"/>
                </a:cubicBezTo>
                <a:cubicBezTo>
                  <a:pt x="372305" y="629435"/>
                  <a:pt x="379314" y="643449"/>
                  <a:pt x="391550" y="651589"/>
                </a:cubicBezTo>
                <a:cubicBezTo>
                  <a:pt x="397044" y="655129"/>
                  <a:pt x="403311" y="657318"/>
                  <a:pt x="409815" y="657974"/>
                </a:cubicBezTo>
                <a:lnTo>
                  <a:pt x="479459" y="665251"/>
                </a:lnTo>
                <a:lnTo>
                  <a:pt x="570636" y="742766"/>
                </a:lnTo>
                <a:lnTo>
                  <a:pt x="467580" y="757615"/>
                </a:lnTo>
                <a:lnTo>
                  <a:pt x="322648" y="649362"/>
                </a:lnTo>
                <a:lnTo>
                  <a:pt x="321163" y="648471"/>
                </a:lnTo>
                <a:cubicBezTo>
                  <a:pt x="312491" y="642518"/>
                  <a:pt x="301873" y="640076"/>
                  <a:pt x="291464" y="641640"/>
                </a:cubicBezTo>
                <a:cubicBezTo>
                  <a:pt x="280802" y="643573"/>
                  <a:pt x="271343" y="649663"/>
                  <a:pt x="265180" y="658568"/>
                </a:cubicBezTo>
                <a:cubicBezTo>
                  <a:pt x="262849" y="661552"/>
                  <a:pt x="260948" y="664853"/>
                  <a:pt x="259537" y="668369"/>
                </a:cubicBezTo>
                <a:cubicBezTo>
                  <a:pt x="253196" y="685402"/>
                  <a:pt x="258750" y="704572"/>
                  <a:pt x="273199" y="715591"/>
                </a:cubicBezTo>
                <a:lnTo>
                  <a:pt x="353535" y="774989"/>
                </a:lnTo>
                <a:lnTo>
                  <a:pt x="255973" y="789839"/>
                </a:lnTo>
                <a:lnTo>
                  <a:pt x="168955" y="724946"/>
                </a:lnTo>
                <a:cubicBezTo>
                  <a:pt x="168376" y="724419"/>
                  <a:pt x="167722" y="723969"/>
                  <a:pt x="167024" y="723610"/>
                </a:cubicBezTo>
                <a:cubicBezTo>
                  <a:pt x="148923" y="711656"/>
                  <a:pt x="124673" y="715742"/>
                  <a:pt x="111487" y="732965"/>
                </a:cubicBezTo>
                <a:cubicBezTo>
                  <a:pt x="109170" y="736043"/>
                  <a:pt x="107314" y="739445"/>
                  <a:pt x="105992" y="743063"/>
                </a:cubicBezTo>
                <a:cubicBezTo>
                  <a:pt x="99637" y="760034"/>
                  <a:pt x="105265" y="779168"/>
                  <a:pt x="119803" y="789987"/>
                </a:cubicBezTo>
                <a:lnTo>
                  <a:pt x="142077" y="806767"/>
                </a:lnTo>
                <a:lnTo>
                  <a:pt x="35012" y="822805"/>
                </a:lnTo>
                <a:cubicBezTo>
                  <a:pt x="20429" y="824952"/>
                  <a:pt x="8134" y="834762"/>
                  <a:pt x="2788" y="848495"/>
                </a:cubicBezTo>
                <a:cubicBezTo>
                  <a:pt x="397" y="855046"/>
                  <a:pt x="-316" y="862090"/>
                  <a:pt x="709" y="868987"/>
                </a:cubicBezTo>
                <a:cubicBezTo>
                  <a:pt x="4139" y="891319"/>
                  <a:pt x="25003" y="906662"/>
                  <a:pt x="47337" y="903290"/>
                </a:cubicBezTo>
                <a:lnTo>
                  <a:pt x="156778" y="886955"/>
                </a:lnTo>
                <a:lnTo>
                  <a:pt x="138810" y="911605"/>
                </a:lnTo>
                <a:cubicBezTo>
                  <a:pt x="136672" y="914538"/>
                  <a:pt x="134934" y="917732"/>
                  <a:pt x="133613" y="921109"/>
                </a:cubicBezTo>
                <a:cubicBezTo>
                  <a:pt x="127183" y="938438"/>
                  <a:pt x="133286" y="957920"/>
                  <a:pt x="148462" y="968479"/>
                </a:cubicBezTo>
                <a:cubicBezTo>
                  <a:pt x="160832" y="977406"/>
                  <a:pt x="177137" y="978722"/>
                  <a:pt x="190784" y="971895"/>
                </a:cubicBezTo>
                <a:cubicBezTo>
                  <a:pt x="196723" y="969149"/>
                  <a:pt x="201847" y="964901"/>
                  <a:pt x="205633" y="959569"/>
                </a:cubicBezTo>
                <a:lnTo>
                  <a:pt x="270971" y="870472"/>
                </a:lnTo>
                <a:lnTo>
                  <a:pt x="369127" y="855622"/>
                </a:lnTo>
                <a:lnTo>
                  <a:pt x="308689" y="938335"/>
                </a:lnTo>
                <a:cubicBezTo>
                  <a:pt x="306655" y="941306"/>
                  <a:pt x="304962" y="944494"/>
                  <a:pt x="303640" y="947838"/>
                </a:cubicBezTo>
                <a:cubicBezTo>
                  <a:pt x="297003" y="964998"/>
                  <a:pt x="302809" y="984474"/>
                  <a:pt x="317747" y="995208"/>
                </a:cubicBezTo>
                <a:cubicBezTo>
                  <a:pt x="330177" y="1004269"/>
                  <a:pt x="346615" y="1005643"/>
                  <a:pt x="360366" y="998772"/>
                </a:cubicBezTo>
                <a:cubicBezTo>
                  <a:pt x="366246" y="995867"/>
                  <a:pt x="371340" y="991589"/>
                  <a:pt x="375215" y="986299"/>
                </a:cubicBezTo>
                <a:lnTo>
                  <a:pt x="483023" y="838694"/>
                </a:lnTo>
                <a:lnTo>
                  <a:pt x="572121" y="825329"/>
                </a:lnTo>
                <a:lnTo>
                  <a:pt x="515099" y="903735"/>
                </a:lnTo>
                <a:lnTo>
                  <a:pt x="457482" y="923782"/>
                </a:lnTo>
                <a:cubicBezTo>
                  <a:pt x="446122" y="927706"/>
                  <a:pt x="437094" y="936462"/>
                  <a:pt x="432832" y="947690"/>
                </a:cubicBezTo>
                <a:cubicBezTo>
                  <a:pt x="429491" y="956646"/>
                  <a:pt x="429491" y="966502"/>
                  <a:pt x="432832" y="975459"/>
                </a:cubicBezTo>
                <a:cubicBezTo>
                  <a:pt x="433990" y="978684"/>
                  <a:pt x="435579" y="981733"/>
                  <a:pt x="437584" y="984517"/>
                </a:cubicBezTo>
                <a:lnTo>
                  <a:pt x="437584" y="984517"/>
                </a:lnTo>
                <a:cubicBezTo>
                  <a:pt x="441459" y="989927"/>
                  <a:pt x="446538" y="994352"/>
                  <a:pt x="452433" y="997436"/>
                </a:cubicBezTo>
                <a:cubicBezTo>
                  <a:pt x="449968" y="1012666"/>
                  <a:pt x="456353" y="1027979"/>
                  <a:pt x="468916" y="1036936"/>
                </a:cubicBezTo>
                <a:lnTo>
                  <a:pt x="470401" y="1037975"/>
                </a:lnTo>
                <a:cubicBezTo>
                  <a:pt x="482637" y="1045930"/>
                  <a:pt x="498155" y="1046833"/>
                  <a:pt x="511238" y="1040351"/>
                </a:cubicBezTo>
                <a:cubicBezTo>
                  <a:pt x="517103" y="1037417"/>
                  <a:pt x="522182" y="1033144"/>
                  <a:pt x="526087" y="1027878"/>
                </a:cubicBezTo>
                <a:lnTo>
                  <a:pt x="567221" y="971746"/>
                </a:lnTo>
                <a:lnTo>
                  <a:pt x="680226" y="932098"/>
                </a:lnTo>
                <a:lnTo>
                  <a:pt x="642359" y="1028472"/>
                </a:lnTo>
                <a:lnTo>
                  <a:pt x="476044" y="1099007"/>
                </a:lnTo>
                <a:lnTo>
                  <a:pt x="474411" y="1099007"/>
                </a:lnTo>
                <a:cubicBezTo>
                  <a:pt x="464952" y="1103611"/>
                  <a:pt x="457571" y="1111620"/>
                  <a:pt x="453770" y="1121430"/>
                </a:cubicBezTo>
                <a:cubicBezTo>
                  <a:pt x="449924" y="1130956"/>
                  <a:pt x="449924" y="1141603"/>
                  <a:pt x="453770" y="1151129"/>
                </a:cubicBezTo>
                <a:cubicBezTo>
                  <a:pt x="462620" y="1171878"/>
                  <a:pt x="486587" y="1181568"/>
                  <a:pt x="507377" y="1172810"/>
                </a:cubicBezTo>
                <a:lnTo>
                  <a:pt x="599890" y="1133607"/>
                </a:lnTo>
                <a:lnTo>
                  <a:pt x="562172" y="1226713"/>
                </a:lnTo>
                <a:lnTo>
                  <a:pt x="462085" y="1269035"/>
                </a:lnTo>
                <a:lnTo>
                  <a:pt x="460155" y="1270074"/>
                </a:lnTo>
                <a:cubicBezTo>
                  <a:pt x="450844" y="1274572"/>
                  <a:pt x="443583" y="1282422"/>
                  <a:pt x="439811" y="1292052"/>
                </a:cubicBezTo>
                <a:cubicBezTo>
                  <a:pt x="436039" y="1301952"/>
                  <a:pt x="436307" y="1312938"/>
                  <a:pt x="440554" y="1322642"/>
                </a:cubicBezTo>
                <a:cubicBezTo>
                  <a:pt x="449582" y="1343213"/>
                  <a:pt x="473445" y="1352733"/>
                  <a:pt x="494161" y="1344025"/>
                </a:cubicBezTo>
                <a:lnTo>
                  <a:pt x="520147" y="1333036"/>
                </a:lnTo>
                <a:lnTo>
                  <a:pt x="480499" y="1433865"/>
                </a:lnTo>
                <a:cubicBezTo>
                  <a:pt x="472629" y="1454733"/>
                  <a:pt x="483023" y="1478046"/>
                  <a:pt x="503813" y="1486136"/>
                </a:cubicBezTo>
                <a:cubicBezTo>
                  <a:pt x="513821" y="1490368"/>
                  <a:pt x="525137" y="1490368"/>
                  <a:pt x="535145" y="1486136"/>
                </a:cubicBezTo>
                <a:cubicBezTo>
                  <a:pt x="545095" y="1481880"/>
                  <a:pt x="552906" y="1473797"/>
                  <a:pt x="556826" y="1463713"/>
                </a:cubicBezTo>
                <a:lnTo>
                  <a:pt x="597217" y="1361399"/>
                </a:lnTo>
                <a:lnTo>
                  <a:pt x="609690" y="1389316"/>
                </a:lnTo>
                <a:cubicBezTo>
                  <a:pt x="619001" y="1409847"/>
                  <a:pt x="643117" y="1419053"/>
                  <a:pt x="663743" y="1409957"/>
                </a:cubicBezTo>
                <a:cubicBezTo>
                  <a:pt x="673692" y="1405550"/>
                  <a:pt x="681488" y="1397380"/>
                  <a:pt x="685423" y="1387237"/>
                </a:cubicBezTo>
                <a:cubicBezTo>
                  <a:pt x="686908" y="1383341"/>
                  <a:pt x="687769" y="1379229"/>
                  <a:pt x="687948" y="1375061"/>
                </a:cubicBezTo>
                <a:cubicBezTo>
                  <a:pt x="688363" y="1368589"/>
                  <a:pt x="687190" y="1362116"/>
                  <a:pt x="684532" y="1356202"/>
                </a:cubicBezTo>
                <a:lnTo>
                  <a:pt x="639093" y="1255076"/>
                </a:lnTo>
                <a:lnTo>
                  <a:pt x="675177" y="1163306"/>
                </a:lnTo>
                <a:lnTo>
                  <a:pt x="717350" y="1257007"/>
                </a:lnTo>
                <a:cubicBezTo>
                  <a:pt x="726601" y="1277435"/>
                  <a:pt x="750553" y="1286633"/>
                  <a:pt x="771105" y="1277648"/>
                </a:cubicBezTo>
                <a:cubicBezTo>
                  <a:pt x="781203" y="1273322"/>
                  <a:pt x="789088" y="1265061"/>
                  <a:pt x="792934" y="1254779"/>
                </a:cubicBezTo>
                <a:cubicBezTo>
                  <a:pt x="794538" y="1251015"/>
                  <a:pt x="795444" y="1246989"/>
                  <a:pt x="795607" y="1242900"/>
                </a:cubicBezTo>
                <a:cubicBezTo>
                  <a:pt x="795993" y="1236271"/>
                  <a:pt x="794776" y="1229648"/>
                  <a:pt x="792043" y="1223595"/>
                </a:cubicBezTo>
                <a:lnTo>
                  <a:pt x="717795" y="1056983"/>
                </a:lnTo>
                <a:lnTo>
                  <a:pt x="750761" y="972934"/>
                </a:lnTo>
                <a:lnTo>
                  <a:pt x="790558" y="1062032"/>
                </a:lnTo>
                <a:lnTo>
                  <a:pt x="779570" y="1121430"/>
                </a:lnTo>
                <a:cubicBezTo>
                  <a:pt x="775367" y="1143421"/>
                  <a:pt x="789786" y="1164657"/>
                  <a:pt x="811778" y="1168862"/>
                </a:cubicBezTo>
                <a:cubicBezTo>
                  <a:pt x="811927" y="1168892"/>
                  <a:pt x="812090" y="1168920"/>
                  <a:pt x="812239" y="1168949"/>
                </a:cubicBezTo>
                <a:cubicBezTo>
                  <a:pt x="815728" y="1169525"/>
                  <a:pt x="819292" y="1169525"/>
                  <a:pt x="822782" y="1168949"/>
                </a:cubicBezTo>
                <a:cubicBezTo>
                  <a:pt x="829227" y="1168528"/>
                  <a:pt x="835493" y="1166595"/>
                  <a:pt x="841047" y="1163306"/>
                </a:cubicBezTo>
                <a:cubicBezTo>
                  <a:pt x="853120" y="1172922"/>
                  <a:pt x="869513" y="1175093"/>
                  <a:pt x="883665" y="1168949"/>
                </a:cubicBezTo>
                <a:lnTo>
                  <a:pt x="885299" y="1168949"/>
                </a:lnTo>
                <a:cubicBezTo>
                  <a:pt x="898440" y="1162404"/>
                  <a:pt x="907053" y="1149307"/>
                  <a:pt x="907870" y="1134646"/>
                </a:cubicBezTo>
                <a:cubicBezTo>
                  <a:pt x="908241" y="1127717"/>
                  <a:pt x="906816" y="1120809"/>
                  <a:pt x="903712" y="1114599"/>
                </a:cubicBezTo>
                <a:lnTo>
                  <a:pt x="875201" y="1051191"/>
                </a:lnTo>
                <a:lnTo>
                  <a:pt x="897030" y="934177"/>
                </a:lnTo>
                <a:lnTo>
                  <a:pt x="963110" y="1015255"/>
                </a:lnTo>
                <a:lnTo>
                  <a:pt x="941579" y="1193450"/>
                </a:lnTo>
                <a:cubicBezTo>
                  <a:pt x="941579" y="1193450"/>
                  <a:pt x="941579" y="1194490"/>
                  <a:pt x="941579" y="1194935"/>
                </a:cubicBezTo>
                <a:cubicBezTo>
                  <a:pt x="940717" y="1205143"/>
                  <a:pt x="943806" y="1215291"/>
                  <a:pt x="950191" y="1223298"/>
                </a:cubicBezTo>
                <a:cubicBezTo>
                  <a:pt x="956978" y="1231658"/>
                  <a:pt x="966808" y="1236995"/>
                  <a:pt x="977515" y="1238148"/>
                </a:cubicBezTo>
                <a:cubicBezTo>
                  <a:pt x="995839" y="1240325"/>
                  <a:pt x="1013332" y="1229902"/>
                  <a:pt x="1020133" y="1212755"/>
                </a:cubicBezTo>
                <a:cubicBezTo>
                  <a:pt x="1021380" y="1209717"/>
                  <a:pt x="1022182" y="1206517"/>
                  <a:pt x="1022509" y="1203251"/>
                </a:cubicBezTo>
                <a:lnTo>
                  <a:pt x="1034388" y="1104204"/>
                </a:lnTo>
                <a:lnTo>
                  <a:pt x="1096757" y="1181422"/>
                </a:lnTo>
                <a:lnTo>
                  <a:pt x="1083689" y="1288785"/>
                </a:lnTo>
                <a:cubicBezTo>
                  <a:pt x="1083689" y="1289527"/>
                  <a:pt x="1083689" y="1290121"/>
                  <a:pt x="1083689" y="1290567"/>
                </a:cubicBezTo>
                <a:cubicBezTo>
                  <a:pt x="1082192" y="1312372"/>
                  <a:pt x="1098068" y="1331514"/>
                  <a:pt x="1119774" y="1334076"/>
                </a:cubicBezTo>
                <a:cubicBezTo>
                  <a:pt x="1138392" y="1336330"/>
                  <a:pt x="1156154" y="1325613"/>
                  <a:pt x="1162837" y="1308089"/>
                </a:cubicBezTo>
                <a:cubicBezTo>
                  <a:pt x="1163993" y="1305024"/>
                  <a:pt x="1164790" y="1301835"/>
                  <a:pt x="1165213" y="1298585"/>
                </a:cubicBezTo>
                <a:lnTo>
                  <a:pt x="1168480" y="1270817"/>
                </a:lnTo>
                <a:lnTo>
                  <a:pt x="1236343" y="1355311"/>
                </a:lnTo>
                <a:cubicBezTo>
                  <a:pt x="1250520" y="1372816"/>
                  <a:pt x="1276138" y="1375662"/>
                  <a:pt x="1293811" y="1361696"/>
                </a:cubicBezTo>
                <a:cubicBezTo>
                  <a:pt x="1299537" y="1357143"/>
                  <a:pt x="1303945" y="1351146"/>
                  <a:pt x="1306581" y="1344322"/>
                </a:cubicBezTo>
                <a:cubicBezTo>
                  <a:pt x="1311661" y="1330814"/>
                  <a:pt x="1309233" y="1315628"/>
                  <a:pt x="1300196" y="1304377"/>
                </a:cubicBezTo>
                <a:lnTo>
                  <a:pt x="1230403" y="1218398"/>
                </a:lnTo>
                <a:lnTo>
                  <a:pt x="1260102" y="1221665"/>
                </a:lnTo>
                <a:cubicBezTo>
                  <a:pt x="1278605" y="1223683"/>
                  <a:pt x="1296130" y="1212935"/>
                  <a:pt x="1302720" y="1195529"/>
                </a:cubicBezTo>
                <a:cubicBezTo>
                  <a:pt x="1303963" y="1192234"/>
                  <a:pt x="1304762" y="1188789"/>
                  <a:pt x="1305096" y="1185283"/>
                </a:cubicBezTo>
                <a:cubicBezTo>
                  <a:pt x="1306757" y="1170160"/>
                  <a:pt x="1299748" y="1155394"/>
                  <a:pt x="1286980" y="1147120"/>
                </a:cubicBezTo>
                <a:cubicBezTo>
                  <a:pt x="1281480" y="1143557"/>
                  <a:pt x="1275226" y="1141320"/>
                  <a:pt x="1268715" y="1140586"/>
                </a:cubicBezTo>
                <a:lnTo>
                  <a:pt x="1157788" y="1128855"/>
                </a:lnTo>
                <a:lnTo>
                  <a:pt x="1096757" y="1051934"/>
                </a:lnTo>
                <a:lnTo>
                  <a:pt x="1199219" y="1062626"/>
                </a:lnTo>
                <a:cubicBezTo>
                  <a:pt x="1217589" y="1064576"/>
                  <a:pt x="1234968" y="1053904"/>
                  <a:pt x="1241540" y="1036639"/>
                </a:cubicBezTo>
                <a:cubicBezTo>
                  <a:pt x="1242884" y="1033367"/>
                  <a:pt x="1243733" y="1029914"/>
                  <a:pt x="1244065" y="1026393"/>
                </a:cubicBezTo>
                <a:cubicBezTo>
                  <a:pt x="1245679" y="1011237"/>
                  <a:pt x="1238686" y="996450"/>
                  <a:pt x="1225948" y="988081"/>
                </a:cubicBezTo>
                <a:cubicBezTo>
                  <a:pt x="1220460" y="984520"/>
                  <a:pt x="1214195" y="982330"/>
                  <a:pt x="1207683" y="981695"/>
                </a:cubicBezTo>
                <a:lnTo>
                  <a:pt x="1025033" y="962391"/>
                </a:lnTo>
                <a:lnTo>
                  <a:pt x="968308" y="891855"/>
                </a:lnTo>
                <a:lnTo>
                  <a:pt x="1065276" y="902102"/>
                </a:lnTo>
                <a:lnTo>
                  <a:pt x="1111606" y="941601"/>
                </a:lnTo>
                <a:cubicBezTo>
                  <a:pt x="1128642" y="956269"/>
                  <a:pt x="1154329" y="954411"/>
                  <a:pt x="1169074" y="937444"/>
                </a:cubicBezTo>
                <a:cubicBezTo>
                  <a:pt x="1171440" y="934725"/>
                  <a:pt x="1173391" y="931673"/>
                  <a:pt x="1174866" y="928385"/>
                </a:cubicBezTo>
                <a:cubicBezTo>
                  <a:pt x="1177648" y="922549"/>
                  <a:pt x="1179022" y="916140"/>
                  <a:pt x="1178875" y="909675"/>
                </a:cubicBezTo>
                <a:cubicBezTo>
                  <a:pt x="1193209" y="904134"/>
                  <a:pt x="1203280" y="891089"/>
                  <a:pt x="1205010" y="875818"/>
                </a:cubicBezTo>
                <a:cubicBezTo>
                  <a:pt x="1205074" y="875176"/>
                  <a:pt x="1205074" y="874529"/>
                  <a:pt x="1205010" y="873887"/>
                </a:cubicBezTo>
                <a:cubicBezTo>
                  <a:pt x="1205870" y="859370"/>
                  <a:pt x="1198831" y="845517"/>
                  <a:pt x="1186597" y="837654"/>
                </a:cubicBezTo>
                <a:cubicBezTo>
                  <a:pt x="1181248" y="833902"/>
                  <a:pt x="1174993" y="831646"/>
                  <a:pt x="1168480" y="831121"/>
                </a:cubicBezTo>
                <a:lnTo>
                  <a:pt x="1098836" y="823696"/>
                </a:lnTo>
                <a:lnTo>
                  <a:pt x="1007659" y="746330"/>
                </a:lnTo>
                <a:lnTo>
                  <a:pt x="1110567" y="731480"/>
                </a:lnTo>
                <a:lnTo>
                  <a:pt x="1255499" y="839585"/>
                </a:lnTo>
                <a:lnTo>
                  <a:pt x="1256687" y="840476"/>
                </a:lnTo>
                <a:cubicBezTo>
                  <a:pt x="1274771" y="852988"/>
                  <a:pt x="1299497" y="849063"/>
                  <a:pt x="1312818" y="831566"/>
                </a:cubicBezTo>
                <a:cubicBezTo>
                  <a:pt x="1315133" y="828488"/>
                  <a:pt x="1316985" y="825086"/>
                  <a:pt x="1318312" y="821468"/>
                </a:cubicBezTo>
                <a:cubicBezTo>
                  <a:pt x="1324977" y="804314"/>
                  <a:pt x="1319391" y="784821"/>
                  <a:pt x="1304651" y="773801"/>
                </a:cubicBezTo>
                <a:lnTo>
                  <a:pt x="1224315" y="714403"/>
                </a:lnTo>
                <a:lnTo>
                  <a:pt x="1322025" y="699553"/>
                </a:lnTo>
                <a:lnTo>
                  <a:pt x="1409043" y="764446"/>
                </a:lnTo>
                <a:lnTo>
                  <a:pt x="1410825" y="765634"/>
                </a:lnTo>
                <a:cubicBezTo>
                  <a:pt x="1428934" y="777760"/>
                  <a:pt x="1453359" y="773657"/>
                  <a:pt x="1466511" y="756279"/>
                </a:cubicBezTo>
                <a:cubicBezTo>
                  <a:pt x="1468754" y="753232"/>
                  <a:pt x="1470553" y="749882"/>
                  <a:pt x="1471857" y="746330"/>
                </a:cubicBezTo>
                <a:cubicBezTo>
                  <a:pt x="1478326" y="729348"/>
                  <a:pt x="1472750" y="710137"/>
                  <a:pt x="1458195" y="699256"/>
                </a:cubicBezTo>
                <a:lnTo>
                  <a:pt x="1435773" y="682625"/>
                </a:lnTo>
                <a:lnTo>
                  <a:pt x="1542838" y="666736"/>
                </a:lnTo>
                <a:cubicBezTo>
                  <a:pt x="1557486" y="664534"/>
                  <a:pt x="1569806" y="654598"/>
                  <a:pt x="1575062" y="640749"/>
                </a:cubicBezTo>
                <a:cubicBezTo>
                  <a:pt x="1577798" y="634288"/>
                  <a:pt x="1578773" y="627217"/>
                  <a:pt x="1577883" y="620257"/>
                </a:cubicBezTo>
                <a:close/>
                <a:moveTo>
                  <a:pt x="1451810" y="707869"/>
                </a:moveTo>
                <a:cubicBezTo>
                  <a:pt x="1462079" y="715766"/>
                  <a:pt x="1466045" y="729407"/>
                  <a:pt x="1461611" y="741578"/>
                </a:cubicBezTo>
                <a:cubicBezTo>
                  <a:pt x="1460704" y="744065"/>
                  <a:pt x="1459455" y="746414"/>
                  <a:pt x="1457899" y="748557"/>
                </a:cubicBezTo>
                <a:cubicBezTo>
                  <a:pt x="1448334" y="761051"/>
                  <a:pt x="1430684" y="763917"/>
                  <a:pt x="1417656" y="755091"/>
                </a:cubicBezTo>
                <a:cubicBezTo>
                  <a:pt x="1417656" y="755091"/>
                  <a:pt x="1417656" y="755091"/>
                  <a:pt x="1416617" y="755091"/>
                </a:cubicBezTo>
                <a:lnTo>
                  <a:pt x="1325589" y="687228"/>
                </a:lnTo>
                <a:lnTo>
                  <a:pt x="1195655" y="706681"/>
                </a:lnTo>
                <a:lnTo>
                  <a:pt x="1298266" y="783008"/>
                </a:lnTo>
                <a:cubicBezTo>
                  <a:pt x="1308534" y="790905"/>
                  <a:pt x="1312500" y="804546"/>
                  <a:pt x="1308066" y="816717"/>
                </a:cubicBezTo>
                <a:cubicBezTo>
                  <a:pt x="1307141" y="819271"/>
                  <a:pt x="1305840" y="821673"/>
                  <a:pt x="1304205" y="823844"/>
                </a:cubicBezTo>
                <a:cubicBezTo>
                  <a:pt x="1294528" y="836419"/>
                  <a:pt x="1276676" y="839166"/>
                  <a:pt x="1263666" y="830081"/>
                </a:cubicBezTo>
                <a:lnTo>
                  <a:pt x="1263666" y="830081"/>
                </a:lnTo>
                <a:lnTo>
                  <a:pt x="1115170" y="719006"/>
                </a:lnTo>
                <a:lnTo>
                  <a:pt x="981524" y="738756"/>
                </a:lnTo>
                <a:lnTo>
                  <a:pt x="1094826" y="835130"/>
                </a:lnTo>
                <a:lnTo>
                  <a:pt x="1168035" y="842852"/>
                </a:lnTo>
                <a:cubicBezTo>
                  <a:pt x="1172684" y="843372"/>
                  <a:pt x="1177154" y="844946"/>
                  <a:pt x="1181102" y="847455"/>
                </a:cubicBezTo>
                <a:cubicBezTo>
                  <a:pt x="1189786" y="853301"/>
                  <a:pt x="1194751" y="863287"/>
                  <a:pt x="1194170" y="873739"/>
                </a:cubicBezTo>
                <a:cubicBezTo>
                  <a:pt x="1194255" y="874130"/>
                  <a:pt x="1194255" y="874535"/>
                  <a:pt x="1194170" y="874927"/>
                </a:cubicBezTo>
                <a:cubicBezTo>
                  <a:pt x="1192736" y="887062"/>
                  <a:pt x="1184014" y="897079"/>
                  <a:pt x="1172193" y="900171"/>
                </a:cubicBezTo>
                <a:lnTo>
                  <a:pt x="1166550" y="900914"/>
                </a:lnTo>
                <a:lnTo>
                  <a:pt x="1166550" y="906111"/>
                </a:lnTo>
                <a:cubicBezTo>
                  <a:pt x="1167217" y="911120"/>
                  <a:pt x="1166655" y="916216"/>
                  <a:pt x="1164916" y="920961"/>
                </a:cubicBezTo>
                <a:cubicBezTo>
                  <a:pt x="1164456" y="921750"/>
                  <a:pt x="1164105" y="922600"/>
                  <a:pt x="1163877" y="923485"/>
                </a:cubicBezTo>
                <a:cubicBezTo>
                  <a:pt x="1162870" y="925759"/>
                  <a:pt x="1161519" y="927863"/>
                  <a:pt x="1159867" y="929722"/>
                </a:cubicBezTo>
                <a:cubicBezTo>
                  <a:pt x="1149232" y="941667"/>
                  <a:pt x="1131049" y="943046"/>
                  <a:pt x="1118734" y="932840"/>
                </a:cubicBezTo>
                <a:lnTo>
                  <a:pt x="1069434" y="890964"/>
                </a:lnTo>
                <a:lnTo>
                  <a:pt x="941282" y="877451"/>
                </a:lnTo>
                <a:lnTo>
                  <a:pt x="1018202" y="973528"/>
                </a:lnTo>
                <a:lnTo>
                  <a:pt x="1206495" y="993130"/>
                </a:lnTo>
                <a:cubicBezTo>
                  <a:pt x="1211204" y="993589"/>
                  <a:pt x="1215736" y="995168"/>
                  <a:pt x="1219711" y="997733"/>
                </a:cubicBezTo>
                <a:cubicBezTo>
                  <a:pt x="1228775" y="1003858"/>
                  <a:pt x="1233740" y="1014470"/>
                  <a:pt x="1232630" y="1025353"/>
                </a:cubicBezTo>
                <a:cubicBezTo>
                  <a:pt x="1232390" y="1027804"/>
                  <a:pt x="1231788" y="1030205"/>
                  <a:pt x="1230848" y="1032481"/>
                </a:cubicBezTo>
                <a:cubicBezTo>
                  <a:pt x="1226039" y="1044468"/>
                  <a:pt x="1214033" y="1051972"/>
                  <a:pt x="1201149" y="1051043"/>
                </a:cubicBezTo>
                <a:lnTo>
                  <a:pt x="1070918" y="1037530"/>
                </a:lnTo>
                <a:lnTo>
                  <a:pt x="1153334" y="1139992"/>
                </a:lnTo>
                <a:lnTo>
                  <a:pt x="1269012" y="1152169"/>
                </a:lnTo>
                <a:cubicBezTo>
                  <a:pt x="1273670" y="1152651"/>
                  <a:pt x="1278147" y="1154228"/>
                  <a:pt x="1282080" y="1156772"/>
                </a:cubicBezTo>
                <a:cubicBezTo>
                  <a:pt x="1291228" y="1162685"/>
                  <a:pt x="1296234" y="1173273"/>
                  <a:pt x="1294999" y="1184095"/>
                </a:cubicBezTo>
                <a:cubicBezTo>
                  <a:pt x="1294700" y="1186569"/>
                  <a:pt x="1294152" y="1189007"/>
                  <a:pt x="1293365" y="1191371"/>
                </a:cubicBezTo>
                <a:cubicBezTo>
                  <a:pt x="1288604" y="1203417"/>
                  <a:pt x="1276587" y="1210989"/>
                  <a:pt x="1263666" y="1210082"/>
                </a:cubicBezTo>
                <a:lnTo>
                  <a:pt x="1205456" y="1203994"/>
                </a:lnTo>
                <a:lnTo>
                  <a:pt x="1291880" y="1311653"/>
                </a:lnTo>
                <a:cubicBezTo>
                  <a:pt x="1298243" y="1319721"/>
                  <a:pt x="1299985" y="1330505"/>
                  <a:pt x="1296484" y="1340164"/>
                </a:cubicBezTo>
                <a:cubicBezTo>
                  <a:pt x="1294532" y="1345081"/>
                  <a:pt x="1291303" y="1349387"/>
                  <a:pt x="1287128" y="1352638"/>
                </a:cubicBezTo>
                <a:cubicBezTo>
                  <a:pt x="1274331" y="1362899"/>
                  <a:pt x="1255640" y="1360842"/>
                  <a:pt x="1245379" y="1348045"/>
                </a:cubicBezTo>
                <a:cubicBezTo>
                  <a:pt x="1245337" y="1347993"/>
                  <a:pt x="1245294" y="1347940"/>
                  <a:pt x="1245253" y="1347886"/>
                </a:cubicBezTo>
                <a:lnTo>
                  <a:pt x="1159719" y="1242454"/>
                </a:lnTo>
                <a:lnTo>
                  <a:pt x="1153037" y="1297694"/>
                </a:lnTo>
                <a:cubicBezTo>
                  <a:pt x="1152722" y="1300020"/>
                  <a:pt x="1152174" y="1302308"/>
                  <a:pt x="1151403" y="1304525"/>
                </a:cubicBezTo>
                <a:cubicBezTo>
                  <a:pt x="1146314" y="1316790"/>
                  <a:pt x="1133704" y="1324186"/>
                  <a:pt x="1120516" y="1322642"/>
                </a:cubicBezTo>
                <a:cubicBezTo>
                  <a:pt x="1104991" y="1320564"/>
                  <a:pt x="1093748" y="1306787"/>
                  <a:pt x="1094826" y="1291161"/>
                </a:cubicBezTo>
                <a:cubicBezTo>
                  <a:pt x="1094749" y="1290819"/>
                  <a:pt x="1094749" y="1290463"/>
                  <a:pt x="1094826" y="1290121"/>
                </a:cubicBezTo>
                <a:lnTo>
                  <a:pt x="1108339" y="1178007"/>
                </a:lnTo>
                <a:lnTo>
                  <a:pt x="1026221" y="1075693"/>
                </a:lnTo>
                <a:lnTo>
                  <a:pt x="1011372" y="1202063"/>
                </a:lnTo>
                <a:cubicBezTo>
                  <a:pt x="1011075" y="1204392"/>
                  <a:pt x="1010525" y="1206681"/>
                  <a:pt x="1009738" y="1208894"/>
                </a:cubicBezTo>
                <a:cubicBezTo>
                  <a:pt x="1004763" y="1221748"/>
                  <a:pt x="991607" y="1229496"/>
                  <a:pt x="977960" y="1227604"/>
                </a:cubicBezTo>
                <a:cubicBezTo>
                  <a:pt x="970238" y="1226650"/>
                  <a:pt x="963199" y="1222704"/>
                  <a:pt x="958359" y="1216616"/>
                </a:cubicBezTo>
                <a:cubicBezTo>
                  <a:pt x="953874" y="1210718"/>
                  <a:pt x="951750" y="1203355"/>
                  <a:pt x="952419" y="1195975"/>
                </a:cubicBezTo>
                <a:lnTo>
                  <a:pt x="952419" y="1195084"/>
                </a:lnTo>
                <a:lnTo>
                  <a:pt x="974842" y="1011692"/>
                </a:lnTo>
                <a:lnTo>
                  <a:pt x="890644" y="907744"/>
                </a:lnTo>
                <a:lnTo>
                  <a:pt x="863618" y="1053419"/>
                </a:lnTo>
                <a:lnTo>
                  <a:pt x="893317" y="1120242"/>
                </a:lnTo>
                <a:cubicBezTo>
                  <a:pt x="895159" y="1124396"/>
                  <a:pt x="896020" y="1128918"/>
                  <a:pt x="895842" y="1133458"/>
                </a:cubicBezTo>
                <a:cubicBezTo>
                  <a:pt x="895129" y="1144026"/>
                  <a:pt x="888863" y="1153419"/>
                  <a:pt x="879359" y="1158108"/>
                </a:cubicBezTo>
                <a:cubicBezTo>
                  <a:pt x="879062" y="1158178"/>
                  <a:pt x="878765" y="1158178"/>
                  <a:pt x="878468" y="1158108"/>
                </a:cubicBezTo>
                <a:cubicBezTo>
                  <a:pt x="867138" y="1163024"/>
                  <a:pt x="853966" y="1160423"/>
                  <a:pt x="845353" y="1151575"/>
                </a:cubicBezTo>
                <a:lnTo>
                  <a:pt x="841641" y="1147862"/>
                </a:lnTo>
                <a:lnTo>
                  <a:pt x="837631" y="1150981"/>
                </a:lnTo>
                <a:cubicBezTo>
                  <a:pt x="832939" y="1154533"/>
                  <a:pt x="827311" y="1156647"/>
                  <a:pt x="821445" y="1157069"/>
                </a:cubicBezTo>
                <a:lnTo>
                  <a:pt x="821445" y="1157069"/>
                </a:lnTo>
                <a:cubicBezTo>
                  <a:pt x="819129" y="1157359"/>
                  <a:pt x="816783" y="1157359"/>
                  <a:pt x="814466" y="1157069"/>
                </a:cubicBezTo>
                <a:cubicBezTo>
                  <a:pt x="798963" y="1153992"/>
                  <a:pt x="788583" y="1139304"/>
                  <a:pt x="790855" y="1123657"/>
                </a:cubicBezTo>
                <a:lnTo>
                  <a:pt x="802586" y="1060547"/>
                </a:lnTo>
                <a:lnTo>
                  <a:pt x="750019" y="943235"/>
                </a:lnTo>
                <a:lnTo>
                  <a:pt x="705470" y="1057428"/>
                </a:lnTo>
                <a:lnTo>
                  <a:pt x="781797" y="1227604"/>
                </a:lnTo>
                <a:cubicBezTo>
                  <a:pt x="783817" y="1231860"/>
                  <a:pt x="784678" y="1236571"/>
                  <a:pt x="784321" y="1241266"/>
                </a:cubicBezTo>
                <a:cubicBezTo>
                  <a:pt x="784262" y="1244174"/>
                  <a:pt x="783653" y="1247044"/>
                  <a:pt x="782539" y="1249730"/>
                </a:cubicBezTo>
                <a:cubicBezTo>
                  <a:pt x="779911" y="1256937"/>
                  <a:pt x="774580" y="1262844"/>
                  <a:pt x="767690" y="1266213"/>
                </a:cubicBezTo>
                <a:cubicBezTo>
                  <a:pt x="752959" y="1272418"/>
                  <a:pt x="735971" y="1265855"/>
                  <a:pt x="729229" y="1251364"/>
                </a:cubicBezTo>
                <a:lnTo>
                  <a:pt x="675771" y="1132567"/>
                </a:lnTo>
                <a:lnTo>
                  <a:pt x="627658" y="1254482"/>
                </a:lnTo>
                <a:lnTo>
                  <a:pt x="675177" y="1359914"/>
                </a:lnTo>
                <a:cubicBezTo>
                  <a:pt x="677018" y="1364224"/>
                  <a:pt x="677894" y="1368891"/>
                  <a:pt x="677701" y="1373576"/>
                </a:cubicBezTo>
                <a:cubicBezTo>
                  <a:pt x="677434" y="1376518"/>
                  <a:pt x="676781" y="1379412"/>
                  <a:pt x="675771" y="1382189"/>
                </a:cubicBezTo>
                <a:cubicBezTo>
                  <a:pt x="673187" y="1389351"/>
                  <a:pt x="667841" y="1395179"/>
                  <a:pt x="660921" y="1398375"/>
                </a:cubicBezTo>
                <a:cubicBezTo>
                  <a:pt x="646116" y="1404772"/>
                  <a:pt x="628906" y="1398179"/>
                  <a:pt x="622164" y="1383525"/>
                </a:cubicBezTo>
                <a:lnTo>
                  <a:pt x="596920" y="1331552"/>
                </a:lnTo>
                <a:lnTo>
                  <a:pt x="547322" y="1458961"/>
                </a:lnTo>
                <a:cubicBezTo>
                  <a:pt x="544382" y="1466161"/>
                  <a:pt x="538724" y="1471920"/>
                  <a:pt x="531582" y="1474998"/>
                </a:cubicBezTo>
                <a:cubicBezTo>
                  <a:pt x="524424" y="1478044"/>
                  <a:pt x="516316" y="1478044"/>
                  <a:pt x="509159" y="1474998"/>
                </a:cubicBezTo>
                <a:cubicBezTo>
                  <a:pt x="494606" y="1468955"/>
                  <a:pt x="487300" y="1452595"/>
                  <a:pt x="492527" y="1437726"/>
                </a:cubicBezTo>
                <a:lnTo>
                  <a:pt x="542273" y="1311356"/>
                </a:lnTo>
                <a:lnTo>
                  <a:pt x="490894" y="1333036"/>
                </a:lnTo>
                <a:cubicBezTo>
                  <a:pt x="476133" y="1339336"/>
                  <a:pt x="459026" y="1332759"/>
                  <a:pt x="452285" y="1318187"/>
                </a:cubicBezTo>
                <a:cubicBezTo>
                  <a:pt x="449389" y="1311199"/>
                  <a:pt x="449389" y="1303346"/>
                  <a:pt x="452285" y="1296358"/>
                </a:cubicBezTo>
                <a:cubicBezTo>
                  <a:pt x="455047" y="1289374"/>
                  <a:pt x="460348" y="1283697"/>
                  <a:pt x="467134" y="1280469"/>
                </a:cubicBezTo>
                <a:lnTo>
                  <a:pt x="468322" y="1280469"/>
                </a:lnTo>
                <a:lnTo>
                  <a:pt x="572269" y="1235920"/>
                </a:lnTo>
                <a:lnTo>
                  <a:pt x="620234" y="1114302"/>
                </a:lnTo>
                <a:lnTo>
                  <a:pt x="502328" y="1164197"/>
                </a:lnTo>
                <a:cubicBezTo>
                  <a:pt x="487597" y="1170401"/>
                  <a:pt x="470609" y="1163839"/>
                  <a:pt x="463868" y="1149347"/>
                </a:cubicBezTo>
                <a:cubicBezTo>
                  <a:pt x="461046" y="1142396"/>
                  <a:pt x="461046" y="1134618"/>
                  <a:pt x="463868" y="1127667"/>
                </a:cubicBezTo>
                <a:cubicBezTo>
                  <a:pt x="466570" y="1120572"/>
                  <a:pt x="471886" y="1114780"/>
                  <a:pt x="478717" y="1111481"/>
                </a:cubicBezTo>
                <a:lnTo>
                  <a:pt x="479459" y="1111481"/>
                </a:lnTo>
                <a:lnTo>
                  <a:pt x="650378" y="1039015"/>
                </a:lnTo>
                <a:lnTo>
                  <a:pt x="699382" y="914575"/>
                </a:lnTo>
                <a:lnTo>
                  <a:pt x="558756" y="963727"/>
                </a:lnTo>
                <a:lnTo>
                  <a:pt x="515692" y="1023126"/>
                </a:lnTo>
                <a:cubicBezTo>
                  <a:pt x="512916" y="1026819"/>
                  <a:pt x="509367" y="1029860"/>
                  <a:pt x="505298" y="1032035"/>
                </a:cubicBezTo>
                <a:cubicBezTo>
                  <a:pt x="495794" y="1036801"/>
                  <a:pt x="484464" y="1036121"/>
                  <a:pt x="475599" y="1030253"/>
                </a:cubicBezTo>
                <a:lnTo>
                  <a:pt x="474856" y="1030253"/>
                </a:lnTo>
                <a:cubicBezTo>
                  <a:pt x="464966" y="1022954"/>
                  <a:pt x="460601" y="1010321"/>
                  <a:pt x="463868" y="998475"/>
                </a:cubicBezTo>
                <a:lnTo>
                  <a:pt x="465352" y="993427"/>
                </a:lnTo>
                <a:lnTo>
                  <a:pt x="460452" y="991496"/>
                </a:lnTo>
                <a:cubicBezTo>
                  <a:pt x="454973" y="989306"/>
                  <a:pt x="450265" y="985532"/>
                  <a:pt x="446939" y="980656"/>
                </a:cubicBezTo>
                <a:lnTo>
                  <a:pt x="446939" y="980656"/>
                </a:lnTo>
                <a:cubicBezTo>
                  <a:pt x="445543" y="978809"/>
                  <a:pt x="444444" y="976755"/>
                  <a:pt x="443672" y="974568"/>
                </a:cubicBezTo>
                <a:cubicBezTo>
                  <a:pt x="441385" y="968132"/>
                  <a:pt x="441385" y="961105"/>
                  <a:pt x="443672" y="954669"/>
                </a:cubicBezTo>
                <a:cubicBezTo>
                  <a:pt x="446790" y="946723"/>
                  <a:pt x="453176" y="940502"/>
                  <a:pt x="461194" y="937592"/>
                </a:cubicBezTo>
                <a:lnTo>
                  <a:pt x="522226" y="916209"/>
                </a:lnTo>
                <a:lnTo>
                  <a:pt x="597959" y="812262"/>
                </a:lnTo>
                <a:lnTo>
                  <a:pt x="475747" y="830378"/>
                </a:lnTo>
                <a:lnTo>
                  <a:pt x="365266" y="981992"/>
                </a:lnTo>
                <a:cubicBezTo>
                  <a:pt x="362549" y="985794"/>
                  <a:pt x="358926" y="988856"/>
                  <a:pt x="354723" y="990902"/>
                </a:cubicBezTo>
                <a:cubicBezTo>
                  <a:pt x="344863" y="995700"/>
                  <a:pt x="333161" y="994673"/>
                  <a:pt x="324281" y="988229"/>
                </a:cubicBezTo>
                <a:cubicBezTo>
                  <a:pt x="313530" y="980607"/>
                  <a:pt x="309372" y="966637"/>
                  <a:pt x="314184" y="954372"/>
                </a:cubicBezTo>
                <a:cubicBezTo>
                  <a:pt x="315089" y="952024"/>
                  <a:pt x="316352" y="949823"/>
                  <a:pt x="317896" y="947838"/>
                </a:cubicBezTo>
                <a:lnTo>
                  <a:pt x="394520" y="842555"/>
                </a:lnTo>
                <a:lnTo>
                  <a:pt x="264140" y="862008"/>
                </a:lnTo>
                <a:lnTo>
                  <a:pt x="195981" y="955412"/>
                </a:lnTo>
                <a:cubicBezTo>
                  <a:pt x="193189" y="959150"/>
                  <a:pt x="189581" y="962198"/>
                  <a:pt x="185438" y="964321"/>
                </a:cubicBezTo>
                <a:cubicBezTo>
                  <a:pt x="175607" y="969163"/>
                  <a:pt x="163906" y="968192"/>
                  <a:pt x="154996" y="961797"/>
                </a:cubicBezTo>
                <a:cubicBezTo>
                  <a:pt x="144497" y="953998"/>
                  <a:pt x="140340" y="940251"/>
                  <a:pt x="144750" y="927940"/>
                </a:cubicBezTo>
                <a:cubicBezTo>
                  <a:pt x="145656" y="925499"/>
                  <a:pt x="146903" y="923200"/>
                  <a:pt x="148462" y="921109"/>
                </a:cubicBezTo>
                <a:lnTo>
                  <a:pt x="181874" y="871214"/>
                </a:lnTo>
                <a:lnTo>
                  <a:pt x="44812" y="891707"/>
                </a:lnTo>
                <a:cubicBezTo>
                  <a:pt x="28834" y="893933"/>
                  <a:pt x="13984" y="882987"/>
                  <a:pt x="11401" y="867057"/>
                </a:cubicBezTo>
                <a:cubicBezTo>
                  <a:pt x="10718" y="862048"/>
                  <a:pt x="11282" y="856947"/>
                  <a:pt x="13034" y="852207"/>
                </a:cubicBezTo>
                <a:cubicBezTo>
                  <a:pt x="16910" y="842426"/>
                  <a:pt x="25656" y="835423"/>
                  <a:pt x="36051" y="833794"/>
                </a:cubicBezTo>
                <a:lnTo>
                  <a:pt x="170737" y="813598"/>
                </a:lnTo>
                <a:lnTo>
                  <a:pt x="126188" y="780335"/>
                </a:lnTo>
                <a:cubicBezTo>
                  <a:pt x="115868" y="772478"/>
                  <a:pt x="111843" y="758830"/>
                  <a:pt x="116239" y="746626"/>
                </a:cubicBezTo>
                <a:cubicBezTo>
                  <a:pt x="117234" y="744077"/>
                  <a:pt x="118585" y="741679"/>
                  <a:pt x="120248" y="739499"/>
                </a:cubicBezTo>
                <a:cubicBezTo>
                  <a:pt x="129782" y="727179"/>
                  <a:pt x="147230" y="724327"/>
                  <a:pt x="160193" y="732965"/>
                </a:cubicBezTo>
                <a:lnTo>
                  <a:pt x="161233" y="733707"/>
                </a:lnTo>
                <a:lnTo>
                  <a:pt x="252261" y="801570"/>
                </a:lnTo>
                <a:lnTo>
                  <a:pt x="382195" y="782265"/>
                </a:lnTo>
                <a:lnTo>
                  <a:pt x="279733" y="705642"/>
                </a:lnTo>
                <a:cubicBezTo>
                  <a:pt x="269412" y="697785"/>
                  <a:pt x="265388" y="684136"/>
                  <a:pt x="269783" y="671933"/>
                </a:cubicBezTo>
                <a:cubicBezTo>
                  <a:pt x="270823" y="669403"/>
                  <a:pt x="272174" y="667009"/>
                  <a:pt x="273793" y="664805"/>
                </a:cubicBezTo>
                <a:cubicBezTo>
                  <a:pt x="278515" y="658672"/>
                  <a:pt x="285435" y="654623"/>
                  <a:pt x="293097" y="653520"/>
                </a:cubicBezTo>
                <a:cubicBezTo>
                  <a:pt x="300448" y="652480"/>
                  <a:pt x="307917" y="654228"/>
                  <a:pt x="314035" y="658420"/>
                </a:cubicBezTo>
                <a:lnTo>
                  <a:pt x="314778" y="659162"/>
                </a:lnTo>
                <a:lnTo>
                  <a:pt x="463273" y="770089"/>
                </a:lnTo>
                <a:lnTo>
                  <a:pt x="596920" y="750190"/>
                </a:lnTo>
                <a:lnTo>
                  <a:pt x="483617" y="653817"/>
                </a:lnTo>
                <a:lnTo>
                  <a:pt x="410409" y="646243"/>
                </a:lnTo>
                <a:cubicBezTo>
                  <a:pt x="405776" y="645657"/>
                  <a:pt x="401321" y="644087"/>
                  <a:pt x="397341" y="641640"/>
                </a:cubicBezTo>
                <a:cubicBezTo>
                  <a:pt x="388565" y="635739"/>
                  <a:pt x="383591" y="625614"/>
                  <a:pt x="384274" y="615059"/>
                </a:cubicBezTo>
                <a:lnTo>
                  <a:pt x="384274" y="614168"/>
                </a:lnTo>
                <a:cubicBezTo>
                  <a:pt x="385759" y="601951"/>
                  <a:pt x="394609" y="591912"/>
                  <a:pt x="406548" y="588924"/>
                </a:cubicBezTo>
                <a:lnTo>
                  <a:pt x="411597" y="587736"/>
                </a:lnTo>
                <a:lnTo>
                  <a:pt x="410854" y="582390"/>
                </a:lnTo>
                <a:cubicBezTo>
                  <a:pt x="409963" y="576606"/>
                  <a:pt x="410899" y="570690"/>
                  <a:pt x="413527" y="565462"/>
                </a:cubicBezTo>
                <a:lnTo>
                  <a:pt x="413527" y="564719"/>
                </a:lnTo>
                <a:cubicBezTo>
                  <a:pt x="414389" y="562760"/>
                  <a:pt x="415487" y="560916"/>
                  <a:pt x="416794" y="559225"/>
                </a:cubicBezTo>
                <a:cubicBezTo>
                  <a:pt x="427426" y="546950"/>
                  <a:pt x="445959" y="545495"/>
                  <a:pt x="458373" y="555958"/>
                </a:cubicBezTo>
                <a:lnTo>
                  <a:pt x="507525" y="597834"/>
                </a:lnTo>
                <a:lnTo>
                  <a:pt x="635826" y="611347"/>
                </a:lnTo>
                <a:lnTo>
                  <a:pt x="558756" y="515270"/>
                </a:lnTo>
                <a:lnTo>
                  <a:pt x="371206" y="495669"/>
                </a:lnTo>
                <a:cubicBezTo>
                  <a:pt x="366514" y="495238"/>
                  <a:pt x="362014" y="493602"/>
                  <a:pt x="358138" y="490917"/>
                </a:cubicBezTo>
                <a:cubicBezTo>
                  <a:pt x="349110" y="484882"/>
                  <a:pt x="344106" y="474405"/>
                  <a:pt x="345071" y="463593"/>
                </a:cubicBezTo>
                <a:cubicBezTo>
                  <a:pt x="345383" y="461059"/>
                  <a:pt x="345977" y="458568"/>
                  <a:pt x="346853" y="456169"/>
                </a:cubicBezTo>
                <a:cubicBezTo>
                  <a:pt x="351738" y="443901"/>
                  <a:pt x="364152" y="436337"/>
                  <a:pt x="377294" y="437607"/>
                </a:cubicBezTo>
                <a:lnTo>
                  <a:pt x="507377" y="451268"/>
                </a:lnTo>
                <a:lnTo>
                  <a:pt x="425110" y="348806"/>
                </a:lnTo>
                <a:lnTo>
                  <a:pt x="309729" y="336630"/>
                </a:lnTo>
                <a:cubicBezTo>
                  <a:pt x="305007" y="336125"/>
                  <a:pt x="300477" y="334496"/>
                  <a:pt x="296513" y="331878"/>
                </a:cubicBezTo>
                <a:cubicBezTo>
                  <a:pt x="287603" y="325832"/>
                  <a:pt x="282658" y="315433"/>
                  <a:pt x="283594" y="304703"/>
                </a:cubicBezTo>
                <a:cubicBezTo>
                  <a:pt x="283876" y="302213"/>
                  <a:pt x="284470" y="299767"/>
                  <a:pt x="285375" y="297427"/>
                </a:cubicBezTo>
                <a:cubicBezTo>
                  <a:pt x="290083" y="285323"/>
                  <a:pt x="302111" y="277683"/>
                  <a:pt x="315075" y="278568"/>
                </a:cubicBezTo>
                <a:lnTo>
                  <a:pt x="373285" y="284804"/>
                </a:lnTo>
                <a:lnTo>
                  <a:pt x="286861" y="177145"/>
                </a:lnTo>
                <a:cubicBezTo>
                  <a:pt x="280490" y="169077"/>
                  <a:pt x="278753" y="158294"/>
                  <a:pt x="282257" y="148634"/>
                </a:cubicBezTo>
                <a:cubicBezTo>
                  <a:pt x="284143" y="143680"/>
                  <a:pt x="287321" y="139322"/>
                  <a:pt x="291464" y="136012"/>
                </a:cubicBezTo>
                <a:cubicBezTo>
                  <a:pt x="304175" y="126299"/>
                  <a:pt x="322291" y="128400"/>
                  <a:pt x="332449" y="140764"/>
                </a:cubicBezTo>
                <a:lnTo>
                  <a:pt x="418131" y="247532"/>
                </a:lnTo>
                <a:lnTo>
                  <a:pt x="424813" y="192440"/>
                </a:lnTo>
                <a:cubicBezTo>
                  <a:pt x="424991" y="190042"/>
                  <a:pt x="425541" y="187687"/>
                  <a:pt x="426447" y="185461"/>
                </a:cubicBezTo>
                <a:cubicBezTo>
                  <a:pt x="431362" y="173079"/>
                  <a:pt x="443939" y="165490"/>
                  <a:pt x="457185" y="166899"/>
                </a:cubicBezTo>
                <a:cubicBezTo>
                  <a:pt x="464907" y="167854"/>
                  <a:pt x="471946" y="171799"/>
                  <a:pt x="476787" y="177888"/>
                </a:cubicBezTo>
                <a:cubicBezTo>
                  <a:pt x="481375" y="183744"/>
                  <a:pt x="483603" y="191110"/>
                  <a:pt x="483023" y="198528"/>
                </a:cubicBezTo>
                <a:cubicBezTo>
                  <a:pt x="482994" y="198825"/>
                  <a:pt x="482994" y="199122"/>
                  <a:pt x="483023" y="199419"/>
                </a:cubicBezTo>
                <a:lnTo>
                  <a:pt x="469659" y="311534"/>
                </a:lnTo>
                <a:lnTo>
                  <a:pt x="551777" y="413847"/>
                </a:lnTo>
                <a:lnTo>
                  <a:pt x="566627" y="287329"/>
                </a:lnTo>
                <a:cubicBezTo>
                  <a:pt x="566805" y="284978"/>
                  <a:pt x="567354" y="282672"/>
                  <a:pt x="568260" y="280498"/>
                </a:cubicBezTo>
                <a:cubicBezTo>
                  <a:pt x="573383" y="268117"/>
                  <a:pt x="586154" y="260695"/>
                  <a:pt x="599444" y="262382"/>
                </a:cubicBezTo>
                <a:cubicBezTo>
                  <a:pt x="615036" y="264462"/>
                  <a:pt x="626292" y="278330"/>
                  <a:pt x="625134" y="294011"/>
                </a:cubicBezTo>
                <a:lnTo>
                  <a:pt x="603008" y="478146"/>
                </a:lnTo>
                <a:lnTo>
                  <a:pt x="687057" y="582093"/>
                </a:lnTo>
                <a:lnTo>
                  <a:pt x="714231" y="436567"/>
                </a:lnTo>
                <a:lnTo>
                  <a:pt x="684532" y="369744"/>
                </a:lnTo>
                <a:cubicBezTo>
                  <a:pt x="682691" y="365487"/>
                  <a:pt x="681889" y="360860"/>
                  <a:pt x="682156" y="356231"/>
                </a:cubicBezTo>
                <a:cubicBezTo>
                  <a:pt x="682929" y="345804"/>
                  <a:pt x="689136" y="336554"/>
                  <a:pt x="698491" y="331878"/>
                </a:cubicBezTo>
                <a:lnTo>
                  <a:pt x="699382" y="331878"/>
                </a:lnTo>
                <a:cubicBezTo>
                  <a:pt x="710712" y="326962"/>
                  <a:pt x="723884" y="329563"/>
                  <a:pt x="732496" y="338411"/>
                </a:cubicBezTo>
                <a:lnTo>
                  <a:pt x="736209" y="342272"/>
                </a:lnTo>
                <a:lnTo>
                  <a:pt x="740367" y="339005"/>
                </a:lnTo>
                <a:cubicBezTo>
                  <a:pt x="745015" y="335361"/>
                  <a:pt x="750657" y="333190"/>
                  <a:pt x="756553" y="332769"/>
                </a:cubicBezTo>
                <a:lnTo>
                  <a:pt x="756553" y="332769"/>
                </a:lnTo>
                <a:cubicBezTo>
                  <a:pt x="758765" y="332403"/>
                  <a:pt x="761022" y="332403"/>
                  <a:pt x="763235" y="332769"/>
                </a:cubicBezTo>
                <a:cubicBezTo>
                  <a:pt x="770823" y="334240"/>
                  <a:pt x="777535" y="338608"/>
                  <a:pt x="781946" y="344945"/>
                </a:cubicBezTo>
                <a:cubicBezTo>
                  <a:pt x="786311" y="351326"/>
                  <a:pt x="788019" y="359156"/>
                  <a:pt x="786697" y="366774"/>
                </a:cubicBezTo>
                <a:lnTo>
                  <a:pt x="774966" y="430033"/>
                </a:lnTo>
                <a:lnTo>
                  <a:pt x="827534" y="547048"/>
                </a:lnTo>
                <a:lnTo>
                  <a:pt x="872083" y="432855"/>
                </a:lnTo>
                <a:lnTo>
                  <a:pt x="795162" y="261788"/>
                </a:lnTo>
                <a:cubicBezTo>
                  <a:pt x="793246" y="257498"/>
                  <a:pt x="792385" y="252816"/>
                  <a:pt x="792637" y="248126"/>
                </a:cubicBezTo>
                <a:cubicBezTo>
                  <a:pt x="792845" y="245236"/>
                  <a:pt x="793439" y="242388"/>
                  <a:pt x="794419" y="239662"/>
                </a:cubicBezTo>
                <a:cubicBezTo>
                  <a:pt x="796988" y="232452"/>
                  <a:pt x="802334" y="226570"/>
                  <a:pt x="809269" y="223327"/>
                </a:cubicBezTo>
                <a:cubicBezTo>
                  <a:pt x="824044" y="217028"/>
                  <a:pt x="841136" y="223605"/>
                  <a:pt x="847878" y="238177"/>
                </a:cubicBezTo>
                <a:lnTo>
                  <a:pt x="901336" y="356973"/>
                </a:lnTo>
                <a:lnTo>
                  <a:pt x="949449" y="235058"/>
                </a:lnTo>
                <a:lnTo>
                  <a:pt x="903712" y="128735"/>
                </a:lnTo>
                <a:cubicBezTo>
                  <a:pt x="901797" y="124445"/>
                  <a:pt x="900935" y="119763"/>
                  <a:pt x="901188" y="115074"/>
                </a:cubicBezTo>
                <a:cubicBezTo>
                  <a:pt x="901366" y="112119"/>
                  <a:pt x="902019" y="109211"/>
                  <a:pt x="903118" y="106461"/>
                </a:cubicBezTo>
                <a:cubicBezTo>
                  <a:pt x="905657" y="99234"/>
                  <a:pt x="911018" y="93343"/>
                  <a:pt x="917968" y="90127"/>
                </a:cubicBezTo>
                <a:cubicBezTo>
                  <a:pt x="932728" y="83827"/>
                  <a:pt x="949835" y="90404"/>
                  <a:pt x="956577" y="104976"/>
                </a:cubicBezTo>
                <a:lnTo>
                  <a:pt x="980484" y="158286"/>
                </a:lnTo>
                <a:lnTo>
                  <a:pt x="1031122" y="30134"/>
                </a:lnTo>
                <a:cubicBezTo>
                  <a:pt x="1033720" y="23011"/>
                  <a:pt x="1039067" y="17230"/>
                  <a:pt x="1045971" y="14097"/>
                </a:cubicBezTo>
                <a:cubicBezTo>
                  <a:pt x="1053158" y="11167"/>
                  <a:pt x="1061207" y="11167"/>
                  <a:pt x="1068394" y="14097"/>
                </a:cubicBezTo>
                <a:cubicBezTo>
                  <a:pt x="1083085" y="20087"/>
                  <a:pt x="1090474" y="36564"/>
                  <a:pt x="1085174" y="51518"/>
                </a:cubicBezTo>
                <a:lnTo>
                  <a:pt x="1035428" y="177888"/>
                </a:lnTo>
                <a:lnTo>
                  <a:pt x="1086807" y="156059"/>
                </a:lnTo>
                <a:cubicBezTo>
                  <a:pt x="1101535" y="149854"/>
                  <a:pt x="1118531" y="156417"/>
                  <a:pt x="1125268" y="170908"/>
                </a:cubicBezTo>
                <a:cubicBezTo>
                  <a:pt x="1128077" y="177965"/>
                  <a:pt x="1128077" y="185829"/>
                  <a:pt x="1125268" y="192886"/>
                </a:cubicBezTo>
                <a:cubicBezTo>
                  <a:pt x="1122537" y="199924"/>
                  <a:pt x="1117227" y="205659"/>
                  <a:pt x="1110418" y="208923"/>
                </a:cubicBezTo>
                <a:lnTo>
                  <a:pt x="1109527" y="208923"/>
                </a:lnTo>
                <a:lnTo>
                  <a:pt x="1005580" y="253472"/>
                </a:lnTo>
                <a:lnTo>
                  <a:pt x="957616" y="375090"/>
                </a:lnTo>
                <a:lnTo>
                  <a:pt x="1076413" y="325195"/>
                </a:lnTo>
                <a:cubicBezTo>
                  <a:pt x="1091099" y="319086"/>
                  <a:pt x="1107990" y="325635"/>
                  <a:pt x="1114725" y="340045"/>
                </a:cubicBezTo>
                <a:cubicBezTo>
                  <a:pt x="1117629" y="346980"/>
                  <a:pt x="1117629" y="354791"/>
                  <a:pt x="1114725" y="361725"/>
                </a:cubicBezTo>
                <a:cubicBezTo>
                  <a:pt x="1111994" y="368764"/>
                  <a:pt x="1106684" y="374499"/>
                  <a:pt x="1099875" y="377763"/>
                </a:cubicBezTo>
                <a:lnTo>
                  <a:pt x="1098984" y="377763"/>
                </a:lnTo>
                <a:lnTo>
                  <a:pt x="928065" y="450229"/>
                </a:lnTo>
                <a:lnTo>
                  <a:pt x="879062" y="574668"/>
                </a:lnTo>
                <a:lnTo>
                  <a:pt x="1019539" y="525516"/>
                </a:lnTo>
                <a:lnTo>
                  <a:pt x="1062751" y="466118"/>
                </a:lnTo>
                <a:cubicBezTo>
                  <a:pt x="1065455" y="462266"/>
                  <a:pt x="1069080" y="459152"/>
                  <a:pt x="1073294" y="457060"/>
                </a:cubicBezTo>
                <a:cubicBezTo>
                  <a:pt x="1082852" y="452382"/>
                  <a:pt x="1094180" y="453175"/>
                  <a:pt x="1102993" y="459139"/>
                </a:cubicBezTo>
                <a:lnTo>
                  <a:pt x="1103885" y="459139"/>
                </a:lnTo>
                <a:cubicBezTo>
                  <a:pt x="1113768" y="466439"/>
                  <a:pt x="1118137" y="479071"/>
                  <a:pt x="1114873" y="490917"/>
                </a:cubicBezTo>
                <a:lnTo>
                  <a:pt x="1113388" y="495966"/>
                </a:lnTo>
                <a:lnTo>
                  <a:pt x="1118289" y="497896"/>
                </a:lnTo>
                <a:cubicBezTo>
                  <a:pt x="1123731" y="500153"/>
                  <a:pt x="1128418" y="503913"/>
                  <a:pt x="1131802" y="508736"/>
                </a:cubicBezTo>
                <a:cubicBezTo>
                  <a:pt x="1133373" y="510738"/>
                  <a:pt x="1134579" y="513000"/>
                  <a:pt x="1135366" y="515419"/>
                </a:cubicBezTo>
                <a:cubicBezTo>
                  <a:pt x="1137810" y="521826"/>
                  <a:pt x="1137810" y="528909"/>
                  <a:pt x="1135366" y="535317"/>
                </a:cubicBezTo>
                <a:cubicBezTo>
                  <a:pt x="1132250" y="543263"/>
                  <a:pt x="1125866" y="549483"/>
                  <a:pt x="1117843" y="552394"/>
                </a:cubicBezTo>
                <a:lnTo>
                  <a:pt x="1056811" y="573629"/>
                </a:lnTo>
                <a:lnTo>
                  <a:pt x="981078" y="677576"/>
                </a:lnTo>
                <a:lnTo>
                  <a:pt x="1103291" y="659459"/>
                </a:lnTo>
                <a:lnTo>
                  <a:pt x="1213771" y="507994"/>
                </a:lnTo>
                <a:cubicBezTo>
                  <a:pt x="1216557" y="504256"/>
                  <a:pt x="1220164" y="501207"/>
                  <a:pt x="1224315" y="499084"/>
                </a:cubicBezTo>
                <a:cubicBezTo>
                  <a:pt x="1234149" y="494243"/>
                  <a:pt x="1245852" y="495213"/>
                  <a:pt x="1254756" y="501608"/>
                </a:cubicBezTo>
                <a:cubicBezTo>
                  <a:pt x="1265320" y="509428"/>
                  <a:pt x="1269487" y="523261"/>
                  <a:pt x="1265002" y="535614"/>
                </a:cubicBezTo>
                <a:cubicBezTo>
                  <a:pt x="1264049" y="537959"/>
                  <a:pt x="1262855" y="540198"/>
                  <a:pt x="1261438" y="542296"/>
                </a:cubicBezTo>
                <a:lnTo>
                  <a:pt x="1184666" y="647283"/>
                </a:lnTo>
                <a:lnTo>
                  <a:pt x="1315045" y="627978"/>
                </a:lnTo>
                <a:lnTo>
                  <a:pt x="1383057" y="534723"/>
                </a:lnTo>
                <a:cubicBezTo>
                  <a:pt x="1385847" y="530893"/>
                  <a:pt x="1389513" y="527788"/>
                  <a:pt x="1393748" y="525665"/>
                </a:cubicBezTo>
                <a:cubicBezTo>
                  <a:pt x="1403646" y="521542"/>
                  <a:pt x="1414997" y="523075"/>
                  <a:pt x="1423447" y="529674"/>
                </a:cubicBezTo>
                <a:cubicBezTo>
                  <a:pt x="1433890" y="537513"/>
                  <a:pt x="1437988" y="551254"/>
                  <a:pt x="1433545" y="563531"/>
                </a:cubicBezTo>
                <a:cubicBezTo>
                  <a:pt x="1432694" y="565952"/>
                  <a:pt x="1431440" y="568212"/>
                  <a:pt x="1429833" y="570213"/>
                </a:cubicBezTo>
                <a:lnTo>
                  <a:pt x="1395530" y="617435"/>
                </a:lnTo>
                <a:lnTo>
                  <a:pt x="1532592" y="596943"/>
                </a:lnTo>
                <a:cubicBezTo>
                  <a:pt x="1548527" y="594709"/>
                  <a:pt x="1563342" y="605575"/>
                  <a:pt x="1566003" y="621445"/>
                </a:cubicBezTo>
                <a:cubicBezTo>
                  <a:pt x="1566796" y="626452"/>
                  <a:pt x="1566232" y="631579"/>
                  <a:pt x="1564370" y="636294"/>
                </a:cubicBezTo>
                <a:cubicBezTo>
                  <a:pt x="1560744" y="645949"/>
                  <a:pt x="1552369" y="653033"/>
                  <a:pt x="1542244" y="655005"/>
                </a:cubicBezTo>
                <a:lnTo>
                  <a:pt x="1407558" y="675052"/>
                </a:lnTo>
                <a:close/>
                <a:moveTo>
                  <a:pt x="904603" y="749299"/>
                </a:moveTo>
                <a:lnTo>
                  <a:pt x="846393" y="758061"/>
                </a:lnTo>
                <a:lnTo>
                  <a:pt x="890941" y="812856"/>
                </a:lnTo>
                <a:lnTo>
                  <a:pt x="992216" y="823547"/>
                </a:lnTo>
                <a:close/>
                <a:moveTo>
                  <a:pt x="868222" y="767267"/>
                </a:moveTo>
                <a:lnTo>
                  <a:pt x="901039" y="762367"/>
                </a:lnTo>
                <a:lnTo>
                  <a:pt x="955686" y="808995"/>
                </a:lnTo>
                <a:lnTo>
                  <a:pt x="896287" y="802758"/>
                </a:lnTo>
                <a:close/>
                <a:moveTo>
                  <a:pt x="851145" y="648471"/>
                </a:moveTo>
                <a:lnTo>
                  <a:pt x="829464" y="702078"/>
                </a:lnTo>
                <a:lnTo>
                  <a:pt x="899406" y="691683"/>
                </a:lnTo>
                <a:lnTo>
                  <a:pt x="958804" y="610010"/>
                </a:lnTo>
                <a:close/>
                <a:moveTo>
                  <a:pt x="847878" y="688416"/>
                </a:moveTo>
                <a:lnTo>
                  <a:pt x="859906" y="657678"/>
                </a:lnTo>
                <a:lnTo>
                  <a:pt x="927917" y="633918"/>
                </a:lnTo>
                <a:lnTo>
                  <a:pt x="893020" y="681585"/>
                </a:lnTo>
                <a:close/>
                <a:moveTo>
                  <a:pt x="842383" y="847604"/>
                </a:moveTo>
                <a:lnTo>
                  <a:pt x="805705" y="801867"/>
                </a:lnTo>
                <a:lnTo>
                  <a:pt x="779867" y="867205"/>
                </a:lnTo>
                <a:lnTo>
                  <a:pt x="821445" y="959718"/>
                </a:lnTo>
                <a:close/>
                <a:moveTo>
                  <a:pt x="809120" y="824735"/>
                </a:moveTo>
                <a:lnTo>
                  <a:pt x="830058" y="850722"/>
                </a:lnTo>
                <a:lnTo>
                  <a:pt x="816842" y="920961"/>
                </a:lnTo>
                <a:lnTo>
                  <a:pt x="792489" y="866908"/>
                </a:lnTo>
                <a:close/>
                <a:moveTo>
                  <a:pt x="678295" y="798452"/>
                </a:moveTo>
                <a:lnTo>
                  <a:pt x="618897" y="880124"/>
                </a:lnTo>
                <a:lnTo>
                  <a:pt x="727151" y="842258"/>
                </a:lnTo>
                <a:lnTo>
                  <a:pt x="748534" y="788057"/>
                </a:lnTo>
                <a:close/>
                <a:moveTo>
                  <a:pt x="649784" y="856365"/>
                </a:moveTo>
                <a:lnTo>
                  <a:pt x="684681" y="808549"/>
                </a:lnTo>
                <a:lnTo>
                  <a:pt x="729229" y="801718"/>
                </a:lnTo>
                <a:lnTo>
                  <a:pt x="717201" y="832606"/>
                </a:lnTo>
                <a:close/>
                <a:moveTo>
                  <a:pt x="756404" y="530565"/>
                </a:moveTo>
                <a:lnTo>
                  <a:pt x="735318" y="642679"/>
                </a:lnTo>
                <a:lnTo>
                  <a:pt x="772145" y="688416"/>
                </a:lnTo>
                <a:lnTo>
                  <a:pt x="797983" y="623078"/>
                </a:lnTo>
                <a:close/>
                <a:moveTo>
                  <a:pt x="747791" y="639561"/>
                </a:moveTo>
                <a:lnTo>
                  <a:pt x="761008" y="569174"/>
                </a:lnTo>
                <a:lnTo>
                  <a:pt x="784915" y="623226"/>
                </a:lnTo>
                <a:lnTo>
                  <a:pt x="768284" y="665399"/>
                </a:lnTo>
                <a:close/>
                <a:moveTo>
                  <a:pt x="687205" y="676091"/>
                </a:moveTo>
                <a:lnTo>
                  <a:pt x="586080" y="665399"/>
                </a:lnTo>
                <a:lnTo>
                  <a:pt x="673247" y="739647"/>
                </a:lnTo>
                <a:lnTo>
                  <a:pt x="731308" y="730886"/>
                </a:lnTo>
                <a:close/>
                <a:moveTo>
                  <a:pt x="622164" y="680843"/>
                </a:moveTo>
                <a:lnTo>
                  <a:pt x="681562" y="686931"/>
                </a:lnTo>
                <a:lnTo>
                  <a:pt x="709925" y="722570"/>
                </a:lnTo>
                <a:lnTo>
                  <a:pt x="677107" y="727322"/>
                </a:lnTo>
                <a:close/>
              </a:path>
            </a:pathLst>
          </a:custGeom>
          <a:no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5"/>
          <p:cNvSpPr/>
          <p:nvPr/>
        </p:nvSpPr>
        <p:spPr>
          <a:xfrm>
            <a:off x="9038076" y="2691427"/>
            <a:ext cx="2897972" cy="2935122"/>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5"/>
          <p:cNvSpPr/>
          <p:nvPr/>
        </p:nvSpPr>
        <p:spPr>
          <a:xfrm>
            <a:off x="9179008" y="5989805"/>
            <a:ext cx="966893" cy="868709"/>
          </a:xfrm>
          <a:custGeom>
            <a:avLst/>
            <a:gdLst/>
            <a:ahLst/>
            <a:cxnLst/>
            <a:rect l="l" t="t" r="r" b="b"/>
            <a:pathLst>
              <a:path w="957320" h="860108" extrusionOk="0">
                <a:moveTo>
                  <a:pt x="6602" y="397752"/>
                </a:moveTo>
                <a:lnTo>
                  <a:pt x="107312" y="400033"/>
                </a:lnTo>
                <a:lnTo>
                  <a:pt x="50478" y="341643"/>
                </a:lnTo>
                <a:cubicBezTo>
                  <a:pt x="43135" y="334406"/>
                  <a:pt x="43021" y="322564"/>
                  <a:pt x="50250" y="315194"/>
                </a:cubicBezTo>
                <a:cubicBezTo>
                  <a:pt x="50319" y="315115"/>
                  <a:pt x="50387" y="315035"/>
                  <a:pt x="50478" y="314957"/>
                </a:cubicBezTo>
                <a:cubicBezTo>
                  <a:pt x="57844" y="307622"/>
                  <a:pt x="69711" y="307622"/>
                  <a:pt x="77077" y="314957"/>
                </a:cubicBezTo>
                <a:lnTo>
                  <a:pt x="161873" y="400717"/>
                </a:lnTo>
                <a:lnTo>
                  <a:pt x="230075" y="402314"/>
                </a:lnTo>
                <a:lnTo>
                  <a:pt x="102993" y="270709"/>
                </a:lnTo>
                <a:cubicBezTo>
                  <a:pt x="96991" y="264300"/>
                  <a:pt x="96991" y="254309"/>
                  <a:pt x="102993" y="247900"/>
                </a:cubicBezTo>
                <a:cubicBezTo>
                  <a:pt x="109426" y="241986"/>
                  <a:pt x="119293" y="241986"/>
                  <a:pt x="125726" y="247900"/>
                </a:cubicBezTo>
                <a:lnTo>
                  <a:pt x="277816" y="403682"/>
                </a:lnTo>
                <a:lnTo>
                  <a:pt x="348063" y="405279"/>
                </a:lnTo>
                <a:lnTo>
                  <a:pt x="235531" y="291236"/>
                </a:lnTo>
                <a:cubicBezTo>
                  <a:pt x="229052" y="282409"/>
                  <a:pt x="230938" y="269988"/>
                  <a:pt x="239737" y="263494"/>
                </a:cubicBezTo>
                <a:cubicBezTo>
                  <a:pt x="244488" y="260000"/>
                  <a:pt x="250513" y="258798"/>
                  <a:pt x="256218" y="260217"/>
                </a:cubicBezTo>
                <a:lnTo>
                  <a:pt x="404216" y="318835"/>
                </a:lnTo>
                <a:lnTo>
                  <a:pt x="375571" y="254971"/>
                </a:lnTo>
                <a:lnTo>
                  <a:pt x="173695" y="176738"/>
                </a:lnTo>
                <a:cubicBezTo>
                  <a:pt x="165238" y="173205"/>
                  <a:pt x="161237" y="163459"/>
                  <a:pt x="164738" y="154969"/>
                </a:cubicBezTo>
                <a:cubicBezTo>
                  <a:pt x="168148" y="146749"/>
                  <a:pt x="177401" y="142675"/>
                  <a:pt x="185744" y="145718"/>
                </a:cubicBezTo>
                <a:lnTo>
                  <a:pt x="356248" y="211863"/>
                </a:lnTo>
                <a:lnTo>
                  <a:pt x="328285" y="149367"/>
                </a:lnTo>
                <a:lnTo>
                  <a:pt x="216434" y="103750"/>
                </a:lnTo>
                <a:cubicBezTo>
                  <a:pt x="206773" y="99846"/>
                  <a:pt x="202090" y="88820"/>
                  <a:pt x="205977" y="79120"/>
                </a:cubicBezTo>
                <a:cubicBezTo>
                  <a:pt x="205977" y="79120"/>
                  <a:pt x="205977" y="79117"/>
                  <a:pt x="205977" y="79117"/>
                </a:cubicBezTo>
                <a:cubicBezTo>
                  <a:pt x="209864" y="69542"/>
                  <a:pt x="220709" y="64871"/>
                  <a:pt x="230302" y="68625"/>
                </a:cubicBezTo>
                <a:lnTo>
                  <a:pt x="306233" y="99189"/>
                </a:lnTo>
                <a:lnTo>
                  <a:pt x="265085" y="7955"/>
                </a:lnTo>
                <a:cubicBezTo>
                  <a:pt x="264175" y="5448"/>
                  <a:pt x="264175" y="2706"/>
                  <a:pt x="265085" y="200"/>
                </a:cubicBezTo>
                <a:cubicBezTo>
                  <a:pt x="267608" y="1071"/>
                  <a:pt x="269723" y="2862"/>
                  <a:pt x="270996" y="5218"/>
                </a:cubicBezTo>
                <a:lnTo>
                  <a:pt x="319418" y="93715"/>
                </a:lnTo>
                <a:lnTo>
                  <a:pt x="341016" y="14797"/>
                </a:lnTo>
                <a:cubicBezTo>
                  <a:pt x="343517" y="4645"/>
                  <a:pt x="353724" y="-1559"/>
                  <a:pt x="363840" y="941"/>
                </a:cubicBezTo>
                <a:cubicBezTo>
                  <a:pt x="373957" y="3441"/>
                  <a:pt x="380141" y="13698"/>
                  <a:pt x="377663" y="23850"/>
                </a:cubicBezTo>
                <a:cubicBezTo>
                  <a:pt x="377572" y="24181"/>
                  <a:pt x="377481" y="24507"/>
                  <a:pt x="377390" y="24833"/>
                </a:cubicBezTo>
                <a:lnTo>
                  <a:pt x="345563" y="141156"/>
                </a:lnTo>
                <a:lnTo>
                  <a:pt x="378299" y="201143"/>
                </a:lnTo>
                <a:lnTo>
                  <a:pt x="428769" y="25289"/>
                </a:lnTo>
                <a:cubicBezTo>
                  <a:pt x="431928" y="16658"/>
                  <a:pt x="441477" y="12231"/>
                  <a:pt x="450070" y="15404"/>
                </a:cubicBezTo>
                <a:cubicBezTo>
                  <a:pt x="457776" y="18248"/>
                  <a:pt x="462255" y="26334"/>
                  <a:pt x="460596" y="34413"/>
                </a:cubicBezTo>
                <a:lnTo>
                  <a:pt x="401033" y="242426"/>
                </a:lnTo>
                <a:lnTo>
                  <a:pt x="434906" y="304237"/>
                </a:lnTo>
                <a:lnTo>
                  <a:pt x="477646" y="149596"/>
                </a:lnTo>
                <a:cubicBezTo>
                  <a:pt x="482034" y="139560"/>
                  <a:pt x="493696" y="134998"/>
                  <a:pt x="503699" y="139402"/>
                </a:cubicBezTo>
                <a:cubicBezTo>
                  <a:pt x="509019" y="141743"/>
                  <a:pt x="513042" y="146302"/>
                  <a:pt x="514702" y="151876"/>
                </a:cubicBezTo>
                <a:lnTo>
                  <a:pt x="537436" y="311536"/>
                </a:lnTo>
                <a:lnTo>
                  <a:pt x="578584" y="254515"/>
                </a:lnTo>
                <a:lnTo>
                  <a:pt x="545166" y="40571"/>
                </a:lnTo>
                <a:cubicBezTo>
                  <a:pt x="543188" y="31593"/>
                  <a:pt x="548825" y="22700"/>
                  <a:pt x="557760" y="20705"/>
                </a:cubicBezTo>
                <a:cubicBezTo>
                  <a:pt x="566717" y="18709"/>
                  <a:pt x="575583" y="24368"/>
                  <a:pt x="577561" y="33343"/>
                </a:cubicBezTo>
                <a:cubicBezTo>
                  <a:pt x="577720" y="34073"/>
                  <a:pt x="577834" y="34809"/>
                  <a:pt x="577902" y="35553"/>
                </a:cubicBezTo>
                <a:lnTo>
                  <a:pt x="606092" y="216424"/>
                </a:lnTo>
                <a:lnTo>
                  <a:pt x="646331" y="159175"/>
                </a:lnTo>
                <a:lnTo>
                  <a:pt x="629280" y="39659"/>
                </a:lnTo>
                <a:cubicBezTo>
                  <a:pt x="627825" y="29392"/>
                  <a:pt x="634964" y="19895"/>
                  <a:pt x="645194" y="18447"/>
                </a:cubicBezTo>
                <a:cubicBezTo>
                  <a:pt x="655424" y="16998"/>
                  <a:pt x="664882" y="24146"/>
                  <a:pt x="666336" y="34413"/>
                </a:cubicBezTo>
                <a:lnTo>
                  <a:pt x="678158" y="115383"/>
                </a:lnTo>
                <a:lnTo>
                  <a:pt x="737039" y="33728"/>
                </a:lnTo>
                <a:cubicBezTo>
                  <a:pt x="738653" y="31541"/>
                  <a:pt x="740994" y="30004"/>
                  <a:pt x="743631" y="29395"/>
                </a:cubicBezTo>
                <a:cubicBezTo>
                  <a:pt x="744063" y="32061"/>
                  <a:pt x="743586" y="34796"/>
                  <a:pt x="742267" y="37150"/>
                </a:cubicBezTo>
                <a:lnTo>
                  <a:pt x="689980" y="123138"/>
                </a:lnTo>
                <a:lnTo>
                  <a:pt x="769093" y="102610"/>
                </a:lnTo>
                <a:cubicBezTo>
                  <a:pt x="779369" y="100808"/>
                  <a:pt x="789145" y="107699"/>
                  <a:pt x="790941" y="117997"/>
                </a:cubicBezTo>
                <a:cubicBezTo>
                  <a:pt x="792509" y="127100"/>
                  <a:pt x="787326" y="136020"/>
                  <a:pt x="778641" y="139104"/>
                </a:cubicBezTo>
                <a:lnTo>
                  <a:pt x="662017" y="169439"/>
                </a:lnTo>
                <a:lnTo>
                  <a:pt x="626552" y="228057"/>
                </a:lnTo>
                <a:lnTo>
                  <a:pt x="803876" y="182440"/>
                </a:lnTo>
                <a:cubicBezTo>
                  <a:pt x="812833" y="180417"/>
                  <a:pt x="821768" y="185859"/>
                  <a:pt x="824109" y="194756"/>
                </a:cubicBezTo>
                <a:cubicBezTo>
                  <a:pt x="826337" y="203547"/>
                  <a:pt x="821040" y="212483"/>
                  <a:pt x="812288" y="214721"/>
                </a:cubicBezTo>
                <a:cubicBezTo>
                  <a:pt x="812128" y="214757"/>
                  <a:pt x="811992" y="214794"/>
                  <a:pt x="811833" y="214828"/>
                </a:cubicBezTo>
                <a:lnTo>
                  <a:pt x="602000" y="267059"/>
                </a:lnTo>
                <a:lnTo>
                  <a:pt x="565626" y="327274"/>
                </a:lnTo>
                <a:lnTo>
                  <a:pt x="720671" y="287131"/>
                </a:lnTo>
                <a:cubicBezTo>
                  <a:pt x="731514" y="285785"/>
                  <a:pt x="741381" y="293513"/>
                  <a:pt x="742722" y="304390"/>
                </a:cubicBezTo>
                <a:cubicBezTo>
                  <a:pt x="743449" y="310252"/>
                  <a:pt x="741540" y="316132"/>
                  <a:pt x="737493" y="320431"/>
                </a:cubicBezTo>
                <a:lnTo>
                  <a:pt x="611548" y="419876"/>
                </a:lnTo>
                <a:lnTo>
                  <a:pt x="681568" y="427175"/>
                </a:lnTo>
                <a:lnTo>
                  <a:pt x="850026" y="290324"/>
                </a:lnTo>
                <a:cubicBezTo>
                  <a:pt x="857096" y="285069"/>
                  <a:pt x="867008" y="286161"/>
                  <a:pt x="872760" y="292833"/>
                </a:cubicBezTo>
                <a:cubicBezTo>
                  <a:pt x="878057" y="299949"/>
                  <a:pt x="876852" y="309987"/>
                  <a:pt x="870031" y="315641"/>
                </a:cubicBezTo>
                <a:lnTo>
                  <a:pt x="727718" y="429684"/>
                </a:lnTo>
                <a:lnTo>
                  <a:pt x="795919" y="436755"/>
                </a:lnTo>
                <a:lnTo>
                  <a:pt x="891628" y="366504"/>
                </a:lnTo>
                <a:cubicBezTo>
                  <a:pt x="900768" y="361484"/>
                  <a:pt x="912225" y="364851"/>
                  <a:pt x="917250" y="374022"/>
                </a:cubicBezTo>
                <a:cubicBezTo>
                  <a:pt x="921182" y="381243"/>
                  <a:pt x="920023" y="390189"/>
                  <a:pt x="914362" y="396155"/>
                </a:cubicBezTo>
                <a:lnTo>
                  <a:pt x="850253" y="446790"/>
                </a:lnTo>
                <a:lnTo>
                  <a:pt x="950281" y="457054"/>
                </a:lnTo>
                <a:cubicBezTo>
                  <a:pt x="952987" y="457362"/>
                  <a:pt x="955510" y="458660"/>
                  <a:pt x="957330" y="460704"/>
                </a:cubicBezTo>
                <a:cubicBezTo>
                  <a:pt x="955261" y="462330"/>
                  <a:pt x="952692" y="463213"/>
                  <a:pt x="950055" y="463213"/>
                </a:cubicBezTo>
                <a:lnTo>
                  <a:pt x="849344" y="460932"/>
                </a:lnTo>
                <a:lnTo>
                  <a:pt x="906860" y="519093"/>
                </a:lnTo>
                <a:cubicBezTo>
                  <a:pt x="914203" y="526330"/>
                  <a:pt x="914317" y="538173"/>
                  <a:pt x="907087" y="545542"/>
                </a:cubicBezTo>
                <a:cubicBezTo>
                  <a:pt x="907019" y="545622"/>
                  <a:pt x="906951" y="545702"/>
                  <a:pt x="906860" y="545779"/>
                </a:cubicBezTo>
                <a:cubicBezTo>
                  <a:pt x="899495" y="553114"/>
                  <a:pt x="887627" y="553114"/>
                  <a:pt x="880262" y="545779"/>
                </a:cubicBezTo>
                <a:lnTo>
                  <a:pt x="795464" y="459791"/>
                </a:lnTo>
                <a:lnTo>
                  <a:pt x="727263" y="458423"/>
                </a:lnTo>
                <a:lnTo>
                  <a:pt x="854345" y="590028"/>
                </a:lnTo>
                <a:cubicBezTo>
                  <a:pt x="860347" y="596437"/>
                  <a:pt x="860347" y="606427"/>
                  <a:pt x="854345" y="612836"/>
                </a:cubicBezTo>
                <a:cubicBezTo>
                  <a:pt x="847911" y="618750"/>
                  <a:pt x="838045" y="618750"/>
                  <a:pt x="831611" y="612836"/>
                </a:cubicBezTo>
                <a:lnTo>
                  <a:pt x="681113" y="457054"/>
                </a:lnTo>
                <a:lnTo>
                  <a:pt x="609502" y="455686"/>
                </a:lnTo>
                <a:lnTo>
                  <a:pt x="723171" y="569728"/>
                </a:lnTo>
                <a:cubicBezTo>
                  <a:pt x="729604" y="578747"/>
                  <a:pt x="727513" y="591282"/>
                  <a:pt x="718533" y="597728"/>
                </a:cubicBezTo>
                <a:cubicBezTo>
                  <a:pt x="713896" y="601056"/>
                  <a:pt x="708053" y="602237"/>
                  <a:pt x="702483" y="600976"/>
                </a:cubicBezTo>
                <a:lnTo>
                  <a:pt x="553577" y="541674"/>
                </a:lnTo>
                <a:lnTo>
                  <a:pt x="582222" y="605766"/>
                </a:lnTo>
                <a:lnTo>
                  <a:pt x="782961" y="683771"/>
                </a:lnTo>
                <a:cubicBezTo>
                  <a:pt x="791418" y="687256"/>
                  <a:pt x="795624" y="696815"/>
                  <a:pt x="792509" y="705439"/>
                </a:cubicBezTo>
                <a:cubicBezTo>
                  <a:pt x="789145" y="713992"/>
                  <a:pt x="779505" y="718193"/>
                  <a:pt x="770980" y="714818"/>
                </a:cubicBezTo>
                <a:cubicBezTo>
                  <a:pt x="770957" y="714809"/>
                  <a:pt x="770935" y="714799"/>
                  <a:pt x="770912" y="714790"/>
                </a:cubicBezTo>
                <a:lnTo>
                  <a:pt x="600408" y="648646"/>
                </a:lnTo>
                <a:lnTo>
                  <a:pt x="628371" y="711141"/>
                </a:lnTo>
                <a:lnTo>
                  <a:pt x="740221" y="756758"/>
                </a:lnTo>
                <a:cubicBezTo>
                  <a:pt x="749792" y="760542"/>
                  <a:pt x="754521" y="771401"/>
                  <a:pt x="750747" y="781012"/>
                </a:cubicBezTo>
                <a:cubicBezTo>
                  <a:pt x="750724" y="781063"/>
                  <a:pt x="750702" y="781113"/>
                  <a:pt x="750679" y="781163"/>
                </a:cubicBezTo>
                <a:cubicBezTo>
                  <a:pt x="746791" y="790738"/>
                  <a:pt x="735948" y="795409"/>
                  <a:pt x="726354" y="791655"/>
                </a:cubicBezTo>
                <a:lnTo>
                  <a:pt x="650423" y="761320"/>
                </a:lnTo>
                <a:lnTo>
                  <a:pt x="691571" y="852554"/>
                </a:lnTo>
                <a:cubicBezTo>
                  <a:pt x="692571" y="855040"/>
                  <a:pt x="692571" y="857822"/>
                  <a:pt x="691571" y="860308"/>
                </a:cubicBezTo>
                <a:cubicBezTo>
                  <a:pt x="689047" y="859437"/>
                  <a:pt x="686933" y="857647"/>
                  <a:pt x="685660" y="855291"/>
                </a:cubicBezTo>
                <a:lnTo>
                  <a:pt x="637237" y="767022"/>
                </a:lnTo>
                <a:lnTo>
                  <a:pt x="615640" y="845711"/>
                </a:lnTo>
                <a:cubicBezTo>
                  <a:pt x="612867" y="855560"/>
                  <a:pt x="602796" y="861419"/>
                  <a:pt x="592906" y="858940"/>
                </a:cubicBezTo>
                <a:cubicBezTo>
                  <a:pt x="583017" y="856267"/>
                  <a:pt x="577129" y="846078"/>
                  <a:pt x="579721" y="836132"/>
                </a:cubicBezTo>
                <a:lnTo>
                  <a:pt x="611548" y="719580"/>
                </a:lnTo>
                <a:lnTo>
                  <a:pt x="578811" y="660962"/>
                </a:lnTo>
                <a:lnTo>
                  <a:pt x="527888" y="835903"/>
                </a:lnTo>
                <a:cubicBezTo>
                  <a:pt x="525160" y="844653"/>
                  <a:pt x="516020" y="849684"/>
                  <a:pt x="507200" y="847308"/>
                </a:cubicBezTo>
                <a:cubicBezTo>
                  <a:pt x="498425" y="844767"/>
                  <a:pt x="493355" y="835596"/>
                  <a:pt x="495833" y="826780"/>
                </a:cubicBezTo>
                <a:lnTo>
                  <a:pt x="555395" y="618538"/>
                </a:lnTo>
                <a:lnTo>
                  <a:pt x="521522" y="556955"/>
                </a:lnTo>
                <a:lnTo>
                  <a:pt x="479010" y="711597"/>
                </a:lnTo>
                <a:cubicBezTo>
                  <a:pt x="476578" y="720045"/>
                  <a:pt x="468007" y="725141"/>
                  <a:pt x="459459" y="723229"/>
                </a:cubicBezTo>
                <a:cubicBezTo>
                  <a:pt x="450729" y="724044"/>
                  <a:pt x="442908" y="717808"/>
                  <a:pt x="441726" y="709088"/>
                </a:cubicBezTo>
                <a:lnTo>
                  <a:pt x="418992" y="549429"/>
                </a:lnTo>
                <a:lnTo>
                  <a:pt x="378072" y="606450"/>
                </a:lnTo>
                <a:lnTo>
                  <a:pt x="411263" y="820622"/>
                </a:lnTo>
                <a:cubicBezTo>
                  <a:pt x="412036" y="829784"/>
                  <a:pt x="405261" y="837842"/>
                  <a:pt x="396123" y="838618"/>
                </a:cubicBezTo>
                <a:cubicBezTo>
                  <a:pt x="387847" y="839320"/>
                  <a:pt x="380323" y="833775"/>
                  <a:pt x="378526" y="825640"/>
                </a:cubicBezTo>
                <a:lnTo>
                  <a:pt x="350337" y="644996"/>
                </a:lnTo>
                <a:lnTo>
                  <a:pt x="310325" y="700193"/>
                </a:lnTo>
                <a:lnTo>
                  <a:pt x="327603" y="819709"/>
                </a:lnTo>
                <a:cubicBezTo>
                  <a:pt x="328967" y="830078"/>
                  <a:pt x="321783" y="839619"/>
                  <a:pt x="311462" y="841149"/>
                </a:cubicBezTo>
                <a:cubicBezTo>
                  <a:pt x="301277" y="842632"/>
                  <a:pt x="291820" y="835545"/>
                  <a:pt x="290342" y="825323"/>
                </a:cubicBezTo>
                <a:cubicBezTo>
                  <a:pt x="290342" y="825277"/>
                  <a:pt x="290319" y="825229"/>
                  <a:pt x="290319" y="825183"/>
                </a:cubicBezTo>
                <a:lnTo>
                  <a:pt x="277816" y="744897"/>
                </a:lnTo>
                <a:lnTo>
                  <a:pt x="218708" y="826552"/>
                </a:lnTo>
                <a:cubicBezTo>
                  <a:pt x="217003" y="828648"/>
                  <a:pt x="214707" y="830162"/>
                  <a:pt x="212115" y="830885"/>
                </a:cubicBezTo>
                <a:cubicBezTo>
                  <a:pt x="211637" y="828219"/>
                  <a:pt x="212115" y="825471"/>
                  <a:pt x="213479" y="823131"/>
                </a:cubicBezTo>
                <a:lnTo>
                  <a:pt x="265767" y="736915"/>
                </a:lnTo>
                <a:lnTo>
                  <a:pt x="186653" y="757442"/>
                </a:lnTo>
                <a:cubicBezTo>
                  <a:pt x="176741" y="760054"/>
                  <a:pt x="166579" y="754144"/>
                  <a:pt x="163919" y="744213"/>
                </a:cubicBezTo>
                <a:cubicBezTo>
                  <a:pt x="161464" y="734216"/>
                  <a:pt x="167421" y="724083"/>
                  <a:pt x="177332" y="721405"/>
                </a:cubicBezTo>
                <a:lnTo>
                  <a:pt x="293957" y="690841"/>
                </a:lnTo>
                <a:lnTo>
                  <a:pt x="329421" y="632452"/>
                </a:lnTo>
                <a:lnTo>
                  <a:pt x="152098" y="676700"/>
                </a:lnTo>
                <a:cubicBezTo>
                  <a:pt x="143231" y="678990"/>
                  <a:pt x="134184" y="673625"/>
                  <a:pt x="131887" y="664721"/>
                </a:cubicBezTo>
                <a:cubicBezTo>
                  <a:pt x="131887" y="664685"/>
                  <a:pt x="131864" y="664648"/>
                  <a:pt x="131864" y="664612"/>
                </a:cubicBezTo>
                <a:cubicBezTo>
                  <a:pt x="129728" y="655668"/>
                  <a:pt x="135229" y="646682"/>
                  <a:pt x="144141" y="644540"/>
                </a:cubicBezTo>
                <a:cubicBezTo>
                  <a:pt x="144141" y="644540"/>
                  <a:pt x="144141" y="644540"/>
                  <a:pt x="144141" y="644540"/>
                </a:cubicBezTo>
                <a:lnTo>
                  <a:pt x="353974" y="592081"/>
                </a:lnTo>
                <a:lnTo>
                  <a:pt x="390348" y="531866"/>
                </a:lnTo>
                <a:lnTo>
                  <a:pt x="235304" y="572237"/>
                </a:lnTo>
                <a:cubicBezTo>
                  <a:pt x="226801" y="574484"/>
                  <a:pt x="218026" y="569680"/>
                  <a:pt x="215298" y="561289"/>
                </a:cubicBezTo>
                <a:cubicBezTo>
                  <a:pt x="210024" y="554029"/>
                  <a:pt x="211546" y="543868"/>
                  <a:pt x="218708" y="538481"/>
                </a:cubicBezTo>
                <a:lnTo>
                  <a:pt x="346017" y="439035"/>
                </a:lnTo>
                <a:lnTo>
                  <a:pt x="275088" y="432877"/>
                </a:lnTo>
                <a:lnTo>
                  <a:pt x="106630" y="568588"/>
                </a:lnTo>
                <a:cubicBezTo>
                  <a:pt x="99697" y="574196"/>
                  <a:pt x="89534" y="573095"/>
                  <a:pt x="83941" y="566127"/>
                </a:cubicBezTo>
                <a:cubicBezTo>
                  <a:pt x="83919" y="566111"/>
                  <a:pt x="83919" y="566095"/>
                  <a:pt x="83896" y="566079"/>
                </a:cubicBezTo>
                <a:cubicBezTo>
                  <a:pt x="78372" y="559115"/>
                  <a:pt x="79372" y="548998"/>
                  <a:pt x="86170" y="543270"/>
                </a:cubicBezTo>
                <a:lnTo>
                  <a:pt x="228711" y="429228"/>
                </a:lnTo>
                <a:lnTo>
                  <a:pt x="160509" y="422157"/>
                </a:lnTo>
                <a:lnTo>
                  <a:pt x="65710" y="496741"/>
                </a:lnTo>
                <a:cubicBezTo>
                  <a:pt x="56570" y="501761"/>
                  <a:pt x="45113" y="498395"/>
                  <a:pt x="40088" y="489223"/>
                </a:cubicBezTo>
                <a:cubicBezTo>
                  <a:pt x="36155" y="482002"/>
                  <a:pt x="37315" y="473057"/>
                  <a:pt x="42976" y="467090"/>
                </a:cubicBezTo>
                <a:lnTo>
                  <a:pt x="107085" y="416683"/>
                </a:lnTo>
                <a:lnTo>
                  <a:pt x="7056" y="406191"/>
                </a:lnTo>
                <a:cubicBezTo>
                  <a:pt x="4373" y="405965"/>
                  <a:pt x="1850" y="404745"/>
                  <a:pt x="9" y="402770"/>
                </a:cubicBezTo>
                <a:cubicBezTo>
                  <a:pt x="1554" y="400368"/>
                  <a:pt x="3874" y="398591"/>
                  <a:pt x="6602" y="397752"/>
                </a:cubicBezTo>
                <a:close/>
                <a:moveTo>
                  <a:pt x="415810" y="491039"/>
                </a:moveTo>
                <a:lnTo>
                  <a:pt x="436952" y="455686"/>
                </a:lnTo>
                <a:lnTo>
                  <a:pt x="418310" y="460475"/>
                </a:lnTo>
                <a:lnTo>
                  <a:pt x="433542" y="448615"/>
                </a:lnTo>
                <a:lnTo>
                  <a:pt x="391485" y="444053"/>
                </a:lnTo>
                <a:lnTo>
                  <a:pt x="292366" y="524111"/>
                </a:lnTo>
                <a:close/>
                <a:moveTo>
                  <a:pt x="499698" y="515216"/>
                </a:moveTo>
                <a:lnTo>
                  <a:pt x="479692" y="478722"/>
                </a:lnTo>
                <a:lnTo>
                  <a:pt x="474463" y="497197"/>
                </a:lnTo>
                <a:lnTo>
                  <a:pt x="471735" y="478038"/>
                </a:lnTo>
                <a:lnTo>
                  <a:pt x="447183" y="511795"/>
                </a:lnTo>
                <a:lnTo>
                  <a:pt x="465597" y="637926"/>
                </a:lnTo>
                <a:close/>
                <a:moveTo>
                  <a:pt x="561988" y="455686"/>
                </a:moveTo>
                <a:lnTo>
                  <a:pt x="520386" y="455686"/>
                </a:lnTo>
                <a:lnTo>
                  <a:pt x="534025" y="469371"/>
                </a:lnTo>
                <a:lnTo>
                  <a:pt x="516066" y="462300"/>
                </a:lnTo>
                <a:lnTo>
                  <a:pt x="533117" y="500162"/>
                </a:lnTo>
                <a:lnTo>
                  <a:pt x="651332" y="547376"/>
                </a:lnTo>
                <a:close/>
                <a:moveTo>
                  <a:pt x="541073" y="370838"/>
                </a:moveTo>
                <a:lnTo>
                  <a:pt x="519476" y="406647"/>
                </a:lnTo>
                <a:lnTo>
                  <a:pt x="538118" y="401630"/>
                </a:lnTo>
                <a:lnTo>
                  <a:pt x="522886" y="413718"/>
                </a:lnTo>
                <a:lnTo>
                  <a:pt x="564489" y="418052"/>
                </a:lnTo>
                <a:lnTo>
                  <a:pt x="664290" y="337994"/>
                </a:lnTo>
                <a:close/>
                <a:moveTo>
                  <a:pt x="457413" y="346889"/>
                </a:moveTo>
                <a:lnTo>
                  <a:pt x="477419" y="383383"/>
                </a:lnTo>
                <a:lnTo>
                  <a:pt x="482420" y="364452"/>
                </a:lnTo>
                <a:lnTo>
                  <a:pt x="485148" y="383611"/>
                </a:lnTo>
                <a:lnTo>
                  <a:pt x="509701" y="349854"/>
                </a:lnTo>
                <a:lnTo>
                  <a:pt x="491286" y="223723"/>
                </a:lnTo>
                <a:close/>
                <a:moveTo>
                  <a:pt x="394668" y="407332"/>
                </a:moveTo>
                <a:lnTo>
                  <a:pt x="436270" y="407332"/>
                </a:lnTo>
                <a:lnTo>
                  <a:pt x="422630" y="393418"/>
                </a:lnTo>
                <a:lnTo>
                  <a:pt x="440590" y="400717"/>
                </a:lnTo>
                <a:lnTo>
                  <a:pt x="423539" y="362627"/>
                </a:lnTo>
                <a:lnTo>
                  <a:pt x="305323" y="3156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5"/>
          <p:cNvSpPr/>
          <p:nvPr/>
        </p:nvSpPr>
        <p:spPr>
          <a:xfrm>
            <a:off x="11197029" y="2231898"/>
            <a:ext cx="645273" cy="589633"/>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5"/>
          <p:cNvSpPr/>
          <p:nvPr/>
        </p:nvSpPr>
        <p:spPr>
          <a:xfrm>
            <a:off x="11081148" y="3441063"/>
            <a:ext cx="937503" cy="842909"/>
          </a:xfrm>
          <a:custGeom>
            <a:avLst/>
            <a:gdLst/>
            <a:ahLst/>
            <a:cxnLst/>
            <a:rect l="l" t="t" r="r" b="b"/>
            <a:pathLst>
              <a:path w="928221" h="834563" extrusionOk="0">
                <a:moveTo>
                  <a:pt x="5692" y="386120"/>
                </a:moveTo>
                <a:lnTo>
                  <a:pt x="103449" y="388173"/>
                </a:lnTo>
                <a:lnTo>
                  <a:pt x="47750" y="331607"/>
                </a:lnTo>
                <a:cubicBezTo>
                  <a:pt x="40657" y="324653"/>
                  <a:pt x="40521" y="313244"/>
                  <a:pt x="47455" y="306126"/>
                </a:cubicBezTo>
                <a:cubicBezTo>
                  <a:pt x="47545" y="306028"/>
                  <a:pt x="47659" y="305930"/>
                  <a:pt x="47750" y="305834"/>
                </a:cubicBezTo>
                <a:cubicBezTo>
                  <a:pt x="54684" y="298718"/>
                  <a:pt x="66051" y="298585"/>
                  <a:pt x="73144" y="305542"/>
                </a:cubicBezTo>
                <a:cubicBezTo>
                  <a:pt x="73234" y="305638"/>
                  <a:pt x="73348" y="305736"/>
                  <a:pt x="73440" y="305834"/>
                </a:cubicBezTo>
                <a:lnTo>
                  <a:pt x="155736" y="389085"/>
                </a:lnTo>
                <a:lnTo>
                  <a:pt x="222118" y="390681"/>
                </a:lnTo>
                <a:lnTo>
                  <a:pt x="98674" y="263182"/>
                </a:lnTo>
                <a:cubicBezTo>
                  <a:pt x="92422" y="256869"/>
                  <a:pt x="92422" y="246687"/>
                  <a:pt x="98674" y="240373"/>
                </a:cubicBezTo>
                <a:cubicBezTo>
                  <a:pt x="104835" y="234076"/>
                  <a:pt x="114906" y="233971"/>
                  <a:pt x="121180" y="240143"/>
                </a:cubicBezTo>
                <a:cubicBezTo>
                  <a:pt x="121248" y="240218"/>
                  <a:pt x="121340" y="240296"/>
                  <a:pt x="121408" y="240373"/>
                </a:cubicBezTo>
                <a:lnTo>
                  <a:pt x="267358" y="391594"/>
                </a:lnTo>
                <a:lnTo>
                  <a:pt x="335560" y="393190"/>
                </a:lnTo>
                <a:lnTo>
                  <a:pt x="226438" y="282113"/>
                </a:lnTo>
                <a:cubicBezTo>
                  <a:pt x="220163" y="275941"/>
                  <a:pt x="220049" y="265832"/>
                  <a:pt x="226210" y="259535"/>
                </a:cubicBezTo>
                <a:cubicBezTo>
                  <a:pt x="226278" y="259457"/>
                  <a:pt x="226370" y="259380"/>
                  <a:pt x="226438" y="259304"/>
                </a:cubicBezTo>
                <a:cubicBezTo>
                  <a:pt x="230052" y="251595"/>
                  <a:pt x="239055" y="248080"/>
                  <a:pt x="246899" y="251321"/>
                </a:cubicBezTo>
                <a:lnTo>
                  <a:pt x="391485" y="308799"/>
                </a:lnTo>
                <a:lnTo>
                  <a:pt x="363523" y="246532"/>
                </a:lnTo>
                <a:lnTo>
                  <a:pt x="167784" y="170579"/>
                </a:lnTo>
                <a:cubicBezTo>
                  <a:pt x="159441" y="167402"/>
                  <a:pt x="155259" y="158051"/>
                  <a:pt x="158418" y="149689"/>
                </a:cubicBezTo>
                <a:cubicBezTo>
                  <a:pt x="158442" y="149659"/>
                  <a:pt x="158442" y="149627"/>
                  <a:pt x="158464" y="149596"/>
                </a:cubicBezTo>
                <a:cubicBezTo>
                  <a:pt x="161737" y="141289"/>
                  <a:pt x="171081" y="137206"/>
                  <a:pt x="179379" y="140472"/>
                </a:cubicBezTo>
                <a:lnTo>
                  <a:pt x="344881" y="204564"/>
                </a:lnTo>
                <a:lnTo>
                  <a:pt x="317601" y="144121"/>
                </a:lnTo>
                <a:lnTo>
                  <a:pt x="209160" y="100557"/>
                </a:lnTo>
                <a:cubicBezTo>
                  <a:pt x="200271" y="96864"/>
                  <a:pt x="195792" y="86870"/>
                  <a:pt x="198929" y="77749"/>
                </a:cubicBezTo>
                <a:cubicBezTo>
                  <a:pt x="202613" y="68835"/>
                  <a:pt x="212570" y="64337"/>
                  <a:pt x="221663" y="67485"/>
                </a:cubicBezTo>
                <a:lnTo>
                  <a:pt x="295322" y="97136"/>
                </a:lnTo>
                <a:lnTo>
                  <a:pt x="257811" y="7727"/>
                </a:lnTo>
                <a:cubicBezTo>
                  <a:pt x="256788" y="5323"/>
                  <a:pt x="256788" y="2604"/>
                  <a:pt x="257811" y="200"/>
                </a:cubicBezTo>
                <a:cubicBezTo>
                  <a:pt x="260175" y="1128"/>
                  <a:pt x="262176" y="2811"/>
                  <a:pt x="263494" y="4990"/>
                </a:cubicBezTo>
                <a:lnTo>
                  <a:pt x="310553" y="90750"/>
                </a:lnTo>
                <a:lnTo>
                  <a:pt x="331468" y="14341"/>
                </a:lnTo>
                <a:cubicBezTo>
                  <a:pt x="334060" y="4606"/>
                  <a:pt x="344041" y="-1169"/>
                  <a:pt x="353747" y="1438"/>
                </a:cubicBezTo>
                <a:cubicBezTo>
                  <a:pt x="353906" y="1479"/>
                  <a:pt x="354042" y="1523"/>
                  <a:pt x="354202" y="1568"/>
                </a:cubicBezTo>
                <a:cubicBezTo>
                  <a:pt x="364001" y="4333"/>
                  <a:pt x="369684" y="14535"/>
                  <a:pt x="366933" y="24359"/>
                </a:cubicBezTo>
                <a:cubicBezTo>
                  <a:pt x="366933" y="24363"/>
                  <a:pt x="366933" y="24370"/>
                  <a:pt x="366933" y="24377"/>
                </a:cubicBezTo>
                <a:lnTo>
                  <a:pt x="336015" y="138419"/>
                </a:lnTo>
                <a:lnTo>
                  <a:pt x="367843" y="196809"/>
                </a:lnTo>
                <a:lnTo>
                  <a:pt x="416720" y="25973"/>
                </a:lnTo>
                <a:cubicBezTo>
                  <a:pt x="419130" y="17493"/>
                  <a:pt x="427927" y="12576"/>
                  <a:pt x="436384" y="14993"/>
                </a:cubicBezTo>
                <a:cubicBezTo>
                  <a:pt x="436430" y="15003"/>
                  <a:pt x="436452" y="15014"/>
                  <a:pt x="436498" y="15025"/>
                </a:cubicBezTo>
                <a:cubicBezTo>
                  <a:pt x="444887" y="17167"/>
                  <a:pt x="449979" y="25732"/>
                  <a:pt x="447843" y="34155"/>
                </a:cubicBezTo>
                <a:cubicBezTo>
                  <a:pt x="447775" y="34394"/>
                  <a:pt x="447707" y="34631"/>
                  <a:pt x="447637" y="34869"/>
                </a:cubicBezTo>
                <a:lnTo>
                  <a:pt x="389894" y="236952"/>
                </a:lnTo>
                <a:lnTo>
                  <a:pt x="422631" y="296710"/>
                </a:lnTo>
                <a:lnTo>
                  <a:pt x="462415" y="145034"/>
                </a:lnTo>
                <a:cubicBezTo>
                  <a:pt x="464643" y="136773"/>
                  <a:pt x="472963" y="131743"/>
                  <a:pt x="481284" y="133630"/>
                </a:cubicBezTo>
                <a:cubicBezTo>
                  <a:pt x="489741" y="132932"/>
                  <a:pt x="497288" y="138910"/>
                  <a:pt x="498562" y="147315"/>
                </a:cubicBezTo>
                <a:lnTo>
                  <a:pt x="521296" y="301500"/>
                </a:lnTo>
                <a:lnTo>
                  <a:pt x="561080" y="246304"/>
                </a:lnTo>
                <a:lnTo>
                  <a:pt x="528570" y="38746"/>
                </a:lnTo>
                <a:cubicBezTo>
                  <a:pt x="527343" y="29965"/>
                  <a:pt x="533276" y="21786"/>
                  <a:pt x="541983" y="20271"/>
                </a:cubicBezTo>
                <a:cubicBezTo>
                  <a:pt x="550644" y="18796"/>
                  <a:pt x="558874" y="24646"/>
                  <a:pt x="560329" y="33338"/>
                </a:cubicBezTo>
                <a:cubicBezTo>
                  <a:pt x="560352" y="33468"/>
                  <a:pt x="560375" y="33598"/>
                  <a:pt x="560397" y="33728"/>
                </a:cubicBezTo>
                <a:lnTo>
                  <a:pt x="587906" y="209354"/>
                </a:lnTo>
                <a:lnTo>
                  <a:pt x="626780" y="155070"/>
                </a:lnTo>
                <a:lnTo>
                  <a:pt x="609957" y="39202"/>
                </a:lnTo>
                <a:cubicBezTo>
                  <a:pt x="608479" y="29235"/>
                  <a:pt x="615345" y="19952"/>
                  <a:pt x="625280" y="18467"/>
                </a:cubicBezTo>
                <a:cubicBezTo>
                  <a:pt x="625326" y="18460"/>
                  <a:pt x="625371" y="18453"/>
                  <a:pt x="625416" y="18447"/>
                </a:cubicBezTo>
                <a:cubicBezTo>
                  <a:pt x="635351" y="16964"/>
                  <a:pt x="644603" y="23841"/>
                  <a:pt x="646081" y="33808"/>
                </a:cubicBezTo>
                <a:cubicBezTo>
                  <a:pt x="646081" y="33858"/>
                  <a:pt x="646104" y="33906"/>
                  <a:pt x="646104" y="33956"/>
                </a:cubicBezTo>
                <a:lnTo>
                  <a:pt x="657471" y="112418"/>
                </a:lnTo>
                <a:lnTo>
                  <a:pt x="714760" y="33272"/>
                </a:lnTo>
                <a:cubicBezTo>
                  <a:pt x="716237" y="31101"/>
                  <a:pt x="718534" y="29623"/>
                  <a:pt x="721126" y="29167"/>
                </a:cubicBezTo>
                <a:cubicBezTo>
                  <a:pt x="721581" y="31685"/>
                  <a:pt x="721080" y="34280"/>
                  <a:pt x="719762" y="36465"/>
                </a:cubicBezTo>
                <a:lnTo>
                  <a:pt x="669066" y="120173"/>
                </a:lnTo>
                <a:lnTo>
                  <a:pt x="745679" y="100101"/>
                </a:lnTo>
                <a:cubicBezTo>
                  <a:pt x="755476" y="97357"/>
                  <a:pt x="765639" y="103100"/>
                  <a:pt x="768367" y="112929"/>
                </a:cubicBezTo>
                <a:cubicBezTo>
                  <a:pt x="768389" y="112988"/>
                  <a:pt x="768389" y="113045"/>
                  <a:pt x="768412" y="113102"/>
                </a:cubicBezTo>
                <a:cubicBezTo>
                  <a:pt x="771230" y="122773"/>
                  <a:pt x="765707" y="132909"/>
                  <a:pt x="756067" y="135742"/>
                </a:cubicBezTo>
                <a:cubicBezTo>
                  <a:pt x="755863" y="135801"/>
                  <a:pt x="755658" y="135858"/>
                  <a:pt x="755454" y="135911"/>
                </a:cubicBezTo>
                <a:lnTo>
                  <a:pt x="641785" y="165561"/>
                </a:lnTo>
                <a:lnTo>
                  <a:pt x="607457" y="222355"/>
                </a:lnTo>
                <a:lnTo>
                  <a:pt x="780688" y="179019"/>
                </a:lnTo>
                <a:cubicBezTo>
                  <a:pt x="789327" y="177000"/>
                  <a:pt x="798012" y="182262"/>
                  <a:pt x="800239" y="190879"/>
                </a:cubicBezTo>
                <a:cubicBezTo>
                  <a:pt x="802240" y="199551"/>
                  <a:pt x="797011" y="208252"/>
                  <a:pt x="788418" y="210494"/>
                </a:cubicBezTo>
                <a:lnTo>
                  <a:pt x="583814" y="261129"/>
                </a:lnTo>
                <a:lnTo>
                  <a:pt x="548575" y="319519"/>
                </a:lnTo>
                <a:lnTo>
                  <a:pt x="699073" y="280516"/>
                </a:lnTo>
                <a:cubicBezTo>
                  <a:pt x="707326" y="278418"/>
                  <a:pt x="715784" y="283110"/>
                  <a:pt x="718398" y="291236"/>
                </a:cubicBezTo>
                <a:cubicBezTo>
                  <a:pt x="723854" y="297985"/>
                  <a:pt x="722831" y="307896"/>
                  <a:pt x="716101" y="313374"/>
                </a:cubicBezTo>
                <a:cubicBezTo>
                  <a:pt x="715806" y="313607"/>
                  <a:pt x="715510" y="313833"/>
                  <a:pt x="715215" y="314045"/>
                </a:cubicBezTo>
                <a:lnTo>
                  <a:pt x="593134" y="410753"/>
                </a:lnTo>
                <a:lnTo>
                  <a:pt x="661336" y="417595"/>
                </a:lnTo>
                <a:lnTo>
                  <a:pt x="824792" y="285762"/>
                </a:lnTo>
                <a:cubicBezTo>
                  <a:pt x="831725" y="280154"/>
                  <a:pt x="841888" y="281255"/>
                  <a:pt x="847480" y="288223"/>
                </a:cubicBezTo>
                <a:cubicBezTo>
                  <a:pt x="847503" y="288239"/>
                  <a:pt x="847503" y="288255"/>
                  <a:pt x="847526" y="288271"/>
                </a:cubicBezTo>
                <a:cubicBezTo>
                  <a:pt x="853187" y="295189"/>
                  <a:pt x="852163" y="305391"/>
                  <a:pt x="845275" y="311061"/>
                </a:cubicBezTo>
                <a:cubicBezTo>
                  <a:pt x="845275" y="311068"/>
                  <a:pt x="845253" y="311073"/>
                  <a:pt x="845253" y="311080"/>
                </a:cubicBezTo>
                <a:lnTo>
                  <a:pt x="707031" y="422385"/>
                </a:lnTo>
                <a:lnTo>
                  <a:pt x="772958" y="429228"/>
                </a:lnTo>
                <a:lnTo>
                  <a:pt x="863893" y="356925"/>
                </a:lnTo>
                <a:cubicBezTo>
                  <a:pt x="871737" y="350618"/>
                  <a:pt x="883172" y="351877"/>
                  <a:pt x="889469" y="359735"/>
                </a:cubicBezTo>
                <a:cubicBezTo>
                  <a:pt x="889492" y="359787"/>
                  <a:pt x="889538" y="359837"/>
                  <a:pt x="889583" y="359890"/>
                </a:cubicBezTo>
                <a:cubicBezTo>
                  <a:pt x="895789" y="367848"/>
                  <a:pt x="894471" y="379327"/>
                  <a:pt x="886627" y="385664"/>
                </a:cubicBezTo>
                <a:lnTo>
                  <a:pt x="824337" y="434702"/>
                </a:lnTo>
                <a:lnTo>
                  <a:pt x="921410" y="444738"/>
                </a:lnTo>
                <a:cubicBezTo>
                  <a:pt x="924025" y="444977"/>
                  <a:pt x="926457" y="446197"/>
                  <a:pt x="928230" y="448159"/>
                </a:cubicBezTo>
                <a:cubicBezTo>
                  <a:pt x="926253" y="449819"/>
                  <a:pt x="923753" y="450711"/>
                  <a:pt x="921183" y="450668"/>
                </a:cubicBezTo>
                <a:lnTo>
                  <a:pt x="823428" y="448387"/>
                </a:lnTo>
                <a:lnTo>
                  <a:pt x="879126" y="504952"/>
                </a:lnTo>
                <a:cubicBezTo>
                  <a:pt x="886219" y="511906"/>
                  <a:pt x="886355" y="523315"/>
                  <a:pt x="879421" y="530434"/>
                </a:cubicBezTo>
                <a:cubicBezTo>
                  <a:pt x="879330" y="530532"/>
                  <a:pt x="879216" y="530630"/>
                  <a:pt x="879126" y="530726"/>
                </a:cubicBezTo>
                <a:cubicBezTo>
                  <a:pt x="872033" y="537831"/>
                  <a:pt x="860530" y="537831"/>
                  <a:pt x="853437" y="530726"/>
                </a:cubicBezTo>
                <a:lnTo>
                  <a:pt x="771140" y="447247"/>
                </a:lnTo>
                <a:lnTo>
                  <a:pt x="704757" y="445878"/>
                </a:lnTo>
                <a:lnTo>
                  <a:pt x="828202" y="573606"/>
                </a:lnTo>
                <a:cubicBezTo>
                  <a:pt x="834453" y="579919"/>
                  <a:pt x="834453" y="590101"/>
                  <a:pt x="828202" y="596414"/>
                </a:cubicBezTo>
                <a:cubicBezTo>
                  <a:pt x="821904" y="602677"/>
                  <a:pt x="811765" y="602677"/>
                  <a:pt x="805469" y="596414"/>
                </a:cubicBezTo>
                <a:lnTo>
                  <a:pt x="659517" y="445194"/>
                </a:lnTo>
                <a:lnTo>
                  <a:pt x="591315" y="443825"/>
                </a:lnTo>
                <a:lnTo>
                  <a:pt x="700437" y="554675"/>
                </a:lnTo>
                <a:cubicBezTo>
                  <a:pt x="706712" y="560847"/>
                  <a:pt x="706825" y="570955"/>
                  <a:pt x="700665" y="577253"/>
                </a:cubicBezTo>
                <a:cubicBezTo>
                  <a:pt x="700597" y="577330"/>
                  <a:pt x="700506" y="577408"/>
                  <a:pt x="700437" y="577483"/>
                </a:cubicBezTo>
                <a:cubicBezTo>
                  <a:pt x="696914" y="585281"/>
                  <a:pt x="687889" y="588903"/>
                  <a:pt x="679978" y="585694"/>
                </a:cubicBezTo>
                <a:lnTo>
                  <a:pt x="535617" y="528217"/>
                </a:lnTo>
                <a:lnTo>
                  <a:pt x="563353" y="588431"/>
                </a:lnTo>
                <a:lnTo>
                  <a:pt x="759091" y="664384"/>
                </a:lnTo>
                <a:cubicBezTo>
                  <a:pt x="767344" y="667440"/>
                  <a:pt x="771550" y="676620"/>
                  <a:pt x="768503" y="684893"/>
                </a:cubicBezTo>
                <a:cubicBezTo>
                  <a:pt x="768480" y="684975"/>
                  <a:pt x="768435" y="685057"/>
                  <a:pt x="768412" y="685139"/>
                </a:cubicBezTo>
                <a:cubicBezTo>
                  <a:pt x="765251" y="693501"/>
                  <a:pt x="755931" y="697702"/>
                  <a:pt x="747588" y="694527"/>
                </a:cubicBezTo>
                <a:cubicBezTo>
                  <a:pt x="747566" y="694516"/>
                  <a:pt x="747520" y="694502"/>
                  <a:pt x="747496" y="694491"/>
                </a:cubicBezTo>
                <a:lnTo>
                  <a:pt x="581995" y="630171"/>
                </a:lnTo>
                <a:lnTo>
                  <a:pt x="609276" y="690841"/>
                </a:lnTo>
                <a:lnTo>
                  <a:pt x="717715" y="734406"/>
                </a:lnTo>
                <a:cubicBezTo>
                  <a:pt x="726604" y="738098"/>
                  <a:pt x="731083" y="748093"/>
                  <a:pt x="727946" y="757214"/>
                </a:cubicBezTo>
                <a:cubicBezTo>
                  <a:pt x="724263" y="766125"/>
                  <a:pt x="714238" y="770548"/>
                  <a:pt x="705212" y="767250"/>
                </a:cubicBezTo>
                <a:lnTo>
                  <a:pt x="631554" y="737827"/>
                </a:lnTo>
                <a:lnTo>
                  <a:pt x="671339" y="827236"/>
                </a:lnTo>
                <a:cubicBezTo>
                  <a:pt x="672247" y="829663"/>
                  <a:pt x="672247" y="832336"/>
                  <a:pt x="671339" y="834763"/>
                </a:cubicBezTo>
                <a:cubicBezTo>
                  <a:pt x="668815" y="833892"/>
                  <a:pt x="666701" y="832101"/>
                  <a:pt x="665428" y="829745"/>
                </a:cubicBezTo>
                <a:lnTo>
                  <a:pt x="618368" y="743985"/>
                </a:lnTo>
                <a:lnTo>
                  <a:pt x="597454" y="820622"/>
                </a:lnTo>
                <a:cubicBezTo>
                  <a:pt x="594590" y="830368"/>
                  <a:pt x="584495" y="836038"/>
                  <a:pt x="574720" y="833395"/>
                </a:cubicBezTo>
                <a:cubicBezTo>
                  <a:pt x="565012" y="830523"/>
                  <a:pt x="559351" y="820396"/>
                  <a:pt x="561989" y="810586"/>
                </a:cubicBezTo>
                <a:lnTo>
                  <a:pt x="592907" y="696543"/>
                </a:lnTo>
                <a:lnTo>
                  <a:pt x="561080" y="638382"/>
                </a:lnTo>
                <a:lnTo>
                  <a:pt x="512202" y="809217"/>
                </a:lnTo>
                <a:cubicBezTo>
                  <a:pt x="509678" y="817773"/>
                  <a:pt x="500721" y="822668"/>
                  <a:pt x="492196" y="820166"/>
                </a:cubicBezTo>
                <a:cubicBezTo>
                  <a:pt x="483671" y="817634"/>
                  <a:pt x="478782" y="808659"/>
                  <a:pt x="481284" y="800094"/>
                </a:cubicBezTo>
                <a:lnTo>
                  <a:pt x="539028" y="598239"/>
                </a:lnTo>
                <a:lnTo>
                  <a:pt x="506291" y="538481"/>
                </a:lnTo>
                <a:lnTo>
                  <a:pt x="464915" y="688332"/>
                </a:lnTo>
                <a:cubicBezTo>
                  <a:pt x="462483" y="696550"/>
                  <a:pt x="454185" y="701518"/>
                  <a:pt x="445820" y="699737"/>
                </a:cubicBezTo>
                <a:cubicBezTo>
                  <a:pt x="437339" y="700551"/>
                  <a:pt x="429724" y="694518"/>
                  <a:pt x="428542" y="686052"/>
                </a:cubicBezTo>
                <a:lnTo>
                  <a:pt x="405808" y="532094"/>
                </a:lnTo>
                <a:lnTo>
                  <a:pt x="366251" y="588431"/>
                </a:lnTo>
                <a:lnTo>
                  <a:pt x="398533" y="796217"/>
                </a:lnTo>
                <a:cubicBezTo>
                  <a:pt x="399761" y="804998"/>
                  <a:pt x="393826" y="813177"/>
                  <a:pt x="385119" y="814691"/>
                </a:cubicBezTo>
                <a:cubicBezTo>
                  <a:pt x="376299" y="815921"/>
                  <a:pt x="368115" y="809838"/>
                  <a:pt x="366705" y="801006"/>
                </a:cubicBezTo>
                <a:lnTo>
                  <a:pt x="339198" y="625609"/>
                </a:lnTo>
                <a:lnTo>
                  <a:pt x="300550" y="679665"/>
                </a:lnTo>
                <a:lnTo>
                  <a:pt x="317145" y="795532"/>
                </a:lnTo>
                <a:cubicBezTo>
                  <a:pt x="318509" y="805525"/>
                  <a:pt x="311622" y="814762"/>
                  <a:pt x="301687" y="816288"/>
                </a:cubicBezTo>
                <a:cubicBezTo>
                  <a:pt x="291729" y="817650"/>
                  <a:pt x="282522" y="810746"/>
                  <a:pt x="280999" y="800778"/>
                </a:cubicBezTo>
                <a:lnTo>
                  <a:pt x="269633" y="722089"/>
                </a:lnTo>
                <a:lnTo>
                  <a:pt x="212343" y="801919"/>
                </a:lnTo>
                <a:cubicBezTo>
                  <a:pt x="210911" y="804092"/>
                  <a:pt x="208728" y="805641"/>
                  <a:pt x="206204" y="806252"/>
                </a:cubicBezTo>
                <a:cubicBezTo>
                  <a:pt x="205318" y="803823"/>
                  <a:pt x="205318" y="801155"/>
                  <a:pt x="206204" y="798726"/>
                </a:cubicBezTo>
                <a:lnTo>
                  <a:pt x="257811" y="715018"/>
                </a:lnTo>
                <a:lnTo>
                  <a:pt x="180970" y="735090"/>
                </a:lnTo>
                <a:cubicBezTo>
                  <a:pt x="171490" y="738012"/>
                  <a:pt x="161442" y="732670"/>
                  <a:pt x="158532" y="723156"/>
                </a:cubicBezTo>
                <a:cubicBezTo>
                  <a:pt x="158418" y="722805"/>
                  <a:pt x="158328" y="722447"/>
                  <a:pt x="158236" y="722089"/>
                </a:cubicBezTo>
                <a:cubicBezTo>
                  <a:pt x="155508" y="712261"/>
                  <a:pt x="161238" y="702070"/>
                  <a:pt x="171013" y="699328"/>
                </a:cubicBezTo>
                <a:cubicBezTo>
                  <a:pt x="171081" y="699312"/>
                  <a:pt x="171149" y="699296"/>
                  <a:pt x="171195" y="699280"/>
                </a:cubicBezTo>
                <a:lnTo>
                  <a:pt x="284864" y="669858"/>
                </a:lnTo>
                <a:lnTo>
                  <a:pt x="319192" y="613064"/>
                </a:lnTo>
                <a:lnTo>
                  <a:pt x="147552" y="656857"/>
                </a:lnTo>
                <a:cubicBezTo>
                  <a:pt x="139049" y="659126"/>
                  <a:pt x="130342" y="654056"/>
                  <a:pt x="128092" y="645535"/>
                </a:cubicBezTo>
                <a:cubicBezTo>
                  <a:pt x="128046" y="645432"/>
                  <a:pt x="128024" y="645329"/>
                  <a:pt x="128000" y="645224"/>
                </a:cubicBezTo>
                <a:cubicBezTo>
                  <a:pt x="125863" y="636541"/>
                  <a:pt x="131137" y="627762"/>
                  <a:pt x="139800" y="625616"/>
                </a:cubicBezTo>
                <a:cubicBezTo>
                  <a:pt x="139800" y="625614"/>
                  <a:pt x="139822" y="625611"/>
                  <a:pt x="139822" y="625609"/>
                </a:cubicBezTo>
                <a:lnTo>
                  <a:pt x="344426" y="574746"/>
                </a:lnTo>
                <a:lnTo>
                  <a:pt x="379663" y="516356"/>
                </a:lnTo>
                <a:lnTo>
                  <a:pt x="229166" y="555587"/>
                </a:lnTo>
                <a:cubicBezTo>
                  <a:pt x="220936" y="557567"/>
                  <a:pt x="212547" y="552918"/>
                  <a:pt x="209843" y="544867"/>
                </a:cubicBezTo>
                <a:cubicBezTo>
                  <a:pt x="204523" y="537666"/>
                  <a:pt x="205932" y="527516"/>
                  <a:pt x="213026" y="522058"/>
                </a:cubicBezTo>
                <a:lnTo>
                  <a:pt x="335106" y="425578"/>
                </a:lnTo>
                <a:lnTo>
                  <a:pt x="266905" y="418508"/>
                </a:lnTo>
                <a:lnTo>
                  <a:pt x="103449" y="550341"/>
                </a:lnTo>
                <a:cubicBezTo>
                  <a:pt x="96855" y="555988"/>
                  <a:pt x="86966" y="555211"/>
                  <a:pt x="81328" y="548605"/>
                </a:cubicBezTo>
                <a:cubicBezTo>
                  <a:pt x="81124" y="548354"/>
                  <a:pt x="80919" y="548097"/>
                  <a:pt x="80715" y="547832"/>
                </a:cubicBezTo>
                <a:cubicBezTo>
                  <a:pt x="75053" y="541094"/>
                  <a:pt x="75894" y="531020"/>
                  <a:pt x="82602" y="525334"/>
                </a:cubicBezTo>
                <a:cubicBezTo>
                  <a:pt x="82738" y="525229"/>
                  <a:pt x="82852" y="525124"/>
                  <a:pt x="82988" y="525024"/>
                </a:cubicBezTo>
                <a:lnTo>
                  <a:pt x="221209" y="413718"/>
                </a:lnTo>
                <a:lnTo>
                  <a:pt x="155281" y="406875"/>
                </a:lnTo>
                <a:lnTo>
                  <a:pt x="64346" y="479178"/>
                </a:lnTo>
                <a:cubicBezTo>
                  <a:pt x="56389" y="485277"/>
                  <a:pt x="45045" y="483968"/>
                  <a:pt x="38656" y="476213"/>
                </a:cubicBezTo>
                <a:cubicBezTo>
                  <a:pt x="32587" y="468221"/>
                  <a:pt x="33883" y="456837"/>
                  <a:pt x="41612" y="450440"/>
                </a:cubicBezTo>
                <a:lnTo>
                  <a:pt x="103902" y="401401"/>
                </a:lnTo>
                <a:lnTo>
                  <a:pt x="6830" y="391366"/>
                </a:lnTo>
                <a:cubicBezTo>
                  <a:pt x="4238" y="391030"/>
                  <a:pt x="1828" y="389824"/>
                  <a:pt x="9" y="387944"/>
                </a:cubicBezTo>
                <a:cubicBezTo>
                  <a:pt x="1668" y="386742"/>
                  <a:pt x="3647" y="386104"/>
                  <a:pt x="5692" y="386120"/>
                </a:cubicBezTo>
                <a:close/>
                <a:moveTo>
                  <a:pt x="402625" y="477354"/>
                </a:moveTo>
                <a:lnTo>
                  <a:pt x="423539" y="442913"/>
                </a:lnTo>
                <a:lnTo>
                  <a:pt x="405353" y="447475"/>
                </a:lnTo>
                <a:lnTo>
                  <a:pt x="420130" y="435842"/>
                </a:lnTo>
                <a:lnTo>
                  <a:pt x="380119" y="431737"/>
                </a:lnTo>
                <a:lnTo>
                  <a:pt x="283045" y="508373"/>
                </a:lnTo>
                <a:close/>
                <a:moveTo>
                  <a:pt x="484012" y="500162"/>
                </a:moveTo>
                <a:lnTo>
                  <a:pt x="464461" y="464581"/>
                </a:lnTo>
                <a:lnTo>
                  <a:pt x="459459" y="482828"/>
                </a:lnTo>
                <a:lnTo>
                  <a:pt x="456731" y="464125"/>
                </a:lnTo>
                <a:lnTo>
                  <a:pt x="433998" y="496969"/>
                </a:lnTo>
                <a:lnTo>
                  <a:pt x="451957" y="619223"/>
                </a:lnTo>
                <a:close/>
                <a:moveTo>
                  <a:pt x="544711" y="441544"/>
                </a:moveTo>
                <a:lnTo>
                  <a:pt x="504472" y="441544"/>
                </a:lnTo>
                <a:lnTo>
                  <a:pt x="517658" y="454773"/>
                </a:lnTo>
                <a:lnTo>
                  <a:pt x="500152" y="447931"/>
                </a:lnTo>
                <a:lnTo>
                  <a:pt x="516521" y="484881"/>
                </a:lnTo>
                <a:lnTo>
                  <a:pt x="631554" y="530498"/>
                </a:lnTo>
                <a:close/>
                <a:moveTo>
                  <a:pt x="524478" y="359206"/>
                </a:moveTo>
                <a:lnTo>
                  <a:pt x="503335" y="393875"/>
                </a:lnTo>
                <a:lnTo>
                  <a:pt x="521750" y="389085"/>
                </a:lnTo>
                <a:lnTo>
                  <a:pt x="506974" y="400717"/>
                </a:lnTo>
                <a:lnTo>
                  <a:pt x="546984" y="404823"/>
                </a:lnTo>
                <a:lnTo>
                  <a:pt x="644285" y="327958"/>
                </a:lnTo>
                <a:close/>
                <a:moveTo>
                  <a:pt x="443092" y="336397"/>
                </a:moveTo>
                <a:lnTo>
                  <a:pt x="462642" y="371750"/>
                </a:lnTo>
                <a:lnTo>
                  <a:pt x="467643" y="353732"/>
                </a:lnTo>
                <a:lnTo>
                  <a:pt x="470371" y="372207"/>
                </a:lnTo>
                <a:lnTo>
                  <a:pt x="493105" y="339590"/>
                </a:lnTo>
                <a:lnTo>
                  <a:pt x="475146" y="217109"/>
                </a:lnTo>
                <a:close/>
                <a:moveTo>
                  <a:pt x="382391" y="395015"/>
                </a:moveTo>
                <a:lnTo>
                  <a:pt x="422631" y="395015"/>
                </a:lnTo>
                <a:lnTo>
                  <a:pt x="409445" y="381558"/>
                </a:lnTo>
                <a:lnTo>
                  <a:pt x="426950" y="388629"/>
                </a:lnTo>
                <a:lnTo>
                  <a:pt x="410581" y="351679"/>
                </a:lnTo>
                <a:lnTo>
                  <a:pt x="295548" y="30606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5"/>
          <p:cNvSpPr/>
          <p:nvPr/>
        </p:nvSpPr>
        <p:spPr>
          <a:xfrm>
            <a:off x="9679177" y="4780285"/>
            <a:ext cx="1321448" cy="1380247"/>
          </a:xfrm>
          <a:custGeom>
            <a:avLst/>
            <a:gdLst/>
            <a:ahLst/>
            <a:cxnLst/>
            <a:rect l="l" t="t" r="r" b="b"/>
            <a:pathLst>
              <a:path w="1308364" h="1366581" extrusionOk="0">
                <a:moveTo>
                  <a:pt x="1306904" y="914433"/>
                </a:moveTo>
                <a:cubicBezTo>
                  <a:pt x="1304108" y="922708"/>
                  <a:pt x="1295174" y="927183"/>
                  <a:pt x="1286898" y="924469"/>
                </a:cubicBezTo>
                <a:lnTo>
                  <a:pt x="1146176" y="876115"/>
                </a:lnTo>
                <a:lnTo>
                  <a:pt x="1179596" y="944540"/>
                </a:lnTo>
                <a:cubicBezTo>
                  <a:pt x="1183370" y="952416"/>
                  <a:pt x="1180119" y="961870"/>
                  <a:pt x="1172321" y="965752"/>
                </a:cubicBezTo>
                <a:cubicBezTo>
                  <a:pt x="1166978" y="968256"/>
                  <a:pt x="1160704" y="967645"/>
                  <a:pt x="1155953" y="964155"/>
                </a:cubicBezTo>
                <a:cubicBezTo>
                  <a:pt x="1153884" y="962616"/>
                  <a:pt x="1152247" y="960574"/>
                  <a:pt x="1151178" y="958225"/>
                </a:cubicBezTo>
                <a:lnTo>
                  <a:pt x="1104347" y="860605"/>
                </a:lnTo>
                <a:lnTo>
                  <a:pt x="965443" y="812707"/>
                </a:lnTo>
                <a:lnTo>
                  <a:pt x="1026597" y="940663"/>
                </a:lnTo>
                <a:cubicBezTo>
                  <a:pt x="1030416" y="948468"/>
                  <a:pt x="1027189" y="957894"/>
                  <a:pt x="1019413" y="961722"/>
                </a:cubicBezTo>
                <a:cubicBezTo>
                  <a:pt x="1019299" y="961774"/>
                  <a:pt x="1019209" y="961824"/>
                  <a:pt x="1019095" y="961875"/>
                </a:cubicBezTo>
                <a:cubicBezTo>
                  <a:pt x="1013867" y="964500"/>
                  <a:pt x="1007592" y="963879"/>
                  <a:pt x="1002953" y="960278"/>
                </a:cubicBezTo>
                <a:cubicBezTo>
                  <a:pt x="1000839" y="958786"/>
                  <a:pt x="999179" y="956731"/>
                  <a:pt x="998180" y="954348"/>
                </a:cubicBezTo>
                <a:lnTo>
                  <a:pt x="923385" y="798338"/>
                </a:lnTo>
                <a:lnTo>
                  <a:pt x="791529" y="752721"/>
                </a:lnTo>
                <a:lnTo>
                  <a:pt x="853365" y="882273"/>
                </a:lnTo>
                <a:lnTo>
                  <a:pt x="906562" y="912608"/>
                </a:lnTo>
                <a:cubicBezTo>
                  <a:pt x="914292" y="916823"/>
                  <a:pt x="917134" y="926517"/>
                  <a:pt x="912928" y="934263"/>
                </a:cubicBezTo>
                <a:cubicBezTo>
                  <a:pt x="912723" y="934657"/>
                  <a:pt x="912495" y="935043"/>
                  <a:pt x="912246" y="935417"/>
                </a:cubicBezTo>
                <a:cubicBezTo>
                  <a:pt x="911541" y="936505"/>
                  <a:pt x="910700" y="937501"/>
                  <a:pt x="909745" y="938382"/>
                </a:cubicBezTo>
                <a:cubicBezTo>
                  <a:pt x="904811" y="943468"/>
                  <a:pt x="897128" y="944677"/>
                  <a:pt x="890876" y="941347"/>
                </a:cubicBezTo>
                <a:lnTo>
                  <a:pt x="877464" y="933592"/>
                </a:lnTo>
                <a:lnTo>
                  <a:pt x="887465" y="954576"/>
                </a:lnTo>
                <a:cubicBezTo>
                  <a:pt x="891331" y="962356"/>
                  <a:pt x="888170" y="971805"/>
                  <a:pt x="880418" y="975678"/>
                </a:cubicBezTo>
                <a:cubicBezTo>
                  <a:pt x="880350" y="975715"/>
                  <a:pt x="880260" y="975751"/>
                  <a:pt x="880192" y="975788"/>
                </a:cubicBezTo>
                <a:lnTo>
                  <a:pt x="880192" y="975788"/>
                </a:lnTo>
                <a:cubicBezTo>
                  <a:pt x="874894" y="978187"/>
                  <a:pt x="868687" y="977487"/>
                  <a:pt x="864050" y="973963"/>
                </a:cubicBezTo>
                <a:cubicBezTo>
                  <a:pt x="861959" y="972560"/>
                  <a:pt x="860300" y="970581"/>
                  <a:pt x="859276" y="968261"/>
                </a:cubicBezTo>
                <a:lnTo>
                  <a:pt x="829494" y="905994"/>
                </a:lnTo>
                <a:lnTo>
                  <a:pt x="691500" y="826848"/>
                </a:lnTo>
                <a:lnTo>
                  <a:pt x="719691" y="971682"/>
                </a:lnTo>
                <a:lnTo>
                  <a:pt x="862003" y="1065881"/>
                </a:lnTo>
                <a:lnTo>
                  <a:pt x="862003" y="1065881"/>
                </a:lnTo>
                <a:cubicBezTo>
                  <a:pt x="868779" y="1071501"/>
                  <a:pt x="869734" y="1081564"/>
                  <a:pt x="864118" y="1088359"/>
                </a:cubicBezTo>
                <a:cubicBezTo>
                  <a:pt x="859344" y="1094168"/>
                  <a:pt x="851160" y="1095827"/>
                  <a:pt x="844499" y="1092339"/>
                </a:cubicBezTo>
                <a:lnTo>
                  <a:pt x="728329" y="1015246"/>
                </a:lnTo>
                <a:lnTo>
                  <a:pt x="756520" y="1159624"/>
                </a:lnTo>
                <a:lnTo>
                  <a:pt x="844727" y="1218014"/>
                </a:lnTo>
                <a:lnTo>
                  <a:pt x="844727" y="1218014"/>
                </a:lnTo>
                <a:cubicBezTo>
                  <a:pt x="852228" y="1222856"/>
                  <a:pt x="854389" y="1232878"/>
                  <a:pt x="849546" y="1240398"/>
                </a:cubicBezTo>
                <a:cubicBezTo>
                  <a:pt x="849454" y="1240540"/>
                  <a:pt x="849364" y="1240683"/>
                  <a:pt x="849273" y="1240823"/>
                </a:cubicBezTo>
                <a:cubicBezTo>
                  <a:pt x="844727" y="1248217"/>
                  <a:pt x="835042" y="1250507"/>
                  <a:pt x="827677" y="1245936"/>
                </a:cubicBezTo>
                <a:cubicBezTo>
                  <a:pt x="827289" y="1245695"/>
                  <a:pt x="826904" y="1245434"/>
                  <a:pt x="826539" y="1245156"/>
                </a:cubicBezTo>
                <a:lnTo>
                  <a:pt x="764021" y="1203873"/>
                </a:lnTo>
                <a:lnTo>
                  <a:pt x="792212" y="1348022"/>
                </a:lnTo>
                <a:cubicBezTo>
                  <a:pt x="793848" y="1356589"/>
                  <a:pt x="788256" y="1364860"/>
                  <a:pt x="779707" y="1366497"/>
                </a:cubicBezTo>
                <a:cubicBezTo>
                  <a:pt x="771160" y="1368135"/>
                  <a:pt x="762930" y="1362520"/>
                  <a:pt x="761293" y="1353953"/>
                </a:cubicBezTo>
                <a:lnTo>
                  <a:pt x="732648" y="1207978"/>
                </a:lnTo>
                <a:lnTo>
                  <a:pt x="689227" y="1271842"/>
                </a:lnTo>
                <a:cubicBezTo>
                  <a:pt x="684317" y="1279159"/>
                  <a:pt x="674427" y="1281102"/>
                  <a:pt x="667152" y="1276180"/>
                </a:cubicBezTo>
                <a:cubicBezTo>
                  <a:pt x="666925" y="1276032"/>
                  <a:pt x="666697" y="1275879"/>
                  <a:pt x="666493" y="1275720"/>
                </a:cubicBezTo>
                <a:cubicBezTo>
                  <a:pt x="661697" y="1272419"/>
                  <a:pt x="659150" y="1266687"/>
                  <a:pt x="659901" y="1260894"/>
                </a:cubicBezTo>
                <a:cubicBezTo>
                  <a:pt x="660173" y="1258376"/>
                  <a:pt x="661037" y="1255956"/>
                  <a:pt x="662401" y="1253823"/>
                </a:cubicBezTo>
                <a:lnTo>
                  <a:pt x="723555" y="1164414"/>
                </a:lnTo>
                <a:lnTo>
                  <a:pt x="695366" y="1019808"/>
                </a:lnTo>
                <a:lnTo>
                  <a:pt x="615342" y="1137044"/>
                </a:lnTo>
                <a:cubicBezTo>
                  <a:pt x="610341" y="1144450"/>
                  <a:pt x="600315" y="1146386"/>
                  <a:pt x="592926" y="1141371"/>
                </a:cubicBezTo>
                <a:cubicBezTo>
                  <a:pt x="592812" y="1141298"/>
                  <a:pt x="592722" y="1141225"/>
                  <a:pt x="592608" y="1141149"/>
                </a:cubicBezTo>
                <a:cubicBezTo>
                  <a:pt x="587720" y="1137797"/>
                  <a:pt x="585084" y="1131996"/>
                  <a:pt x="585789" y="1126096"/>
                </a:cubicBezTo>
                <a:cubicBezTo>
                  <a:pt x="586152" y="1123562"/>
                  <a:pt x="587085" y="1121144"/>
                  <a:pt x="588517" y="1119025"/>
                </a:cubicBezTo>
                <a:lnTo>
                  <a:pt x="686044" y="976244"/>
                </a:lnTo>
                <a:lnTo>
                  <a:pt x="659218" y="839393"/>
                </a:lnTo>
                <a:lnTo>
                  <a:pt x="578286" y="957997"/>
                </a:lnTo>
                <a:lnTo>
                  <a:pt x="578286" y="1019352"/>
                </a:lnTo>
                <a:cubicBezTo>
                  <a:pt x="578286" y="1028044"/>
                  <a:pt x="571261" y="1035090"/>
                  <a:pt x="562600" y="1035090"/>
                </a:cubicBezTo>
                <a:cubicBezTo>
                  <a:pt x="561304" y="1035218"/>
                  <a:pt x="560031" y="1035218"/>
                  <a:pt x="558735" y="1035090"/>
                </a:cubicBezTo>
                <a:cubicBezTo>
                  <a:pt x="551756" y="1033423"/>
                  <a:pt x="546799" y="1027225"/>
                  <a:pt x="546686" y="1020036"/>
                </a:cubicBezTo>
                <a:lnTo>
                  <a:pt x="546686" y="1004755"/>
                </a:lnTo>
                <a:lnTo>
                  <a:pt x="533501" y="1023914"/>
                </a:lnTo>
                <a:cubicBezTo>
                  <a:pt x="529044" y="1031222"/>
                  <a:pt x="519519" y="1033521"/>
                  <a:pt x="512245" y="1029050"/>
                </a:cubicBezTo>
                <a:cubicBezTo>
                  <a:pt x="511744" y="1028735"/>
                  <a:pt x="511245" y="1028391"/>
                  <a:pt x="510767" y="1028019"/>
                </a:cubicBezTo>
                <a:lnTo>
                  <a:pt x="510767" y="1028019"/>
                </a:lnTo>
                <a:cubicBezTo>
                  <a:pt x="506129" y="1024589"/>
                  <a:pt x="503606" y="1018955"/>
                  <a:pt x="504174" y="1013194"/>
                </a:cubicBezTo>
                <a:cubicBezTo>
                  <a:pt x="504537" y="1010589"/>
                  <a:pt x="505470" y="1008096"/>
                  <a:pt x="506902" y="1005895"/>
                </a:cubicBezTo>
                <a:lnTo>
                  <a:pt x="545777" y="949102"/>
                </a:lnTo>
                <a:lnTo>
                  <a:pt x="545777" y="789442"/>
                </a:lnTo>
                <a:lnTo>
                  <a:pt x="434836" y="886378"/>
                </a:lnTo>
                <a:lnTo>
                  <a:pt x="427788" y="1055389"/>
                </a:lnTo>
                <a:lnTo>
                  <a:pt x="427788" y="1055389"/>
                </a:lnTo>
                <a:cubicBezTo>
                  <a:pt x="427175" y="1064123"/>
                  <a:pt x="419672" y="1070737"/>
                  <a:pt x="410966" y="1070215"/>
                </a:cubicBezTo>
                <a:cubicBezTo>
                  <a:pt x="402327" y="1069727"/>
                  <a:pt x="395688" y="1062296"/>
                  <a:pt x="396188" y="1053617"/>
                </a:cubicBezTo>
                <a:cubicBezTo>
                  <a:pt x="396188" y="1053599"/>
                  <a:pt x="396188" y="1053583"/>
                  <a:pt x="396188" y="1053565"/>
                </a:cubicBezTo>
                <a:lnTo>
                  <a:pt x="404599" y="914205"/>
                </a:lnTo>
                <a:lnTo>
                  <a:pt x="293886" y="1010685"/>
                </a:lnTo>
                <a:lnTo>
                  <a:pt x="287521" y="1116744"/>
                </a:lnTo>
                <a:lnTo>
                  <a:pt x="287521" y="1116744"/>
                </a:lnTo>
                <a:cubicBezTo>
                  <a:pt x="286906" y="1125478"/>
                  <a:pt x="279405" y="1132092"/>
                  <a:pt x="270698" y="1131570"/>
                </a:cubicBezTo>
                <a:cubicBezTo>
                  <a:pt x="262059" y="1130965"/>
                  <a:pt x="255534" y="1123445"/>
                  <a:pt x="256148" y="1114774"/>
                </a:cubicBezTo>
                <a:cubicBezTo>
                  <a:pt x="256148" y="1114746"/>
                  <a:pt x="256148" y="1114719"/>
                  <a:pt x="256148" y="1114692"/>
                </a:cubicBezTo>
                <a:lnTo>
                  <a:pt x="260695" y="1039880"/>
                </a:lnTo>
                <a:lnTo>
                  <a:pt x="149982" y="1136360"/>
                </a:lnTo>
                <a:cubicBezTo>
                  <a:pt x="144025" y="1142322"/>
                  <a:pt x="134386" y="1142315"/>
                  <a:pt x="128452" y="1136341"/>
                </a:cubicBezTo>
                <a:cubicBezTo>
                  <a:pt x="128020" y="1135915"/>
                  <a:pt x="127611" y="1135463"/>
                  <a:pt x="127247" y="1134991"/>
                </a:cubicBezTo>
                <a:cubicBezTo>
                  <a:pt x="121336" y="1128646"/>
                  <a:pt x="121655" y="1118688"/>
                  <a:pt x="127975" y="1112746"/>
                </a:cubicBezTo>
                <a:cubicBezTo>
                  <a:pt x="128180" y="1112552"/>
                  <a:pt x="128407" y="1112365"/>
                  <a:pt x="128611" y="1112183"/>
                </a:cubicBezTo>
                <a:lnTo>
                  <a:pt x="240690" y="1014334"/>
                </a:lnTo>
                <a:lnTo>
                  <a:pt x="163849" y="1008404"/>
                </a:lnTo>
                <a:cubicBezTo>
                  <a:pt x="155210" y="1007809"/>
                  <a:pt x="148686" y="1000298"/>
                  <a:pt x="149277" y="991626"/>
                </a:cubicBezTo>
                <a:cubicBezTo>
                  <a:pt x="149277" y="991516"/>
                  <a:pt x="149299" y="991407"/>
                  <a:pt x="149299" y="991297"/>
                </a:cubicBezTo>
                <a:cubicBezTo>
                  <a:pt x="149890" y="982753"/>
                  <a:pt x="157279" y="976308"/>
                  <a:pt x="165804" y="976901"/>
                </a:cubicBezTo>
                <a:cubicBezTo>
                  <a:pt x="165894" y="976910"/>
                  <a:pt x="166008" y="976919"/>
                  <a:pt x="166122" y="976928"/>
                </a:cubicBezTo>
                <a:lnTo>
                  <a:pt x="274108" y="985139"/>
                </a:lnTo>
                <a:lnTo>
                  <a:pt x="384821" y="888431"/>
                </a:lnTo>
                <a:lnTo>
                  <a:pt x="243417" y="877483"/>
                </a:lnTo>
                <a:cubicBezTo>
                  <a:pt x="234779" y="876924"/>
                  <a:pt x="228208" y="869441"/>
                  <a:pt x="228776" y="860767"/>
                </a:cubicBezTo>
                <a:cubicBezTo>
                  <a:pt x="229163" y="854695"/>
                  <a:pt x="233005" y="849390"/>
                  <a:pt x="238643" y="847148"/>
                </a:cubicBezTo>
                <a:cubicBezTo>
                  <a:pt x="241075" y="846733"/>
                  <a:pt x="243553" y="846890"/>
                  <a:pt x="245918" y="847604"/>
                </a:cubicBezTo>
                <a:lnTo>
                  <a:pt x="418241" y="860833"/>
                </a:lnTo>
                <a:lnTo>
                  <a:pt x="523271" y="769599"/>
                </a:lnTo>
                <a:lnTo>
                  <a:pt x="380274" y="756370"/>
                </a:lnTo>
                <a:lnTo>
                  <a:pt x="327533" y="787161"/>
                </a:lnTo>
                <a:cubicBezTo>
                  <a:pt x="320190" y="792013"/>
                  <a:pt x="310323" y="789976"/>
                  <a:pt x="305480" y="782613"/>
                </a:cubicBezTo>
                <a:cubicBezTo>
                  <a:pt x="305253" y="782239"/>
                  <a:pt x="305003" y="781854"/>
                  <a:pt x="304799" y="781459"/>
                </a:cubicBezTo>
                <a:cubicBezTo>
                  <a:pt x="304208" y="780219"/>
                  <a:pt x="303753" y="778918"/>
                  <a:pt x="303435" y="777582"/>
                </a:cubicBezTo>
                <a:cubicBezTo>
                  <a:pt x="301502" y="770735"/>
                  <a:pt x="304390" y="763441"/>
                  <a:pt x="310483" y="759791"/>
                </a:cubicBezTo>
                <a:lnTo>
                  <a:pt x="323667" y="752036"/>
                </a:lnTo>
                <a:lnTo>
                  <a:pt x="300933" y="750440"/>
                </a:lnTo>
                <a:cubicBezTo>
                  <a:pt x="292226" y="749712"/>
                  <a:pt x="285724" y="742076"/>
                  <a:pt x="286385" y="733333"/>
                </a:cubicBezTo>
                <a:lnTo>
                  <a:pt x="286385" y="733333"/>
                </a:lnTo>
                <a:cubicBezTo>
                  <a:pt x="286862" y="727483"/>
                  <a:pt x="290545" y="722383"/>
                  <a:pt x="295933" y="720104"/>
                </a:cubicBezTo>
                <a:cubicBezTo>
                  <a:pt x="298251" y="718955"/>
                  <a:pt x="300865" y="718480"/>
                  <a:pt x="303435" y="718736"/>
                </a:cubicBezTo>
                <a:lnTo>
                  <a:pt x="371637" y="723982"/>
                </a:lnTo>
                <a:lnTo>
                  <a:pt x="508039" y="643924"/>
                </a:lnTo>
                <a:lnTo>
                  <a:pt x="370954" y="596710"/>
                </a:lnTo>
                <a:lnTo>
                  <a:pt x="218409" y="672891"/>
                </a:lnTo>
                <a:lnTo>
                  <a:pt x="218409" y="672891"/>
                </a:lnTo>
                <a:cubicBezTo>
                  <a:pt x="210635" y="676796"/>
                  <a:pt x="201155" y="673630"/>
                  <a:pt x="197267" y="665820"/>
                </a:cubicBezTo>
                <a:cubicBezTo>
                  <a:pt x="193381" y="658011"/>
                  <a:pt x="196540" y="648513"/>
                  <a:pt x="204315" y="644608"/>
                </a:cubicBezTo>
                <a:lnTo>
                  <a:pt x="328897" y="582341"/>
                </a:lnTo>
                <a:lnTo>
                  <a:pt x="190220" y="534443"/>
                </a:lnTo>
                <a:lnTo>
                  <a:pt x="95420" y="581885"/>
                </a:lnTo>
                <a:lnTo>
                  <a:pt x="95420" y="581885"/>
                </a:lnTo>
                <a:cubicBezTo>
                  <a:pt x="87622" y="585698"/>
                  <a:pt x="78233" y="582555"/>
                  <a:pt x="74278" y="574814"/>
                </a:cubicBezTo>
                <a:cubicBezTo>
                  <a:pt x="70322" y="567228"/>
                  <a:pt x="73232" y="557854"/>
                  <a:pt x="80779" y="553874"/>
                </a:cubicBezTo>
                <a:cubicBezTo>
                  <a:pt x="80961" y="553780"/>
                  <a:pt x="81144" y="553689"/>
                  <a:pt x="81325" y="553602"/>
                </a:cubicBezTo>
                <a:lnTo>
                  <a:pt x="148163" y="520074"/>
                </a:lnTo>
                <a:lnTo>
                  <a:pt x="9486" y="472632"/>
                </a:lnTo>
                <a:cubicBezTo>
                  <a:pt x="1439" y="469065"/>
                  <a:pt x="-2176" y="459636"/>
                  <a:pt x="1371" y="451573"/>
                </a:cubicBezTo>
                <a:cubicBezTo>
                  <a:pt x="4485" y="444493"/>
                  <a:pt x="12214" y="440680"/>
                  <a:pt x="19716" y="442525"/>
                </a:cubicBezTo>
                <a:lnTo>
                  <a:pt x="160439" y="490879"/>
                </a:lnTo>
                <a:lnTo>
                  <a:pt x="127020" y="421085"/>
                </a:lnTo>
                <a:cubicBezTo>
                  <a:pt x="123724" y="413047"/>
                  <a:pt x="127543" y="403851"/>
                  <a:pt x="135568" y="400544"/>
                </a:cubicBezTo>
                <a:cubicBezTo>
                  <a:pt x="140205" y="398625"/>
                  <a:pt x="145479" y="399056"/>
                  <a:pt x="149754" y="401698"/>
                </a:cubicBezTo>
                <a:cubicBezTo>
                  <a:pt x="151754" y="403208"/>
                  <a:pt x="153391" y="405158"/>
                  <a:pt x="154528" y="407400"/>
                </a:cubicBezTo>
                <a:lnTo>
                  <a:pt x="202269" y="505476"/>
                </a:lnTo>
                <a:lnTo>
                  <a:pt x="341400" y="553146"/>
                </a:lnTo>
                <a:lnTo>
                  <a:pt x="280019" y="425190"/>
                </a:lnTo>
                <a:cubicBezTo>
                  <a:pt x="276244" y="417506"/>
                  <a:pt x="279405" y="408210"/>
                  <a:pt x="287066" y="404426"/>
                </a:cubicBezTo>
                <a:cubicBezTo>
                  <a:pt x="287202" y="404350"/>
                  <a:pt x="287362" y="404277"/>
                  <a:pt x="287521" y="404207"/>
                </a:cubicBezTo>
                <a:cubicBezTo>
                  <a:pt x="292749" y="401581"/>
                  <a:pt x="299024" y="402202"/>
                  <a:pt x="303661" y="405803"/>
                </a:cubicBezTo>
                <a:cubicBezTo>
                  <a:pt x="305708" y="407258"/>
                  <a:pt x="307367" y="409222"/>
                  <a:pt x="308436" y="411505"/>
                </a:cubicBezTo>
                <a:lnTo>
                  <a:pt x="382321" y="567287"/>
                </a:lnTo>
                <a:lnTo>
                  <a:pt x="514177" y="612904"/>
                </a:lnTo>
                <a:lnTo>
                  <a:pt x="453250" y="482668"/>
                </a:lnTo>
                <a:lnTo>
                  <a:pt x="400280" y="452333"/>
                </a:lnTo>
                <a:cubicBezTo>
                  <a:pt x="392733" y="447958"/>
                  <a:pt x="390095" y="438292"/>
                  <a:pt x="394370" y="430664"/>
                </a:cubicBezTo>
                <a:cubicBezTo>
                  <a:pt x="395074" y="429506"/>
                  <a:pt x="395916" y="428434"/>
                  <a:pt x="396871" y="427471"/>
                </a:cubicBezTo>
                <a:cubicBezTo>
                  <a:pt x="401939" y="422424"/>
                  <a:pt x="409692" y="421311"/>
                  <a:pt x="415966" y="424734"/>
                </a:cubicBezTo>
                <a:lnTo>
                  <a:pt x="429152" y="432489"/>
                </a:lnTo>
                <a:lnTo>
                  <a:pt x="419149" y="411277"/>
                </a:lnTo>
                <a:cubicBezTo>
                  <a:pt x="415399" y="403465"/>
                  <a:pt x="418650" y="394084"/>
                  <a:pt x="426424" y="390293"/>
                </a:cubicBezTo>
                <a:lnTo>
                  <a:pt x="426424" y="390293"/>
                </a:lnTo>
                <a:cubicBezTo>
                  <a:pt x="434245" y="386571"/>
                  <a:pt x="443611" y="389920"/>
                  <a:pt x="447317" y="397775"/>
                </a:cubicBezTo>
                <a:cubicBezTo>
                  <a:pt x="447317" y="397788"/>
                  <a:pt x="447339" y="397804"/>
                  <a:pt x="447339" y="397820"/>
                </a:cubicBezTo>
                <a:lnTo>
                  <a:pt x="477348" y="459859"/>
                </a:lnTo>
                <a:lnTo>
                  <a:pt x="615570" y="539005"/>
                </a:lnTo>
                <a:lnTo>
                  <a:pt x="586925" y="394855"/>
                </a:lnTo>
                <a:lnTo>
                  <a:pt x="444839" y="300200"/>
                </a:lnTo>
                <a:lnTo>
                  <a:pt x="444839" y="300200"/>
                </a:lnTo>
                <a:cubicBezTo>
                  <a:pt x="437609" y="295350"/>
                  <a:pt x="435677" y="285547"/>
                  <a:pt x="440519" y="278304"/>
                </a:cubicBezTo>
                <a:cubicBezTo>
                  <a:pt x="445362" y="271061"/>
                  <a:pt x="455115" y="269120"/>
                  <a:pt x="462344" y="273970"/>
                </a:cubicBezTo>
                <a:lnTo>
                  <a:pt x="578514" y="351063"/>
                </a:lnTo>
                <a:lnTo>
                  <a:pt x="550324" y="206685"/>
                </a:lnTo>
                <a:lnTo>
                  <a:pt x="462117" y="148295"/>
                </a:lnTo>
                <a:lnTo>
                  <a:pt x="462117" y="148295"/>
                </a:lnTo>
                <a:cubicBezTo>
                  <a:pt x="454706" y="143813"/>
                  <a:pt x="452295" y="134142"/>
                  <a:pt x="456774" y="126695"/>
                </a:cubicBezTo>
                <a:cubicBezTo>
                  <a:pt x="457024" y="126280"/>
                  <a:pt x="457274" y="125877"/>
                  <a:pt x="457570" y="125487"/>
                </a:cubicBezTo>
                <a:cubicBezTo>
                  <a:pt x="462049" y="118040"/>
                  <a:pt x="471664" y="115637"/>
                  <a:pt x="479099" y="120119"/>
                </a:cubicBezTo>
                <a:cubicBezTo>
                  <a:pt x="479508" y="120369"/>
                  <a:pt x="479918" y="120638"/>
                  <a:pt x="480303" y="120925"/>
                </a:cubicBezTo>
                <a:lnTo>
                  <a:pt x="541457" y="163349"/>
                </a:lnTo>
                <a:lnTo>
                  <a:pt x="513268" y="19199"/>
                </a:lnTo>
                <a:cubicBezTo>
                  <a:pt x="511585" y="10648"/>
                  <a:pt x="517042" y="2323"/>
                  <a:pt x="525543" y="496"/>
                </a:cubicBezTo>
                <a:cubicBezTo>
                  <a:pt x="534137" y="-1180"/>
                  <a:pt x="542480" y="4426"/>
                  <a:pt x="544185" y="13041"/>
                </a:cubicBezTo>
                <a:lnTo>
                  <a:pt x="573285" y="159243"/>
                </a:lnTo>
                <a:lnTo>
                  <a:pt x="616706" y="94923"/>
                </a:lnTo>
                <a:cubicBezTo>
                  <a:pt x="621708" y="87518"/>
                  <a:pt x="631734" y="85581"/>
                  <a:pt x="639122" y="90596"/>
                </a:cubicBezTo>
                <a:cubicBezTo>
                  <a:pt x="639236" y="90669"/>
                  <a:pt x="639326" y="90743"/>
                  <a:pt x="639440" y="90818"/>
                </a:cubicBezTo>
                <a:cubicBezTo>
                  <a:pt x="644373" y="94121"/>
                  <a:pt x="646943" y="99994"/>
                  <a:pt x="646032" y="105871"/>
                </a:cubicBezTo>
                <a:cubicBezTo>
                  <a:pt x="645783" y="108328"/>
                  <a:pt x="644920" y="110682"/>
                  <a:pt x="643532" y="112714"/>
                </a:cubicBezTo>
                <a:lnTo>
                  <a:pt x="582378" y="202351"/>
                </a:lnTo>
                <a:lnTo>
                  <a:pt x="609659" y="347413"/>
                </a:lnTo>
                <a:lnTo>
                  <a:pt x="689455" y="230178"/>
                </a:lnTo>
                <a:cubicBezTo>
                  <a:pt x="694479" y="222939"/>
                  <a:pt x="704390" y="221154"/>
                  <a:pt x="711597" y="226190"/>
                </a:cubicBezTo>
                <a:cubicBezTo>
                  <a:pt x="716416" y="229548"/>
                  <a:pt x="719008" y="235285"/>
                  <a:pt x="718327" y="241126"/>
                </a:cubicBezTo>
                <a:cubicBezTo>
                  <a:pt x="717962" y="243589"/>
                  <a:pt x="717031" y="245932"/>
                  <a:pt x="715598" y="247968"/>
                </a:cubicBezTo>
                <a:lnTo>
                  <a:pt x="618525" y="391434"/>
                </a:lnTo>
                <a:lnTo>
                  <a:pt x="645351" y="528285"/>
                </a:lnTo>
                <a:lnTo>
                  <a:pt x="726283" y="409681"/>
                </a:lnTo>
                <a:lnTo>
                  <a:pt x="726283" y="348326"/>
                </a:lnTo>
                <a:cubicBezTo>
                  <a:pt x="726283" y="339634"/>
                  <a:pt x="733309" y="332588"/>
                  <a:pt x="741970" y="332588"/>
                </a:cubicBezTo>
                <a:cubicBezTo>
                  <a:pt x="743266" y="332460"/>
                  <a:pt x="744538" y="332460"/>
                  <a:pt x="745834" y="332588"/>
                </a:cubicBezTo>
                <a:cubicBezTo>
                  <a:pt x="752814" y="334255"/>
                  <a:pt x="757770" y="340451"/>
                  <a:pt x="757884" y="347642"/>
                </a:cubicBezTo>
                <a:lnTo>
                  <a:pt x="757884" y="362923"/>
                </a:lnTo>
                <a:lnTo>
                  <a:pt x="771068" y="343764"/>
                </a:lnTo>
                <a:cubicBezTo>
                  <a:pt x="775525" y="336457"/>
                  <a:pt x="785051" y="334157"/>
                  <a:pt x="792324" y="338627"/>
                </a:cubicBezTo>
                <a:cubicBezTo>
                  <a:pt x="792825" y="338942"/>
                  <a:pt x="793325" y="339286"/>
                  <a:pt x="793802" y="339659"/>
                </a:cubicBezTo>
                <a:lnTo>
                  <a:pt x="793802" y="339659"/>
                </a:lnTo>
                <a:cubicBezTo>
                  <a:pt x="798486" y="343059"/>
                  <a:pt x="801009" y="348714"/>
                  <a:pt x="800396" y="354484"/>
                </a:cubicBezTo>
                <a:cubicBezTo>
                  <a:pt x="800168" y="357055"/>
                  <a:pt x="799236" y="359509"/>
                  <a:pt x="797668" y="361555"/>
                </a:cubicBezTo>
                <a:lnTo>
                  <a:pt x="758793" y="418576"/>
                </a:lnTo>
                <a:lnTo>
                  <a:pt x="758793" y="578236"/>
                </a:lnTo>
                <a:lnTo>
                  <a:pt x="869506" y="482668"/>
                </a:lnTo>
                <a:lnTo>
                  <a:pt x="879964" y="312060"/>
                </a:lnTo>
                <a:lnTo>
                  <a:pt x="879964" y="312060"/>
                </a:lnTo>
                <a:cubicBezTo>
                  <a:pt x="880464" y="303368"/>
                  <a:pt x="887898" y="296731"/>
                  <a:pt x="896559" y="297235"/>
                </a:cubicBezTo>
                <a:cubicBezTo>
                  <a:pt x="905220" y="297739"/>
                  <a:pt x="911836" y="305193"/>
                  <a:pt x="911337" y="313885"/>
                </a:cubicBezTo>
                <a:lnTo>
                  <a:pt x="902925" y="453473"/>
                </a:lnTo>
                <a:lnTo>
                  <a:pt x="1013639" y="356765"/>
                </a:lnTo>
                <a:lnTo>
                  <a:pt x="1020004" y="250933"/>
                </a:lnTo>
                <a:lnTo>
                  <a:pt x="1020004" y="250933"/>
                </a:lnTo>
                <a:cubicBezTo>
                  <a:pt x="1020481" y="242256"/>
                  <a:pt x="1027892" y="235616"/>
                  <a:pt x="1036555" y="236105"/>
                </a:cubicBezTo>
                <a:cubicBezTo>
                  <a:pt x="1036555" y="236106"/>
                  <a:pt x="1036577" y="236107"/>
                  <a:pt x="1036600" y="236108"/>
                </a:cubicBezTo>
                <a:cubicBezTo>
                  <a:pt x="1045261" y="236471"/>
                  <a:pt x="1051968" y="243805"/>
                  <a:pt x="1051626" y="252489"/>
                </a:cubicBezTo>
                <a:cubicBezTo>
                  <a:pt x="1051604" y="252579"/>
                  <a:pt x="1051604" y="252669"/>
                  <a:pt x="1051604" y="252758"/>
                </a:cubicBezTo>
                <a:lnTo>
                  <a:pt x="1047057" y="327570"/>
                </a:lnTo>
                <a:lnTo>
                  <a:pt x="1157543" y="231090"/>
                </a:lnTo>
                <a:cubicBezTo>
                  <a:pt x="1163250" y="224553"/>
                  <a:pt x="1173161" y="223899"/>
                  <a:pt x="1179686" y="229627"/>
                </a:cubicBezTo>
                <a:cubicBezTo>
                  <a:pt x="1186188" y="235356"/>
                  <a:pt x="1186847" y="245299"/>
                  <a:pt x="1181141" y="251836"/>
                </a:cubicBezTo>
                <a:cubicBezTo>
                  <a:pt x="1180209" y="252887"/>
                  <a:pt x="1179164" y="253811"/>
                  <a:pt x="1178004" y="254583"/>
                </a:cubicBezTo>
                <a:lnTo>
                  <a:pt x="1065926" y="352431"/>
                </a:lnTo>
                <a:lnTo>
                  <a:pt x="1142767" y="358362"/>
                </a:lnTo>
                <a:cubicBezTo>
                  <a:pt x="1151292" y="358831"/>
                  <a:pt x="1157816" y="366145"/>
                  <a:pt x="1157361" y="374698"/>
                </a:cubicBezTo>
                <a:cubicBezTo>
                  <a:pt x="1157339" y="374879"/>
                  <a:pt x="1157339" y="375059"/>
                  <a:pt x="1157317" y="375240"/>
                </a:cubicBezTo>
                <a:cubicBezTo>
                  <a:pt x="1156952" y="381129"/>
                  <a:pt x="1153224" y="386278"/>
                  <a:pt x="1147768" y="388469"/>
                </a:cubicBezTo>
                <a:cubicBezTo>
                  <a:pt x="1145517" y="389601"/>
                  <a:pt x="1142994" y="390075"/>
                  <a:pt x="1140493" y="389837"/>
                </a:cubicBezTo>
                <a:lnTo>
                  <a:pt x="1032507" y="381626"/>
                </a:lnTo>
                <a:lnTo>
                  <a:pt x="921794" y="478334"/>
                </a:lnTo>
                <a:lnTo>
                  <a:pt x="1063199" y="489054"/>
                </a:lnTo>
                <a:cubicBezTo>
                  <a:pt x="1071951" y="489786"/>
                  <a:pt x="1078476" y="497503"/>
                  <a:pt x="1077749" y="506288"/>
                </a:cubicBezTo>
                <a:cubicBezTo>
                  <a:pt x="1077248" y="512157"/>
                  <a:pt x="1073587" y="517280"/>
                  <a:pt x="1068199" y="519618"/>
                </a:cubicBezTo>
                <a:cubicBezTo>
                  <a:pt x="1065813" y="520582"/>
                  <a:pt x="1063244" y="520972"/>
                  <a:pt x="1060698" y="520758"/>
                </a:cubicBezTo>
                <a:lnTo>
                  <a:pt x="888375" y="507529"/>
                </a:lnTo>
                <a:lnTo>
                  <a:pt x="783345" y="598763"/>
                </a:lnTo>
                <a:lnTo>
                  <a:pt x="926113" y="609711"/>
                </a:lnTo>
                <a:lnTo>
                  <a:pt x="978856" y="578920"/>
                </a:lnTo>
                <a:cubicBezTo>
                  <a:pt x="985835" y="573977"/>
                  <a:pt x="995474" y="575640"/>
                  <a:pt x="1000407" y="582635"/>
                </a:cubicBezTo>
                <a:cubicBezTo>
                  <a:pt x="1000839" y="583267"/>
                  <a:pt x="1001248" y="583931"/>
                  <a:pt x="1001589" y="584622"/>
                </a:cubicBezTo>
                <a:cubicBezTo>
                  <a:pt x="1002158" y="585797"/>
                  <a:pt x="1002612" y="587019"/>
                  <a:pt x="1002953" y="588271"/>
                </a:cubicBezTo>
                <a:cubicBezTo>
                  <a:pt x="1004976" y="595123"/>
                  <a:pt x="1002067" y="602467"/>
                  <a:pt x="995906" y="606062"/>
                </a:cubicBezTo>
                <a:lnTo>
                  <a:pt x="982720" y="613817"/>
                </a:lnTo>
                <a:lnTo>
                  <a:pt x="1005454" y="615641"/>
                </a:lnTo>
                <a:cubicBezTo>
                  <a:pt x="1014162" y="616369"/>
                  <a:pt x="1020663" y="624005"/>
                  <a:pt x="1020004" y="632748"/>
                </a:cubicBezTo>
                <a:lnTo>
                  <a:pt x="1020004" y="632748"/>
                </a:lnTo>
                <a:cubicBezTo>
                  <a:pt x="1019481" y="638580"/>
                  <a:pt x="1015822" y="643657"/>
                  <a:pt x="1010456" y="645977"/>
                </a:cubicBezTo>
                <a:cubicBezTo>
                  <a:pt x="1007978" y="646558"/>
                  <a:pt x="1005432" y="646558"/>
                  <a:pt x="1002953" y="645977"/>
                </a:cubicBezTo>
                <a:lnTo>
                  <a:pt x="934752" y="640731"/>
                </a:lnTo>
                <a:lnTo>
                  <a:pt x="798349" y="721017"/>
                </a:lnTo>
                <a:lnTo>
                  <a:pt x="937707" y="768915"/>
                </a:lnTo>
                <a:lnTo>
                  <a:pt x="1090252" y="692734"/>
                </a:lnTo>
                <a:lnTo>
                  <a:pt x="1090252" y="692734"/>
                </a:lnTo>
                <a:cubicBezTo>
                  <a:pt x="1097822" y="688754"/>
                  <a:pt x="1107165" y="691676"/>
                  <a:pt x="1111121" y="699262"/>
                </a:cubicBezTo>
                <a:cubicBezTo>
                  <a:pt x="1111212" y="699440"/>
                  <a:pt x="1111303" y="699622"/>
                  <a:pt x="1111394" y="699805"/>
                </a:cubicBezTo>
                <a:cubicBezTo>
                  <a:pt x="1115304" y="707562"/>
                  <a:pt x="1112213" y="717030"/>
                  <a:pt x="1104483" y="720951"/>
                </a:cubicBezTo>
                <a:cubicBezTo>
                  <a:pt x="1104437" y="720973"/>
                  <a:pt x="1104392" y="720996"/>
                  <a:pt x="1104347" y="721017"/>
                </a:cubicBezTo>
                <a:lnTo>
                  <a:pt x="979766" y="783284"/>
                </a:lnTo>
                <a:lnTo>
                  <a:pt x="1118669" y="830954"/>
                </a:lnTo>
                <a:lnTo>
                  <a:pt x="1213241" y="783740"/>
                </a:lnTo>
                <a:lnTo>
                  <a:pt x="1213241" y="783740"/>
                </a:lnTo>
                <a:cubicBezTo>
                  <a:pt x="1220766" y="779712"/>
                  <a:pt x="1230133" y="782575"/>
                  <a:pt x="1234156" y="790133"/>
                </a:cubicBezTo>
                <a:cubicBezTo>
                  <a:pt x="1234225" y="790282"/>
                  <a:pt x="1234315" y="790432"/>
                  <a:pt x="1234383" y="790583"/>
                </a:cubicBezTo>
                <a:cubicBezTo>
                  <a:pt x="1238363" y="798395"/>
                  <a:pt x="1235316" y="807972"/>
                  <a:pt x="1227564" y="812023"/>
                </a:cubicBezTo>
                <a:lnTo>
                  <a:pt x="1159362" y="845551"/>
                </a:lnTo>
                <a:lnTo>
                  <a:pt x="1298039" y="892993"/>
                </a:lnTo>
                <a:cubicBezTo>
                  <a:pt x="1306177" y="895958"/>
                  <a:pt x="1310383" y="904986"/>
                  <a:pt x="1307427" y="913156"/>
                </a:cubicBezTo>
                <a:cubicBezTo>
                  <a:pt x="1307268" y="913589"/>
                  <a:pt x="1307110" y="914015"/>
                  <a:pt x="1306904" y="914433"/>
                </a:cubicBezTo>
                <a:close/>
                <a:moveTo>
                  <a:pt x="750154" y="627958"/>
                </a:moveTo>
                <a:lnTo>
                  <a:pt x="701958" y="670154"/>
                </a:lnTo>
                <a:lnTo>
                  <a:pt x="685590" y="684295"/>
                </a:lnTo>
                <a:lnTo>
                  <a:pt x="689000" y="685435"/>
                </a:lnTo>
                <a:lnTo>
                  <a:pt x="695138" y="687488"/>
                </a:lnTo>
                <a:lnTo>
                  <a:pt x="699458" y="689085"/>
                </a:lnTo>
                <a:lnTo>
                  <a:pt x="756973" y="708928"/>
                </a:lnTo>
                <a:lnTo>
                  <a:pt x="878373" y="637766"/>
                </a:lnTo>
                <a:close/>
                <a:moveTo>
                  <a:pt x="655126" y="684979"/>
                </a:moveTo>
                <a:lnTo>
                  <a:pt x="655126" y="683611"/>
                </a:lnTo>
                <a:lnTo>
                  <a:pt x="655126" y="682014"/>
                </a:lnTo>
                <a:lnTo>
                  <a:pt x="653307" y="682014"/>
                </a:lnTo>
                <a:cubicBezTo>
                  <a:pt x="653399" y="682466"/>
                  <a:pt x="653399" y="682931"/>
                  <a:pt x="653307" y="683383"/>
                </a:cubicBezTo>
                <a:lnTo>
                  <a:pt x="653307" y="685207"/>
                </a:lnTo>
                <a:close/>
                <a:moveTo>
                  <a:pt x="655126" y="570937"/>
                </a:moveTo>
                <a:lnTo>
                  <a:pt x="667402" y="633660"/>
                </a:lnTo>
                <a:lnTo>
                  <a:pt x="671494" y="655100"/>
                </a:lnTo>
                <a:lnTo>
                  <a:pt x="673996" y="652819"/>
                </a:lnTo>
                <a:lnTo>
                  <a:pt x="678997" y="648486"/>
                </a:lnTo>
                <a:lnTo>
                  <a:pt x="682407" y="645521"/>
                </a:lnTo>
                <a:lnTo>
                  <a:pt x="727875" y="605378"/>
                </a:lnTo>
                <a:lnTo>
                  <a:pt x="727875" y="464649"/>
                </a:lnTo>
                <a:close/>
                <a:moveTo>
                  <a:pt x="558280" y="626133"/>
                </a:moveTo>
                <a:lnTo>
                  <a:pt x="618525" y="647117"/>
                </a:lnTo>
                <a:lnTo>
                  <a:pt x="639212" y="653960"/>
                </a:lnTo>
                <a:lnTo>
                  <a:pt x="639212" y="650767"/>
                </a:lnTo>
                <a:lnTo>
                  <a:pt x="637848" y="644380"/>
                </a:lnTo>
                <a:lnTo>
                  <a:pt x="637848" y="639818"/>
                </a:lnTo>
                <a:lnTo>
                  <a:pt x="626254" y="580060"/>
                </a:lnTo>
                <a:lnTo>
                  <a:pt x="504174" y="510038"/>
                </a:lnTo>
                <a:close/>
                <a:moveTo>
                  <a:pt x="558280" y="737895"/>
                </a:moveTo>
                <a:lnTo>
                  <a:pt x="606476" y="695927"/>
                </a:lnTo>
                <a:lnTo>
                  <a:pt x="622845" y="681558"/>
                </a:lnTo>
                <a:lnTo>
                  <a:pt x="619434" y="681558"/>
                </a:lnTo>
                <a:lnTo>
                  <a:pt x="613296" y="679277"/>
                </a:lnTo>
                <a:lnTo>
                  <a:pt x="608976" y="677909"/>
                </a:lnTo>
                <a:lnTo>
                  <a:pt x="551460" y="658065"/>
                </a:lnTo>
                <a:lnTo>
                  <a:pt x="427788" y="728772"/>
                </a:lnTo>
                <a:close/>
                <a:moveTo>
                  <a:pt x="654444" y="794232"/>
                </a:moveTo>
                <a:lnTo>
                  <a:pt x="642168" y="731509"/>
                </a:lnTo>
                <a:lnTo>
                  <a:pt x="638076" y="710297"/>
                </a:lnTo>
                <a:lnTo>
                  <a:pt x="635576" y="712578"/>
                </a:lnTo>
                <a:lnTo>
                  <a:pt x="630574" y="716683"/>
                </a:lnTo>
                <a:lnTo>
                  <a:pt x="627164" y="719876"/>
                </a:lnTo>
                <a:lnTo>
                  <a:pt x="581697" y="759791"/>
                </a:lnTo>
                <a:lnTo>
                  <a:pt x="581697" y="900748"/>
                </a:lnTo>
                <a:close/>
                <a:moveTo>
                  <a:pt x="751290" y="739035"/>
                </a:moveTo>
                <a:lnTo>
                  <a:pt x="691046" y="718280"/>
                </a:lnTo>
                <a:lnTo>
                  <a:pt x="670358" y="711209"/>
                </a:lnTo>
                <a:lnTo>
                  <a:pt x="670358" y="714630"/>
                </a:lnTo>
                <a:lnTo>
                  <a:pt x="671722" y="721017"/>
                </a:lnTo>
                <a:lnTo>
                  <a:pt x="671722" y="725578"/>
                </a:lnTo>
                <a:lnTo>
                  <a:pt x="683316" y="785337"/>
                </a:lnTo>
                <a:lnTo>
                  <a:pt x="805397" y="8553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5"/>
          <p:cNvSpPr/>
          <p:nvPr/>
        </p:nvSpPr>
        <p:spPr>
          <a:xfrm>
            <a:off x="10974088" y="4926792"/>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5"/>
          <p:cNvSpPr/>
          <p:nvPr/>
        </p:nvSpPr>
        <p:spPr>
          <a:xfrm rot="2101268">
            <a:off x="10855141" y="5550168"/>
            <a:ext cx="1602423" cy="1622966"/>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5"/>
          <p:cNvSpPr/>
          <p:nvPr/>
        </p:nvSpPr>
        <p:spPr>
          <a:xfrm>
            <a:off x="6283061" y="6768753"/>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5"/>
          <p:cNvSpPr/>
          <p:nvPr/>
        </p:nvSpPr>
        <p:spPr>
          <a:xfrm>
            <a:off x="2282116" y="5709429"/>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5"/>
          <p:cNvSpPr/>
          <p:nvPr/>
        </p:nvSpPr>
        <p:spPr>
          <a:xfrm>
            <a:off x="3023302" y="6135027"/>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5"/>
          <p:cNvSpPr/>
          <p:nvPr/>
        </p:nvSpPr>
        <p:spPr>
          <a:xfrm>
            <a:off x="1033352" y="5752250"/>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5"/>
          <p:cNvSpPr/>
          <p:nvPr/>
        </p:nvSpPr>
        <p:spPr>
          <a:xfrm>
            <a:off x="3050980" y="5706204"/>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5"/>
          <p:cNvSpPr/>
          <p:nvPr/>
        </p:nvSpPr>
        <p:spPr>
          <a:xfrm>
            <a:off x="5243169" y="6422219"/>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5"/>
          <p:cNvSpPr/>
          <p:nvPr/>
        </p:nvSpPr>
        <p:spPr>
          <a:xfrm>
            <a:off x="1761531" y="6229077"/>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5"/>
          <p:cNvSpPr/>
          <p:nvPr/>
        </p:nvSpPr>
        <p:spPr>
          <a:xfrm>
            <a:off x="542169" y="39059"/>
            <a:ext cx="257323" cy="258169"/>
          </a:xfrm>
          <a:custGeom>
            <a:avLst/>
            <a:gdLst/>
            <a:ahLst/>
            <a:cxnLst/>
            <a:rect l="l" t="t" r="r" b="b"/>
            <a:pathLst>
              <a:path w="167093" h="167642" extrusionOk="0">
                <a:moveTo>
                  <a:pt x="9" y="83907"/>
                </a:moveTo>
                <a:cubicBezTo>
                  <a:pt x="9" y="130186"/>
                  <a:pt x="37315" y="167706"/>
                  <a:pt x="83442" y="167842"/>
                </a:cubicBezTo>
                <a:cubicBezTo>
                  <a:pt x="129637" y="167842"/>
                  <a:pt x="167102" y="130254"/>
                  <a:pt x="167102" y="83907"/>
                </a:cubicBezTo>
                <a:cubicBezTo>
                  <a:pt x="167102" y="37674"/>
                  <a:pt x="129750" y="200"/>
                  <a:pt x="83669" y="200"/>
                </a:cubicBezTo>
                <a:cubicBezTo>
                  <a:pt x="83601" y="200"/>
                  <a:pt x="83510" y="200"/>
                  <a:pt x="83442" y="200"/>
                </a:cubicBezTo>
                <a:cubicBezTo>
                  <a:pt x="37360" y="200"/>
                  <a:pt x="9" y="37674"/>
                  <a:pt x="9" y="8390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5"/>
          <p:cNvSpPr/>
          <p:nvPr/>
        </p:nvSpPr>
        <p:spPr>
          <a:xfrm>
            <a:off x="893214" y="168411"/>
            <a:ext cx="34313" cy="34773"/>
          </a:xfrm>
          <a:custGeom>
            <a:avLst/>
            <a:gdLst/>
            <a:ahLst/>
            <a:cxnLst/>
            <a:rect l="l" t="t" r="r" b="b"/>
            <a:pathLst>
              <a:path w="22281" h="22580" extrusionOk="0">
                <a:moveTo>
                  <a:pt x="9" y="11604"/>
                </a:moveTo>
                <a:cubicBezTo>
                  <a:pt x="9" y="17785"/>
                  <a:pt x="4987" y="22780"/>
                  <a:pt x="11148" y="22780"/>
                </a:cubicBezTo>
                <a:cubicBezTo>
                  <a:pt x="17309" y="22780"/>
                  <a:pt x="22288" y="17785"/>
                  <a:pt x="22288" y="11604"/>
                </a:cubicBezTo>
                <a:cubicBezTo>
                  <a:pt x="22424" y="5423"/>
                  <a:pt x="17536" y="337"/>
                  <a:pt x="11375" y="200"/>
                </a:cubicBezTo>
                <a:cubicBezTo>
                  <a:pt x="11307" y="200"/>
                  <a:pt x="11216" y="200"/>
                  <a:pt x="11148" y="200"/>
                </a:cubicBezTo>
                <a:cubicBezTo>
                  <a:pt x="4987" y="200"/>
                  <a:pt x="9" y="5195"/>
                  <a:pt x="9" y="11376"/>
                </a:cubicBezTo>
                <a:cubicBezTo>
                  <a:pt x="9" y="11444"/>
                  <a:pt x="9" y="11536"/>
                  <a:pt x="9" y="11604"/>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5"/>
          <p:cNvSpPr/>
          <p:nvPr/>
        </p:nvSpPr>
        <p:spPr>
          <a:xfrm>
            <a:off x="335817" y="345211"/>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5"/>
          <p:cNvSpPr/>
          <p:nvPr/>
        </p:nvSpPr>
        <p:spPr>
          <a:xfrm>
            <a:off x="126313" y="94245"/>
            <a:ext cx="155794" cy="156658"/>
          </a:xfrm>
          <a:custGeom>
            <a:avLst/>
            <a:gdLst/>
            <a:ahLst/>
            <a:cxnLst/>
            <a:rect l="l" t="t" r="r" b="b"/>
            <a:pathLst>
              <a:path w="101165" h="101726" extrusionOk="0">
                <a:moveTo>
                  <a:pt x="9" y="51063"/>
                </a:moveTo>
                <a:cubicBezTo>
                  <a:pt x="-127" y="79026"/>
                  <a:pt x="22379" y="101789"/>
                  <a:pt x="50251" y="101926"/>
                </a:cubicBezTo>
                <a:cubicBezTo>
                  <a:pt x="50319" y="101926"/>
                  <a:pt x="50410" y="101926"/>
                  <a:pt x="50478" y="101926"/>
                </a:cubicBezTo>
                <a:cubicBezTo>
                  <a:pt x="78486" y="101926"/>
                  <a:pt x="101175" y="79163"/>
                  <a:pt x="101175" y="51063"/>
                </a:cubicBezTo>
                <a:cubicBezTo>
                  <a:pt x="101175" y="22963"/>
                  <a:pt x="78486" y="200"/>
                  <a:pt x="50478" y="200"/>
                </a:cubicBezTo>
                <a:cubicBezTo>
                  <a:pt x="22607" y="200"/>
                  <a:pt x="9" y="22872"/>
                  <a:pt x="9" y="50835"/>
                </a:cubicBezTo>
                <a:cubicBezTo>
                  <a:pt x="9" y="50903"/>
                  <a:pt x="9" y="50994"/>
                  <a:pt x="9" y="51063"/>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5"/>
          <p:cNvSpPr/>
          <p:nvPr/>
        </p:nvSpPr>
        <p:spPr>
          <a:xfrm>
            <a:off x="1032651" y="5997943"/>
            <a:ext cx="110631" cy="110996"/>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5"/>
          <p:cNvSpPr/>
          <p:nvPr/>
        </p:nvSpPr>
        <p:spPr>
          <a:xfrm>
            <a:off x="5647071" y="6283630"/>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5"/>
          <p:cNvSpPr/>
          <p:nvPr/>
        </p:nvSpPr>
        <p:spPr>
          <a:xfrm>
            <a:off x="4793909" y="6295139"/>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5"/>
          <p:cNvSpPr/>
          <p:nvPr/>
        </p:nvSpPr>
        <p:spPr>
          <a:xfrm>
            <a:off x="106969" y="3110698"/>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5"/>
          <p:cNvSpPr/>
          <p:nvPr/>
        </p:nvSpPr>
        <p:spPr>
          <a:xfrm>
            <a:off x="3776596" y="6261198"/>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5"/>
          <p:cNvSpPr/>
          <p:nvPr/>
        </p:nvSpPr>
        <p:spPr>
          <a:xfrm>
            <a:off x="526717" y="6156155"/>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5"/>
          <p:cNvSpPr/>
          <p:nvPr/>
        </p:nvSpPr>
        <p:spPr>
          <a:xfrm>
            <a:off x="1326418" y="2777035"/>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5"/>
          <p:cNvSpPr/>
          <p:nvPr/>
        </p:nvSpPr>
        <p:spPr>
          <a:xfrm>
            <a:off x="599630" y="6557533"/>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5"/>
          <p:cNvSpPr/>
          <p:nvPr/>
        </p:nvSpPr>
        <p:spPr>
          <a:xfrm>
            <a:off x="1005926" y="4060121"/>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5"/>
          <p:cNvSpPr/>
          <p:nvPr/>
        </p:nvSpPr>
        <p:spPr>
          <a:xfrm>
            <a:off x="601935" y="3459307"/>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5"/>
          <p:cNvSpPr/>
          <p:nvPr/>
        </p:nvSpPr>
        <p:spPr>
          <a:xfrm>
            <a:off x="652343" y="6326089"/>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5"/>
          <p:cNvSpPr/>
          <p:nvPr/>
        </p:nvSpPr>
        <p:spPr>
          <a:xfrm>
            <a:off x="3594128" y="6397732"/>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5"/>
          <p:cNvSpPr/>
          <p:nvPr/>
        </p:nvSpPr>
        <p:spPr>
          <a:xfrm>
            <a:off x="638245" y="1164860"/>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5"/>
          <p:cNvSpPr/>
          <p:nvPr/>
        </p:nvSpPr>
        <p:spPr>
          <a:xfrm>
            <a:off x="646583" y="2808477"/>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5"/>
          <p:cNvSpPr/>
          <p:nvPr/>
        </p:nvSpPr>
        <p:spPr>
          <a:xfrm>
            <a:off x="4990622" y="6256466"/>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5"/>
          <p:cNvSpPr/>
          <p:nvPr/>
        </p:nvSpPr>
        <p:spPr>
          <a:xfrm>
            <a:off x="453278" y="100089"/>
            <a:ext cx="160354" cy="160654"/>
          </a:xfrm>
          <a:custGeom>
            <a:avLst/>
            <a:gdLst/>
            <a:ahLst/>
            <a:cxnLst/>
            <a:rect l="l" t="t" r="r" b="b"/>
            <a:pathLst>
              <a:path w="104126" h="104321" extrusionOk="0">
                <a:moveTo>
                  <a:pt x="2448" y="68255"/>
                </a:moveTo>
                <a:cubicBezTo>
                  <a:pt x="11246" y="95717"/>
                  <a:pt x="40550" y="110816"/>
                  <a:pt x="67921" y="102012"/>
                </a:cubicBezTo>
                <a:cubicBezTo>
                  <a:pt x="95225" y="93345"/>
                  <a:pt x="110343" y="64127"/>
                  <a:pt x="101704" y="36734"/>
                </a:cubicBezTo>
                <a:cubicBezTo>
                  <a:pt x="101659" y="36597"/>
                  <a:pt x="101613" y="36460"/>
                  <a:pt x="101568" y="36323"/>
                </a:cubicBezTo>
                <a:cubicBezTo>
                  <a:pt x="92815" y="8976"/>
                  <a:pt x="63625" y="-6078"/>
                  <a:pt x="36367" y="2704"/>
                </a:cubicBezTo>
                <a:cubicBezTo>
                  <a:pt x="36276" y="2726"/>
                  <a:pt x="36185" y="2772"/>
                  <a:pt x="36094" y="2795"/>
                </a:cubicBezTo>
                <a:cubicBezTo>
                  <a:pt x="8836" y="11622"/>
                  <a:pt x="-6191" y="40862"/>
                  <a:pt x="2448" y="68255"/>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5"/>
          <p:cNvSpPr/>
          <p:nvPr/>
        </p:nvSpPr>
        <p:spPr>
          <a:xfrm>
            <a:off x="61849" y="2498818"/>
            <a:ext cx="70019" cy="70250"/>
          </a:xfrm>
          <a:custGeom>
            <a:avLst/>
            <a:gdLst/>
            <a:ahLst/>
            <a:cxnLst/>
            <a:rect l="l" t="t" r="r" b="b"/>
            <a:pathLst>
              <a:path w="45467" h="45617" extrusionOk="0">
                <a:moveTo>
                  <a:pt x="45468" y="22809"/>
                </a:moveTo>
                <a:cubicBezTo>
                  <a:pt x="45468" y="35405"/>
                  <a:pt x="35289" y="45617"/>
                  <a:pt x="22734" y="45617"/>
                </a:cubicBezTo>
                <a:cubicBezTo>
                  <a:pt x="10178" y="45617"/>
                  <a:pt x="0" y="35405"/>
                  <a:pt x="0" y="22809"/>
                </a:cubicBezTo>
                <a:cubicBezTo>
                  <a:pt x="0" y="10212"/>
                  <a:pt x="10178" y="0"/>
                  <a:pt x="22734" y="0"/>
                </a:cubicBezTo>
                <a:cubicBezTo>
                  <a:pt x="35289" y="0"/>
                  <a:pt x="45468" y="10212"/>
                  <a:pt x="45468" y="22809"/>
                </a:cubicBezTo>
                <a:close/>
              </a:path>
            </a:pathLst>
          </a:custGeom>
          <a:solidFill>
            <a:srgbClr val="C5A57E">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5"/>
          <p:cNvSpPr/>
          <p:nvPr/>
        </p:nvSpPr>
        <p:spPr>
          <a:xfrm>
            <a:off x="677146" y="632827"/>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5"/>
          <p:cNvSpPr/>
          <p:nvPr/>
        </p:nvSpPr>
        <p:spPr>
          <a:xfrm rot="-1083167">
            <a:off x="733639" y="1547707"/>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5"/>
          <p:cNvSpPr/>
          <p:nvPr/>
        </p:nvSpPr>
        <p:spPr>
          <a:xfrm>
            <a:off x="1235730" y="6227147"/>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5"/>
          <p:cNvSpPr/>
          <p:nvPr/>
        </p:nvSpPr>
        <p:spPr>
          <a:xfrm>
            <a:off x="2702792" y="6014980"/>
            <a:ext cx="27583" cy="27836"/>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5"/>
          <p:cNvSpPr/>
          <p:nvPr/>
        </p:nvSpPr>
        <p:spPr>
          <a:xfrm>
            <a:off x="568248" y="1164972"/>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5"/>
          <p:cNvSpPr/>
          <p:nvPr/>
        </p:nvSpPr>
        <p:spPr>
          <a:xfrm>
            <a:off x="1178016" y="6470795"/>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5"/>
          <p:cNvSpPr/>
          <p:nvPr/>
        </p:nvSpPr>
        <p:spPr>
          <a:xfrm>
            <a:off x="842155" y="692184"/>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5"/>
          <p:cNvSpPr/>
          <p:nvPr/>
        </p:nvSpPr>
        <p:spPr>
          <a:xfrm>
            <a:off x="4113623" y="6311421"/>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5"/>
          <p:cNvSpPr/>
          <p:nvPr/>
        </p:nvSpPr>
        <p:spPr>
          <a:xfrm>
            <a:off x="1027333" y="2570904"/>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5"/>
          <p:cNvSpPr/>
          <p:nvPr/>
        </p:nvSpPr>
        <p:spPr>
          <a:xfrm>
            <a:off x="1311983" y="6617413"/>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5"/>
          <p:cNvSpPr/>
          <p:nvPr/>
        </p:nvSpPr>
        <p:spPr>
          <a:xfrm>
            <a:off x="5386436" y="6361003"/>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5"/>
          <p:cNvSpPr/>
          <p:nvPr/>
        </p:nvSpPr>
        <p:spPr>
          <a:xfrm>
            <a:off x="897873" y="1352348"/>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5"/>
          <p:cNvSpPr/>
          <p:nvPr/>
        </p:nvSpPr>
        <p:spPr>
          <a:xfrm>
            <a:off x="881361" y="1141757"/>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5"/>
          <p:cNvSpPr/>
          <p:nvPr/>
        </p:nvSpPr>
        <p:spPr>
          <a:xfrm>
            <a:off x="454364" y="2864657"/>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5"/>
          <p:cNvSpPr/>
          <p:nvPr/>
        </p:nvSpPr>
        <p:spPr>
          <a:xfrm>
            <a:off x="575531" y="413035"/>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5"/>
          <p:cNvSpPr/>
          <p:nvPr/>
        </p:nvSpPr>
        <p:spPr>
          <a:xfrm>
            <a:off x="405559" y="1649023"/>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5"/>
          <p:cNvSpPr/>
          <p:nvPr/>
        </p:nvSpPr>
        <p:spPr>
          <a:xfrm>
            <a:off x="86715" y="1757052"/>
            <a:ext cx="30450" cy="30424"/>
          </a:xfrm>
          <a:custGeom>
            <a:avLst/>
            <a:gdLst/>
            <a:ahLst/>
            <a:cxnLst/>
            <a:rect l="l" t="t" r="r" b="b"/>
            <a:pathLst>
              <a:path w="19773" h="19756" extrusionOk="0">
                <a:moveTo>
                  <a:pt x="469" y="13046"/>
                </a:moveTo>
                <a:cubicBezTo>
                  <a:pt x="1947" y="18128"/>
                  <a:pt x="7244" y="21050"/>
                  <a:pt x="12291" y="19574"/>
                </a:cubicBezTo>
                <a:cubicBezTo>
                  <a:pt x="12450" y="19531"/>
                  <a:pt x="12609" y="19483"/>
                  <a:pt x="12746" y="19433"/>
                </a:cubicBezTo>
                <a:cubicBezTo>
                  <a:pt x="17929" y="17911"/>
                  <a:pt x="20907" y="12465"/>
                  <a:pt x="19384" y="7267"/>
                </a:cubicBezTo>
                <a:cubicBezTo>
                  <a:pt x="19361" y="7217"/>
                  <a:pt x="19361" y="7166"/>
                  <a:pt x="19339" y="7116"/>
                </a:cubicBezTo>
                <a:cubicBezTo>
                  <a:pt x="17747" y="1941"/>
                  <a:pt x="12268" y="-958"/>
                  <a:pt x="7108" y="638"/>
                </a:cubicBezTo>
                <a:cubicBezTo>
                  <a:pt x="7017" y="668"/>
                  <a:pt x="6926" y="698"/>
                  <a:pt x="6835" y="730"/>
                </a:cubicBezTo>
                <a:cubicBezTo>
                  <a:pt x="1697" y="2365"/>
                  <a:pt x="-1168" y="7878"/>
                  <a:pt x="469" y="13042"/>
                </a:cubicBezTo>
                <a:cubicBezTo>
                  <a:pt x="469" y="13044"/>
                  <a:pt x="469" y="13044"/>
                  <a:pt x="469" y="13046"/>
                </a:cubicBezTo>
                <a:close/>
              </a:path>
            </a:pathLst>
          </a:custGeom>
          <a:solidFill>
            <a:srgbClr val="D1BC9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5"/>
          <p:cNvSpPr/>
          <p:nvPr/>
        </p:nvSpPr>
        <p:spPr>
          <a:xfrm>
            <a:off x="2803546" y="6169804"/>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5"/>
          <p:cNvSpPr/>
          <p:nvPr/>
        </p:nvSpPr>
        <p:spPr>
          <a:xfrm>
            <a:off x="854573" y="1893948"/>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5"/>
          <p:cNvSpPr/>
          <p:nvPr/>
        </p:nvSpPr>
        <p:spPr>
          <a:xfrm>
            <a:off x="1589711" y="6680600"/>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5"/>
          <p:cNvSpPr/>
          <p:nvPr/>
        </p:nvSpPr>
        <p:spPr>
          <a:xfrm>
            <a:off x="1751669" y="6603067"/>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5"/>
          <p:cNvSpPr/>
          <p:nvPr/>
        </p:nvSpPr>
        <p:spPr>
          <a:xfrm>
            <a:off x="328050" y="731444"/>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5"/>
          <p:cNvSpPr/>
          <p:nvPr/>
        </p:nvSpPr>
        <p:spPr>
          <a:xfrm>
            <a:off x="289327" y="6416660"/>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5"/>
          <p:cNvSpPr/>
          <p:nvPr/>
        </p:nvSpPr>
        <p:spPr>
          <a:xfrm>
            <a:off x="1082751" y="3212963"/>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5"/>
          <p:cNvSpPr/>
          <p:nvPr/>
        </p:nvSpPr>
        <p:spPr>
          <a:xfrm>
            <a:off x="1648708" y="6252004"/>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5"/>
          <p:cNvSpPr/>
          <p:nvPr/>
        </p:nvSpPr>
        <p:spPr>
          <a:xfrm>
            <a:off x="43470" y="1035707"/>
            <a:ext cx="77691" cy="77776"/>
          </a:xfrm>
          <a:custGeom>
            <a:avLst/>
            <a:gdLst/>
            <a:ahLst/>
            <a:cxnLst/>
            <a:rect l="l" t="t" r="r" b="b"/>
            <a:pathLst>
              <a:path w="50449" h="50504" extrusionOk="0">
                <a:moveTo>
                  <a:pt x="1251" y="33169"/>
                </a:moveTo>
                <a:cubicBezTo>
                  <a:pt x="5593" y="46352"/>
                  <a:pt x="19620" y="53628"/>
                  <a:pt x="32851" y="49591"/>
                </a:cubicBezTo>
                <a:cubicBezTo>
                  <a:pt x="46127" y="45349"/>
                  <a:pt x="53493" y="31116"/>
                  <a:pt x="49265" y="17796"/>
                </a:cubicBezTo>
                <a:cubicBezTo>
                  <a:pt x="49242" y="17751"/>
                  <a:pt x="49242" y="17705"/>
                  <a:pt x="49219" y="17659"/>
                </a:cubicBezTo>
                <a:cubicBezTo>
                  <a:pt x="44877" y="4362"/>
                  <a:pt x="30646" y="-2891"/>
                  <a:pt x="17392" y="1465"/>
                </a:cubicBezTo>
                <a:cubicBezTo>
                  <a:pt x="4229" y="5685"/>
                  <a:pt x="-3001" y="19803"/>
                  <a:pt x="1206" y="33010"/>
                </a:cubicBezTo>
                <a:cubicBezTo>
                  <a:pt x="1206" y="33055"/>
                  <a:pt x="1228" y="33123"/>
                  <a:pt x="1251" y="33169"/>
                </a:cubicBezTo>
                <a:close/>
              </a:path>
            </a:pathLst>
          </a:custGeom>
          <a:solidFill>
            <a:srgbClr val="D1BC94">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5"/>
          <p:cNvSpPr/>
          <p:nvPr/>
        </p:nvSpPr>
        <p:spPr>
          <a:xfrm>
            <a:off x="870355" y="2828153"/>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5"/>
          <p:cNvSpPr/>
          <p:nvPr/>
        </p:nvSpPr>
        <p:spPr>
          <a:xfrm>
            <a:off x="2342144" y="5974918"/>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5"/>
          <p:cNvSpPr/>
          <p:nvPr/>
        </p:nvSpPr>
        <p:spPr>
          <a:xfrm>
            <a:off x="428731" y="5565896"/>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5"/>
          <p:cNvSpPr/>
          <p:nvPr/>
        </p:nvSpPr>
        <p:spPr>
          <a:xfrm>
            <a:off x="706599" y="426527"/>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5"/>
          <p:cNvSpPr/>
          <p:nvPr/>
        </p:nvSpPr>
        <p:spPr>
          <a:xfrm>
            <a:off x="1158555" y="6205956"/>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5"/>
          <p:cNvSpPr/>
          <p:nvPr/>
        </p:nvSpPr>
        <p:spPr>
          <a:xfrm>
            <a:off x="406753" y="6362997"/>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5"/>
          <p:cNvSpPr/>
          <p:nvPr/>
        </p:nvSpPr>
        <p:spPr>
          <a:xfrm>
            <a:off x="66517" y="3274459"/>
            <a:ext cx="42616" cy="42857"/>
          </a:xfrm>
          <a:custGeom>
            <a:avLst/>
            <a:gdLst/>
            <a:ahLst/>
            <a:cxnLst/>
            <a:rect l="l" t="t" r="r" b="b"/>
            <a:pathLst>
              <a:path w="27673" h="27829" extrusionOk="0">
                <a:moveTo>
                  <a:pt x="618" y="18287"/>
                </a:moveTo>
                <a:cubicBezTo>
                  <a:pt x="3005" y="25600"/>
                  <a:pt x="10780" y="29655"/>
                  <a:pt x="18123" y="27411"/>
                </a:cubicBezTo>
                <a:cubicBezTo>
                  <a:pt x="25398" y="25023"/>
                  <a:pt x="29376" y="17165"/>
                  <a:pt x="26989" y="9862"/>
                </a:cubicBezTo>
                <a:cubicBezTo>
                  <a:pt x="26989" y="9857"/>
                  <a:pt x="26989" y="9853"/>
                  <a:pt x="26989" y="9848"/>
                </a:cubicBezTo>
                <a:cubicBezTo>
                  <a:pt x="24898" y="2721"/>
                  <a:pt x="17441" y="-1351"/>
                  <a:pt x="10326" y="755"/>
                </a:cubicBezTo>
                <a:cubicBezTo>
                  <a:pt x="10121" y="816"/>
                  <a:pt x="9917" y="882"/>
                  <a:pt x="9712" y="953"/>
                </a:cubicBezTo>
                <a:cubicBezTo>
                  <a:pt x="2460" y="3247"/>
                  <a:pt x="-1610" y="10984"/>
                  <a:pt x="618" y="18287"/>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5"/>
          <p:cNvSpPr/>
          <p:nvPr/>
        </p:nvSpPr>
        <p:spPr>
          <a:xfrm>
            <a:off x="554182" y="2193474"/>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5"/>
          <p:cNvSpPr/>
          <p:nvPr/>
        </p:nvSpPr>
        <p:spPr>
          <a:xfrm>
            <a:off x="2666142" y="6894027"/>
            <a:ext cx="15454" cy="15494"/>
          </a:xfrm>
          <a:custGeom>
            <a:avLst/>
            <a:gdLst/>
            <a:ahLst/>
            <a:cxnLst/>
            <a:rect l="l" t="t" r="r" b="b"/>
            <a:pathLst>
              <a:path w="10035" h="10061" extrusionOk="0">
                <a:moveTo>
                  <a:pt x="283" y="6856"/>
                </a:moveTo>
                <a:cubicBezTo>
                  <a:pt x="1238" y="9429"/>
                  <a:pt x="4011" y="10820"/>
                  <a:pt x="6648" y="10049"/>
                </a:cubicBezTo>
                <a:cubicBezTo>
                  <a:pt x="9217" y="9084"/>
                  <a:pt x="10604" y="6299"/>
                  <a:pt x="9831" y="3663"/>
                </a:cubicBezTo>
                <a:cubicBezTo>
                  <a:pt x="8967" y="1028"/>
                  <a:pt x="6148" y="-411"/>
                  <a:pt x="3534" y="449"/>
                </a:cubicBezTo>
                <a:cubicBezTo>
                  <a:pt x="3511" y="456"/>
                  <a:pt x="3488" y="462"/>
                  <a:pt x="3466" y="469"/>
                </a:cubicBezTo>
                <a:cubicBezTo>
                  <a:pt x="829" y="1329"/>
                  <a:pt x="-604" y="4162"/>
                  <a:pt x="260" y="6796"/>
                </a:cubicBezTo>
                <a:cubicBezTo>
                  <a:pt x="260" y="6817"/>
                  <a:pt x="283" y="6835"/>
                  <a:pt x="283" y="6856"/>
                </a:cubicBezTo>
                <a:close/>
              </a:path>
            </a:pathLst>
          </a:custGeom>
          <a:solidFill>
            <a:srgbClr val="E2D8BD">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5"/>
          <p:cNvSpPr/>
          <p:nvPr/>
        </p:nvSpPr>
        <p:spPr>
          <a:xfrm>
            <a:off x="263021" y="1217937"/>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5"/>
          <p:cNvSpPr/>
          <p:nvPr/>
        </p:nvSpPr>
        <p:spPr>
          <a:xfrm>
            <a:off x="1453577" y="6144895"/>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5"/>
          <p:cNvSpPr/>
          <p:nvPr/>
        </p:nvSpPr>
        <p:spPr>
          <a:xfrm>
            <a:off x="2866417" y="6554002"/>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5"/>
          <p:cNvSpPr/>
          <p:nvPr/>
        </p:nvSpPr>
        <p:spPr>
          <a:xfrm>
            <a:off x="70540" y="1912102"/>
            <a:ext cx="45575" cy="46121"/>
          </a:xfrm>
          <a:custGeom>
            <a:avLst/>
            <a:gdLst/>
            <a:ahLst/>
            <a:cxnLst/>
            <a:rect l="l" t="t" r="r" b="b"/>
            <a:pathLst>
              <a:path w="29594" h="29949" extrusionOk="0">
                <a:moveTo>
                  <a:pt x="735" y="19633"/>
                </a:moveTo>
                <a:cubicBezTo>
                  <a:pt x="3099" y="27467"/>
                  <a:pt x="11374" y="31885"/>
                  <a:pt x="19172" y="29504"/>
                </a:cubicBezTo>
                <a:cubicBezTo>
                  <a:pt x="19240" y="29484"/>
                  <a:pt x="19309" y="29463"/>
                  <a:pt x="19377" y="29440"/>
                </a:cubicBezTo>
                <a:cubicBezTo>
                  <a:pt x="27129" y="26735"/>
                  <a:pt x="31335" y="18369"/>
                  <a:pt x="28925" y="10509"/>
                </a:cubicBezTo>
                <a:cubicBezTo>
                  <a:pt x="26447" y="2711"/>
                  <a:pt x="18126" y="-1586"/>
                  <a:pt x="10351" y="909"/>
                </a:cubicBezTo>
                <a:cubicBezTo>
                  <a:pt x="10329" y="916"/>
                  <a:pt x="10306" y="923"/>
                  <a:pt x="10283" y="930"/>
                </a:cubicBezTo>
                <a:cubicBezTo>
                  <a:pt x="2508" y="3425"/>
                  <a:pt x="-1766" y="11771"/>
                  <a:pt x="712" y="19569"/>
                </a:cubicBezTo>
                <a:cubicBezTo>
                  <a:pt x="712" y="19589"/>
                  <a:pt x="735" y="19612"/>
                  <a:pt x="735" y="19633"/>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5"/>
          <p:cNvSpPr/>
          <p:nvPr/>
        </p:nvSpPr>
        <p:spPr>
          <a:xfrm>
            <a:off x="630468" y="2359969"/>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5"/>
          <p:cNvSpPr/>
          <p:nvPr/>
        </p:nvSpPr>
        <p:spPr>
          <a:xfrm>
            <a:off x="2850030" y="6120247"/>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5"/>
          <p:cNvSpPr/>
          <p:nvPr/>
        </p:nvSpPr>
        <p:spPr>
          <a:xfrm>
            <a:off x="2408325" y="6520945"/>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5"/>
          <p:cNvSpPr/>
          <p:nvPr/>
        </p:nvSpPr>
        <p:spPr>
          <a:xfrm>
            <a:off x="5453123" y="6323179"/>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5"/>
          <p:cNvSpPr/>
          <p:nvPr/>
        </p:nvSpPr>
        <p:spPr>
          <a:xfrm>
            <a:off x="1557612" y="6532365"/>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5"/>
          <p:cNvSpPr/>
          <p:nvPr/>
        </p:nvSpPr>
        <p:spPr>
          <a:xfrm>
            <a:off x="381582" y="1994640"/>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5"/>
          <p:cNvSpPr/>
          <p:nvPr/>
        </p:nvSpPr>
        <p:spPr>
          <a:xfrm>
            <a:off x="744300" y="2177540"/>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5"/>
          <p:cNvSpPr/>
          <p:nvPr/>
        </p:nvSpPr>
        <p:spPr>
          <a:xfrm>
            <a:off x="804737" y="2412139"/>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5"/>
          <p:cNvSpPr/>
          <p:nvPr/>
        </p:nvSpPr>
        <p:spPr>
          <a:xfrm>
            <a:off x="388109" y="617357"/>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5"/>
          <p:cNvSpPr/>
          <p:nvPr/>
        </p:nvSpPr>
        <p:spPr>
          <a:xfrm>
            <a:off x="493906" y="2165921"/>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5"/>
          <p:cNvSpPr/>
          <p:nvPr/>
        </p:nvSpPr>
        <p:spPr>
          <a:xfrm>
            <a:off x="308482" y="2816293"/>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5"/>
          <p:cNvSpPr/>
          <p:nvPr/>
        </p:nvSpPr>
        <p:spPr>
          <a:xfrm>
            <a:off x="2568544" y="6248554"/>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5"/>
          <p:cNvSpPr/>
          <p:nvPr/>
        </p:nvSpPr>
        <p:spPr>
          <a:xfrm>
            <a:off x="800522" y="4771081"/>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5"/>
          <p:cNvSpPr/>
          <p:nvPr/>
        </p:nvSpPr>
        <p:spPr>
          <a:xfrm>
            <a:off x="528157" y="5263673"/>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5"/>
          <p:cNvSpPr/>
          <p:nvPr/>
        </p:nvSpPr>
        <p:spPr>
          <a:xfrm>
            <a:off x="1218376" y="4903557"/>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5"/>
          <p:cNvSpPr/>
          <p:nvPr/>
        </p:nvSpPr>
        <p:spPr>
          <a:xfrm>
            <a:off x="856809" y="5304078"/>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5"/>
          <p:cNvSpPr/>
          <p:nvPr/>
        </p:nvSpPr>
        <p:spPr>
          <a:xfrm>
            <a:off x="1045190" y="3665194"/>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5"/>
          <p:cNvSpPr/>
          <p:nvPr/>
        </p:nvSpPr>
        <p:spPr>
          <a:xfrm>
            <a:off x="717120" y="4131731"/>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5"/>
          <p:cNvSpPr/>
          <p:nvPr/>
        </p:nvSpPr>
        <p:spPr>
          <a:xfrm>
            <a:off x="1011518" y="6426432"/>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5"/>
          <p:cNvSpPr/>
          <p:nvPr/>
        </p:nvSpPr>
        <p:spPr>
          <a:xfrm>
            <a:off x="166642" y="4302029"/>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5"/>
          <p:cNvSpPr/>
          <p:nvPr/>
        </p:nvSpPr>
        <p:spPr>
          <a:xfrm>
            <a:off x="628694" y="2565189"/>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5"/>
          <p:cNvSpPr/>
          <p:nvPr/>
        </p:nvSpPr>
        <p:spPr>
          <a:xfrm>
            <a:off x="314305" y="2379531"/>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5"/>
          <p:cNvSpPr/>
          <p:nvPr/>
        </p:nvSpPr>
        <p:spPr>
          <a:xfrm>
            <a:off x="2233396" y="6650611"/>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5"/>
          <p:cNvSpPr/>
          <p:nvPr/>
        </p:nvSpPr>
        <p:spPr>
          <a:xfrm>
            <a:off x="1198916" y="6703544"/>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5"/>
          <p:cNvSpPr/>
          <p:nvPr/>
        </p:nvSpPr>
        <p:spPr>
          <a:xfrm>
            <a:off x="2640640" y="6374932"/>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5"/>
          <p:cNvSpPr/>
          <p:nvPr/>
        </p:nvSpPr>
        <p:spPr>
          <a:xfrm>
            <a:off x="5191025" y="6349850"/>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5"/>
          <p:cNvSpPr/>
          <p:nvPr/>
        </p:nvSpPr>
        <p:spPr>
          <a:xfrm>
            <a:off x="1008804" y="6407760"/>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5"/>
          <p:cNvSpPr/>
          <p:nvPr/>
        </p:nvSpPr>
        <p:spPr>
          <a:xfrm>
            <a:off x="829438" y="6573010"/>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5"/>
          <p:cNvSpPr/>
          <p:nvPr/>
        </p:nvSpPr>
        <p:spPr>
          <a:xfrm>
            <a:off x="1557585" y="5655772"/>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5"/>
          <p:cNvSpPr/>
          <p:nvPr/>
        </p:nvSpPr>
        <p:spPr>
          <a:xfrm>
            <a:off x="312600" y="3766273"/>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5"/>
          <p:cNvSpPr/>
          <p:nvPr/>
        </p:nvSpPr>
        <p:spPr>
          <a:xfrm>
            <a:off x="122502" y="3432203"/>
            <a:ext cx="37973" cy="38429"/>
          </a:xfrm>
          <a:custGeom>
            <a:avLst/>
            <a:gdLst/>
            <a:ahLst/>
            <a:cxnLst/>
            <a:rect l="l" t="t" r="r" b="b"/>
            <a:pathLst>
              <a:path w="24658" h="24954" extrusionOk="0">
                <a:moveTo>
                  <a:pt x="663" y="16513"/>
                </a:moveTo>
                <a:cubicBezTo>
                  <a:pt x="2573" y="22911"/>
                  <a:pt x="9279" y="26553"/>
                  <a:pt x="15645" y="24649"/>
                </a:cubicBezTo>
                <a:cubicBezTo>
                  <a:pt x="15804" y="24601"/>
                  <a:pt x="15963" y="24551"/>
                  <a:pt x="16122" y="24496"/>
                </a:cubicBezTo>
                <a:cubicBezTo>
                  <a:pt x="22579" y="22429"/>
                  <a:pt x="26148" y="15500"/>
                  <a:pt x="24079" y="9020"/>
                </a:cubicBezTo>
                <a:cubicBezTo>
                  <a:pt x="24079" y="9009"/>
                  <a:pt x="24079" y="8997"/>
                  <a:pt x="24079" y="8986"/>
                </a:cubicBezTo>
                <a:cubicBezTo>
                  <a:pt x="22124" y="2470"/>
                  <a:pt x="15281" y="-1230"/>
                  <a:pt x="8802" y="720"/>
                </a:cubicBezTo>
                <a:cubicBezTo>
                  <a:pt x="8734" y="739"/>
                  <a:pt x="8688" y="757"/>
                  <a:pt x="8620" y="775"/>
                </a:cubicBezTo>
                <a:cubicBezTo>
                  <a:pt x="2141" y="2803"/>
                  <a:pt x="-1451" y="9711"/>
                  <a:pt x="572" y="16203"/>
                </a:cubicBezTo>
                <a:cubicBezTo>
                  <a:pt x="595" y="16308"/>
                  <a:pt x="618" y="16410"/>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5"/>
          <p:cNvSpPr/>
          <p:nvPr/>
        </p:nvSpPr>
        <p:spPr>
          <a:xfrm>
            <a:off x="1236567" y="3448452"/>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5"/>
          <p:cNvSpPr/>
          <p:nvPr/>
        </p:nvSpPr>
        <p:spPr>
          <a:xfrm>
            <a:off x="2426223" y="6156410"/>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5"/>
          <p:cNvSpPr/>
          <p:nvPr/>
        </p:nvSpPr>
        <p:spPr>
          <a:xfrm>
            <a:off x="1303831" y="6835858"/>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5"/>
          <p:cNvSpPr/>
          <p:nvPr/>
        </p:nvSpPr>
        <p:spPr>
          <a:xfrm>
            <a:off x="2516070" y="6789532"/>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5"/>
          <p:cNvSpPr/>
          <p:nvPr/>
        </p:nvSpPr>
        <p:spPr>
          <a:xfrm>
            <a:off x="392694" y="1860809"/>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5"/>
          <p:cNvSpPr/>
          <p:nvPr/>
        </p:nvSpPr>
        <p:spPr>
          <a:xfrm>
            <a:off x="1233395" y="6169757"/>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5"/>
          <p:cNvSpPr/>
          <p:nvPr/>
        </p:nvSpPr>
        <p:spPr>
          <a:xfrm>
            <a:off x="163763" y="1648567"/>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5"/>
          <p:cNvSpPr/>
          <p:nvPr/>
        </p:nvSpPr>
        <p:spPr>
          <a:xfrm>
            <a:off x="2265069" y="5957227"/>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5"/>
          <p:cNvSpPr/>
          <p:nvPr/>
        </p:nvSpPr>
        <p:spPr>
          <a:xfrm>
            <a:off x="557536" y="4208413"/>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5"/>
          <p:cNvSpPr/>
          <p:nvPr/>
        </p:nvSpPr>
        <p:spPr>
          <a:xfrm>
            <a:off x="402805" y="4925485"/>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5"/>
          <p:cNvSpPr/>
          <p:nvPr/>
        </p:nvSpPr>
        <p:spPr>
          <a:xfrm>
            <a:off x="466638" y="5553969"/>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5"/>
          <p:cNvSpPr/>
          <p:nvPr/>
        </p:nvSpPr>
        <p:spPr>
          <a:xfrm>
            <a:off x="95796" y="5554952"/>
            <a:ext cx="47618" cy="47782"/>
          </a:xfrm>
          <a:custGeom>
            <a:avLst/>
            <a:gdLst/>
            <a:ahLst/>
            <a:cxnLst/>
            <a:rect l="l" t="t" r="r" b="b"/>
            <a:pathLst>
              <a:path w="30921" h="31027" extrusionOk="0">
                <a:moveTo>
                  <a:pt x="714" y="20342"/>
                </a:moveTo>
                <a:cubicBezTo>
                  <a:pt x="3260" y="28516"/>
                  <a:pt x="11944" y="33073"/>
                  <a:pt x="20083" y="30516"/>
                </a:cubicBezTo>
                <a:cubicBezTo>
                  <a:pt x="28222" y="27960"/>
                  <a:pt x="32769" y="19260"/>
                  <a:pt x="30222" y="11086"/>
                </a:cubicBezTo>
                <a:cubicBezTo>
                  <a:pt x="27676" y="2909"/>
                  <a:pt x="19015" y="-1646"/>
                  <a:pt x="10854" y="911"/>
                </a:cubicBezTo>
                <a:cubicBezTo>
                  <a:pt x="10808" y="925"/>
                  <a:pt x="10762" y="938"/>
                  <a:pt x="10717" y="954"/>
                </a:cubicBezTo>
                <a:cubicBezTo>
                  <a:pt x="2646" y="3570"/>
                  <a:pt x="-1809" y="12219"/>
                  <a:pt x="714" y="20342"/>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5"/>
          <p:cNvSpPr/>
          <p:nvPr/>
        </p:nvSpPr>
        <p:spPr>
          <a:xfrm>
            <a:off x="608399" y="1912543"/>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5"/>
          <p:cNvSpPr/>
          <p:nvPr/>
        </p:nvSpPr>
        <p:spPr>
          <a:xfrm>
            <a:off x="209837" y="2347717"/>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5"/>
          <p:cNvSpPr/>
          <p:nvPr/>
        </p:nvSpPr>
        <p:spPr>
          <a:xfrm>
            <a:off x="604180" y="3889679"/>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5"/>
          <p:cNvSpPr/>
          <p:nvPr/>
        </p:nvSpPr>
        <p:spPr>
          <a:xfrm>
            <a:off x="3159973" y="6505566"/>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5"/>
          <p:cNvSpPr/>
          <p:nvPr/>
        </p:nvSpPr>
        <p:spPr>
          <a:xfrm>
            <a:off x="977648" y="3966658"/>
            <a:ext cx="213210" cy="212857"/>
          </a:xfrm>
          <a:custGeom>
            <a:avLst/>
            <a:gdLst/>
            <a:ahLst/>
            <a:cxnLst/>
            <a:rect l="l" t="t" r="r" b="b"/>
            <a:pathLst>
              <a:path w="138448" h="138219" extrusionOk="0">
                <a:moveTo>
                  <a:pt x="61609" y="0"/>
                </a:moveTo>
                <a:lnTo>
                  <a:pt x="89571" y="40143"/>
                </a:lnTo>
                <a:lnTo>
                  <a:pt x="138449" y="39915"/>
                </a:lnTo>
                <a:lnTo>
                  <a:pt x="108895" y="78918"/>
                </a:lnTo>
                <a:lnTo>
                  <a:pt x="124354" y="125219"/>
                </a:lnTo>
                <a:lnTo>
                  <a:pt x="78204" y="109253"/>
                </a:lnTo>
                <a:lnTo>
                  <a:pt x="38647" y="138219"/>
                </a:lnTo>
                <a:lnTo>
                  <a:pt x="39784" y="89409"/>
                </a:lnTo>
                <a:lnTo>
                  <a:pt x="0" y="60899"/>
                </a:lnTo>
                <a:lnTo>
                  <a:pt x="46832" y="46530"/>
                </a:lnTo>
                <a:lnTo>
                  <a:pt x="61609" y="0"/>
                </a:lnTo>
                <a:close/>
              </a:path>
            </a:pathLst>
          </a:custGeom>
          <a:solidFill>
            <a:srgbClr val="FFFFFF">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5"/>
          <p:cNvSpPr/>
          <p:nvPr/>
        </p:nvSpPr>
        <p:spPr>
          <a:xfrm>
            <a:off x="1252667" y="3354354"/>
            <a:ext cx="238418" cy="230772"/>
          </a:xfrm>
          <a:custGeom>
            <a:avLst/>
            <a:gdLst/>
            <a:ahLst/>
            <a:cxnLst/>
            <a:rect l="l" t="t" r="r" b="b"/>
            <a:pathLst>
              <a:path w="154817" h="149852" extrusionOk="0">
                <a:moveTo>
                  <a:pt x="34555" y="0"/>
                </a:moveTo>
                <a:lnTo>
                  <a:pt x="81160" y="27826"/>
                </a:lnTo>
                <a:lnTo>
                  <a:pt x="130265" y="5474"/>
                </a:lnTo>
                <a:lnTo>
                  <a:pt x="118216" y="58162"/>
                </a:lnTo>
                <a:lnTo>
                  <a:pt x="154817" y="98077"/>
                </a:lnTo>
                <a:lnTo>
                  <a:pt x="100938" y="102867"/>
                </a:lnTo>
                <a:lnTo>
                  <a:pt x="74112" y="149852"/>
                </a:lnTo>
                <a:lnTo>
                  <a:pt x="52970" y="100129"/>
                </a:lnTo>
                <a:lnTo>
                  <a:pt x="0" y="89409"/>
                </a:lnTo>
                <a:lnTo>
                  <a:pt x="40921" y="53828"/>
                </a:lnTo>
                <a:lnTo>
                  <a:pt x="34555" y="0"/>
                </a:lnTo>
                <a:close/>
              </a:path>
            </a:pathLst>
          </a:custGeom>
          <a:solidFill>
            <a:srgbClr val="FFFFFF">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5"/>
          <p:cNvSpPr/>
          <p:nvPr/>
        </p:nvSpPr>
        <p:spPr>
          <a:xfrm>
            <a:off x="1404365" y="2444336"/>
            <a:ext cx="223363" cy="230068"/>
          </a:xfrm>
          <a:custGeom>
            <a:avLst/>
            <a:gdLst/>
            <a:ahLst/>
            <a:cxnLst/>
            <a:rect l="l" t="t" r="r" b="b"/>
            <a:pathLst>
              <a:path w="145041" h="149395" extrusionOk="0">
                <a:moveTo>
                  <a:pt x="5683" y="126359"/>
                </a:moveTo>
                <a:lnTo>
                  <a:pt x="27053" y="78689"/>
                </a:lnTo>
                <a:lnTo>
                  <a:pt x="0" y="33985"/>
                </a:lnTo>
                <a:lnTo>
                  <a:pt x="52060" y="39687"/>
                </a:lnTo>
                <a:lnTo>
                  <a:pt x="86161" y="0"/>
                </a:lnTo>
                <a:lnTo>
                  <a:pt x="96846" y="51091"/>
                </a:lnTo>
                <a:lnTo>
                  <a:pt x="145041" y="71391"/>
                </a:lnTo>
                <a:lnTo>
                  <a:pt x="99574" y="97392"/>
                </a:lnTo>
                <a:lnTo>
                  <a:pt x="95254" y="149396"/>
                </a:lnTo>
                <a:lnTo>
                  <a:pt x="56607" y="114271"/>
                </a:lnTo>
                <a:lnTo>
                  <a:pt x="5683" y="126359"/>
                </a:lnTo>
                <a:close/>
              </a:path>
            </a:pathLst>
          </a:custGeom>
          <a:solidFill>
            <a:srgbClr val="FFFFFF">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5"/>
          <p:cNvSpPr/>
          <p:nvPr/>
        </p:nvSpPr>
        <p:spPr>
          <a:xfrm>
            <a:off x="1150482" y="5414423"/>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5"/>
          <p:cNvSpPr/>
          <p:nvPr/>
        </p:nvSpPr>
        <p:spPr>
          <a:xfrm>
            <a:off x="2161021" y="6405865"/>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5"/>
          <p:cNvSpPr/>
          <p:nvPr/>
        </p:nvSpPr>
        <p:spPr>
          <a:xfrm>
            <a:off x="3093750" y="6301860"/>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5"/>
          <p:cNvSpPr/>
          <p:nvPr/>
        </p:nvSpPr>
        <p:spPr>
          <a:xfrm>
            <a:off x="1328691" y="4961388"/>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5"/>
          <p:cNvSpPr/>
          <p:nvPr/>
        </p:nvSpPr>
        <p:spPr>
          <a:xfrm>
            <a:off x="1591096" y="5539243"/>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5"/>
          <p:cNvSpPr/>
          <p:nvPr/>
        </p:nvSpPr>
        <p:spPr>
          <a:xfrm>
            <a:off x="1254066" y="4879138"/>
            <a:ext cx="154043" cy="148578"/>
          </a:xfrm>
          <a:custGeom>
            <a:avLst/>
            <a:gdLst/>
            <a:ahLst/>
            <a:cxnLst/>
            <a:rect l="l" t="t" r="r" b="b"/>
            <a:pathLst>
              <a:path w="100028" h="96479" extrusionOk="0">
                <a:moveTo>
                  <a:pt x="48423" y="96480"/>
                </a:moveTo>
                <a:lnTo>
                  <a:pt x="34328" y="64548"/>
                </a:lnTo>
                <a:lnTo>
                  <a:pt x="0" y="57933"/>
                </a:lnTo>
                <a:lnTo>
                  <a:pt x="25917" y="34669"/>
                </a:lnTo>
                <a:lnTo>
                  <a:pt x="21597" y="0"/>
                </a:lnTo>
                <a:lnTo>
                  <a:pt x="51833" y="17563"/>
                </a:lnTo>
                <a:lnTo>
                  <a:pt x="83433" y="2509"/>
                </a:lnTo>
                <a:lnTo>
                  <a:pt x="76158" y="36722"/>
                </a:lnTo>
                <a:lnTo>
                  <a:pt x="100029" y="62267"/>
                </a:lnTo>
                <a:lnTo>
                  <a:pt x="65246" y="65689"/>
                </a:lnTo>
                <a:lnTo>
                  <a:pt x="48423" y="96480"/>
                </a:lnTo>
                <a:close/>
              </a:path>
            </a:pathLst>
          </a:custGeom>
          <a:solidFill>
            <a:srgbClr val="FFFFFF">
              <a:alpha val="6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5"/>
          <p:cNvSpPr/>
          <p:nvPr/>
        </p:nvSpPr>
        <p:spPr>
          <a:xfrm>
            <a:off x="2882367" y="5963208"/>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8"/>
        <p:cNvGrpSpPr/>
        <p:nvPr/>
      </p:nvGrpSpPr>
      <p:grpSpPr>
        <a:xfrm>
          <a:off x="0" y="0"/>
          <a:ext cx="0" cy="0"/>
          <a:chOff x="0" y="0"/>
          <a:chExt cx="0" cy="0"/>
        </a:xfrm>
      </p:grpSpPr>
      <p:sp>
        <p:nvSpPr>
          <p:cNvPr id="819" name="Google Shape;819;p6"/>
          <p:cNvSpPr/>
          <p:nvPr/>
        </p:nvSpPr>
        <p:spPr>
          <a:xfrm rot="10800000">
            <a:off x="5844483" y="129107"/>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6"/>
          <p:cNvSpPr/>
          <p:nvPr/>
        </p:nvSpPr>
        <p:spPr>
          <a:xfrm rot="10800000">
            <a:off x="9759303" y="1102024"/>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6"/>
          <p:cNvSpPr/>
          <p:nvPr/>
        </p:nvSpPr>
        <p:spPr>
          <a:xfrm rot="10800000">
            <a:off x="9051027" y="709443"/>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6"/>
          <p:cNvSpPr/>
          <p:nvPr/>
        </p:nvSpPr>
        <p:spPr>
          <a:xfrm rot="10800000">
            <a:off x="11118699" y="1170198"/>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6"/>
          <p:cNvSpPr/>
          <p:nvPr/>
        </p:nvSpPr>
        <p:spPr>
          <a:xfrm rot="10800000">
            <a:off x="9122777" y="1238021"/>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6"/>
          <p:cNvSpPr/>
          <p:nvPr/>
        </p:nvSpPr>
        <p:spPr>
          <a:xfrm rot="10800000">
            <a:off x="6914483" y="505850"/>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6"/>
          <p:cNvSpPr/>
          <p:nvPr/>
        </p:nvSpPr>
        <p:spPr>
          <a:xfrm rot="10800000">
            <a:off x="10400672" y="703558"/>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6"/>
          <p:cNvSpPr/>
          <p:nvPr/>
        </p:nvSpPr>
        <p:spPr>
          <a:xfrm rot="10800000">
            <a:off x="11407173" y="6680015"/>
            <a:ext cx="257323" cy="258169"/>
          </a:xfrm>
          <a:custGeom>
            <a:avLst/>
            <a:gdLst/>
            <a:ahLst/>
            <a:cxnLst/>
            <a:rect l="l" t="t" r="r" b="b"/>
            <a:pathLst>
              <a:path w="167093" h="167642" extrusionOk="0">
                <a:moveTo>
                  <a:pt x="9" y="83907"/>
                </a:moveTo>
                <a:cubicBezTo>
                  <a:pt x="9" y="130186"/>
                  <a:pt x="37315" y="167706"/>
                  <a:pt x="83442" y="167842"/>
                </a:cubicBezTo>
                <a:cubicBezTo>
                  <a:pt x="129637" y="167842"/>
                  <a:pt x="167102" y="130254"/>
                  <a:pt x="167102" y="83907"/>
                </a:cubicBezTo>
                <a:cubicBezTo>
                  <a:pt x="167102" y="37674"/>
                  <a:pt x="129750" y="200"/>
                  <a:pt x="83669" y="200"/>
                </a:cubicBezTo>
                <a:cubicBezTo>
                  <a:pt x="83601" y="200"/>
                  <a:pt x="83510" y="200"/>
                  <a:pt x="83442" y="200"/>
                </a:cubicBezTo>
                <a:cubicBezTo>
                  <a:pt x="37360" y="200"/>
                  <a:pt x="9" y="37674"/>
                  <a:pt x="9" y="8390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6"/>
          <p:cNvSpPr/>
          <p:nvPr/>
        </p:nvSpPr>
        <p:spPr>
          <a:xfrm rot="10800000">
            <a:off x="11279139" y="6774059"/>
            <a:ext cx="34313" cy="34773"/>
          </a:xfrm>
          <a:custGeom>
            <a:avLst/>
            <a:gdLst/>
            <a:ahLst/>
            <a:cxnLst/>
            <a:rect l="l" t="t" r="r" b="b"/>
            <a:pathLst>
              <a:path w="22281" h="22580" extrusionOk="0">
                <a:moveTo>
                  <a:pt x="9" y="11604"/>
                </a:moveTo>
                <a:cubicBezTo>
                  <a:pt x="9" y="17785"/>
                  <a:pt x="4987" y="22780"/>
                  <a:pt x="11148" y="22780"/>
                </a:cubicBezTo>
                <a:cubicBezTo>
                  <a:pt x="17309" y="22780"/>
                  <a:pt x="22288" y="17785"/>
                  <a:pt x="22288" y="11604"/>
                </a:cubicBezTo>
                <a:cubicBezTo>
                  <a:pt x="22424" y="5423"/>
                  <a:pt x="17536" y="337"/>
                  <a:pt x="11375" y="200"/>
                </a:cubicBezTo>
                <a:cubicBezTo>
                  <a:pt x="11307" y="200"/>
                  <a:pt x="11216" y="200"/>
                  <a:pt x="11148" y="200"/>
                </a:cubicBezTo>
                <a:cubicBezTo>
                  <a:pt x="4987" y="200"/>
                  <a:pt x="9" y="5195"/>
                  <a:pt x="9" y="11376"/>
                </a:cubicBezTo>
                <a:cubicBezTo>
                  <a:pt x="9" y="11444"/>
                  <a:pt x="9" y="11536"/>
                  <a:pt x="9" y="11604"/>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6"/>
          <p:cNvSpPr/>
          <p:nvPr/>
        </p:nvSpPr>
        <p:spPr>
          <a:xfrm rot="10800000">
            <a:off x="11821835" y="6582858"/>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6"/>
          <p:cNvSpPr/>
          <p:nvPr/>
        </p:nvSpPr>
        <p:spPr>
          <a:xfrm rot="10800000">
            <a:off x="11924558" y="6726340"/>
            <a:ext cx="155794" cy="156658"/>
          </a:xfrm>
          <a:custGeom>
            <a:avLst/>
            <a:gdLst/>
            <a:ahLst/>
            <a:cxnLst/>
            <a:rect l="l" t="t" r="r" b="b"/>
            <a:pathLst>
              <a:path w="101165" h="101726" extrusionOk="0">
                <a:moveTo>
                  <a:pt x="9" y="51063"/>
                </a:moveTo>
                <a:cubicBezTo>
                  <a:pt x="-127" y="79026"/>
                  <a:pt x="22379" y="101789"/>
                  <a:pt x="50251" y="101926"/>
                </a:cubicBezTo>
                <a:cubicBezTo>
                  <a:pt x="50319" y="101926"/>
                  <a:pt x="50410" y="101926"/>
                  <a:pt x="50478" y="101926"/>
                </a:cubicBezTo>
                <a:cubicBezTo>
                  <a:pt x="78486" y="101926"/>
                  <a:pt x="101175" y="79163"/>
                  <a:pt x="101175" y="51063"/>
                </a:cubicBezTo>
                <a:cubicBezTo>
                  <a:pt x="101175" y="22963"/>
                  <a:pt x="78486" y="200"/>
                  <a:pt x="50478" y="200"/>
                </a:cubicBezTo>
                <a:cubicBezTo>
                  <a:pt x="22607" y="200"/>
                  <a:pt x="9" y="22872"/>
                  <a:pt x="9" y="50835"/>
                </a:cubicBezTo>
                <a:cubicBezTo>
                  <a:pt x="9" y="50903"/>
                  <a:pt x="9" y="50994"/>
                  <a:pt x="9" y="51063"/>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6"/>
          <p:cNvSpPr/>
          <p:nvPr/>
        </p:nvSpPr>
        <p:spPr>
          <a:xfrm rot="10800000">
            <a:off x="11063384" y="868304"/>
            <a:ext cx="110631" cy="110995"/>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6"/>
          <p:cNvSpPr/>
          <p:nvPr/>
        </p:nvSpPr>
        <p:spPr>
          <a:xfrm rot="10800000">
            <a:off x="6417805" y="553091"/>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6"/>
          <p:cNvSpPr/>
          <p:nvPr/>
        </p:nvSpPr>
        <p:spPr>
          <a:xfrm rot="10800000">
            <a:off x="7374036" y="642889"/>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6"/>
          <p:cNvSpPr/>
          <p:nvPr/>
        </p:nvSpPr>
        <p:spPr>
          <a:xfrm rot="10800000">
            <a:off x="11991718" y="3758220"/>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6"/>
          <p:cNvSpPr/>
          <p:nvPr/>
        </p:nvSpPr>
        <p:spPr>
          <a:xfrm rot="10800000">
            <a:off x="8359268" y="645023"/>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6"/>
          <p:cNvSpPr/>
          <p:nvPr/>
        </p:nvSpPr>
        <p:spPr>
          <a:xfrm rot="10800000">
            <a:off x="11514616" y="654737"/>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6"/>
          <p:cNvSpPr/>
          <p:nvPr/>
        </p:nvSpPr>
        <p:spPr>
          <a:xfrm rot="10800000">
            <a:off x="10857500" y="4177396"/>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6"/>
          <p:cNvSpPr/>
          <p:nvPr/>
        </p:nvSpPr>
        <p:spPr>
          <a:xfrm rot="10800000">
            <a:off x="11469694" y="281923"/>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6"/>
          <p:cNvSpPr/>
          <p:nvPr/>
        </p:nvSpPr>
        <p:spPr>
          <a:xfrm rot="10800000">
            <a:off x="11144875" y="2861360"/>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6"/>
          <p:cNvSpPr/>
          <p:nvPr/>
        </p:nvSpPr>
        <p:spPr>
          <a:xfrm rot="10800000">
            <a:off x="11569181" y="3482396"/>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6"/>
          <p:cNvSpPr/>
          <p:nvPr/>
        </p:nvSpPr>
        <p:spPr>
          <a:xfrm rot="10800000">
            <a:off x="11502508" y="599169"/>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6"/>
          <p:cNvSpPr/>
          <p:nvPr/>
        </p:nvSpPr>
        <p:spPr>
          <a:xfrm rot="10800000">
            <a:off x="8501958" y="468662"/>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6"/>
          <p:cNvSpPr/>
          <p:nvPr/>
        </p:nvSpPr>
        <p:spPr>
          <a:xfrm rot="10800000">
            <a:off x="11409509" y="5652957"/>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6"/>
          <p:cNvSpPr/>
          <p:nvPr/>
        </p:nvSpPr>
        <p:spPr>
          <a:xfrm rot="10800000">
            <a:off x="11386123" y="3994316"/>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6"/>
          <p:cNvSpPr/>
          <p:nvPr/>
        </p:nvSpPr>
        <p:spPr>
          <a:xfrm rot="10800000">
            <a:off x="7081885" y="584955"/>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6"/>
          <p:cNvSpPr/>
          <p:nvPr/>
        </p:nvSpPr>
        <p:spPr>
          <a:xfrm rot="10800000">
            <a:off x="11593034" y="6716499"/>
            <a:ext cx="160354" cy="160654"/>
          </a:xfrm>
          <a:custGeom>
            <a:avLst/>
            <a:gdLst/>
            <a:ahLst/>
            <a:cxnLst/>
            <a:rect l="l" t="t" r="r" b="b"/>
            <a:pathLst>
              <a:path w="104126" h="104321" extrusionOk="0">
                <a:moveTo>
                  <a:pt x="2448" y="68255"/>
                </a:moveTo>
                <a:cubicBezTo>
                  <a:pt x="11246" y="95717"/>
                  <a:pt x="40550" y="110816"/>
                  <a:pt x="67921" y="102012"/>
                </a:cubicBezTo>
                <a:cubicBezTo>
                  <a:pt x="95225" y="93345"/>
                  <a:pt x="110343" y="64127"/>
                  <a:pt x="101704" y="36734"/>
                </a:cubicBezTo>
                <a:cubicBezTo>
                  <a:pt x="101659" y="36597"/>
                  <a:pt x="101613" y="36460"/>
                  <a:pt x="101568" y="36323"/>
                </a:cubicBezTo>
                <a:cubicBezTo>
                  <a:pt x="92815" y="8976"/>
                  <a:pt x="63625" y="-6078"/>
                  <a:pt x="36367" y="2704"/>
                </a:cubicBezTo>
                <a:cubicBezTo>
                  <a:pt x="36276" y="2726"/>
                  <a:pt x="36185" y="2772"/>
                  <a:pt x="36094" y="2795"/>
                </a:cubicBezTo>
                <a:cubicBezTo>
                  <a:pt x="8836" y="11622"/>
                  <a:pt x="-6191" y="40862"/>
                  <a:pt x="2448" y="68255"/>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6"/>
          <p:cNvSpPr/>
          <p:nvPr/>
        </p:nvSpPr>
        <p:spPr>
          <a:xfrm rot="10800000">
            <a:off x="12074797" y="4408175"/>
            <a:ext cx="70019" cy="70250"/>
          </a:xfrm>
          <a:custGeom>
            <a:avLst/>
            <a:gdLst/>
            <a:ahLst/>
            <a:cxnLst/>
            <a:rect l="l" t="t" r="r" b="b"/>
            <a:pathLst>
              <a:path w="45467" h="45617" extrusionOk="0">
                <a:moveTo>
                  <a:pt x="45468" y="22809"/>
                </a:moveTo>
                <a:cubicBezTo>
                  <a:pt x="45468" y="35405"/>
                  <a:pt x="35289" y="45617"/>
                  <a:pt x="22734" y="45617"/>
                </a:cubicBezTo>
                <a:cubicBezTo>
                  <a:pt x="10178" y="45617"/>
                  <a:pt x="0" y="35405"/>
                  <a:pt x="0" y="22809"/>
                </a:cubicBezTo>
                <a:cubicBezTo>
                  <a:pt x="0" y="10212"/>
                  <a:pt x="10178" y="0"/>
                  <a:pt x="22734" y="0"/>
                </a:cubicBezTo>
                <a:cubicBezTo>
                  <a:pt x="35289" y="0"/>
                  <a:pt x="45468" y="10212"/>
                  <a:pt x="45468" y="22809"/>
                </a:cubicBezTo>
                <a:close/>
              </a:path>
            </a:pathLst>
          </a:custGeom>
          <a:solidFill>
            <a:srgbClr val="C5A57E">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6"/>
          <p:cNvSpPr/>
          <p:nvPr/>
        </p:nvSpPr>
        <p:spPr>
          <a:xfrm rot="10800000">
            <a:off x="11488910" y="6303507"/>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6"/>
          <p:cNvSpPr/>
          <p:nvPr/>
        </p:nvSpPr>
        <p:spPr>
          <a:xfrm rot="9716833">
            <a:off x="11423320" y="5379666"/>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6"/>
          <p:cNvSpPr/>
          <p:nvPr/>
        </p:nvSpPr>
        <p:spPr>
          <a:xfrm rot="10800000">
            <a:off x="10915249" y="694025"/>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6"/>
          <p:cNvSpPr/>
          <p:nvPr/>
        </p:nvSpPr>
        <p:spPr>
          <a:xfrm rot="10800000">
            <a:off x="9476291" y="934427"/>
            <a:ext cx="27583" cy="27835"/>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6"/>
          <p:cNvSpPr/>
          <p:nvPr/>
        </p:nvSpPr>
        <p:spPr>
          <a:xfrm rot="10800000">
            <a:off x="11597353" y="5771293"/>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6"/>
          <p:cNvSpPr/>
          <p:nvPr/>
        </p:nvSpPr>
        <p:spPr>
          <a:xfrm rot="10800000">
            <a:off x="10980498" y="457921"/>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6"/>
          <p:cNvSpPr/>
          <p:nvPr/>
        </p:nvSpPr>
        <p:spPr>
          <a:xfrm rot="10800000">
            <a:off x="11313047" y="6233309"/>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6"/>
          <p:cNvSpPr/>
          <p:nvPr/>
        </p:nvSpPr>
        <p:spPr>
          <a:xfrm rot="10800000">
            <a:off x="7704356" y="275844"/>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6"/>
          <p:cNvSpPr/>
          <p:nvPr/>
        </p:nvSpPr>
        <p:spPr>
          <a:xfrm rot="10800000">
            <a:off x="11102979" y="4329738"/>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6"/>
          <p:cNvSpPr/>
          <p:nvPr/>
        </p:nvSpPr>
        <p:spPr>
          <a:xfrm rot="10800000">
            <a:off x="10864107" y="329168"/>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6"/>
          <p:cNvSpPr/>
          <p:nvPr/>
        </p:nvSpPr>
        <p:spPr>
          <a:xfrm rot="10800000">
            <a:off x="6778876" y="575037"/>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6"/>
          <p:cNvSpPr/>
          <p:nvPr/>
        </p:nvSpPr>
        <p:spPr>
          <a:xfrm rot="10800000">
            <a:off x="11210274" y="5526369"/>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6"/>
          <p:cNvSpPr/>
          <p:nvPr/>
        </p:nvSpPr>
        <p:spPr>
          <a:xfrm rot="10800000">
            <a:off x="11274498" y="5784512"/>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6"/>
          <p:cNvSpPr/>
          <p:nvPr/>
        </p:nvSpPr>
        <p:spPr>
          <a:xfrm rot="10800000">
            <a:off x="11606812" y="3967197"/>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6"/>
          <p:cNvSpPr/>
          <p:nvPr/>
        </p:nvSpPr>
        <p:spPr>
          <a:xfrm rot="10800000">
            <a:off x="11600744" y="6533871"/>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6"/>
          <p:cNvSpPr/>
          <p:nvPr/>
        </p:nvSpPr>
        <p:spPr>
          <a:xfrm rot="10800000">
            <a:off x="11733902" y="5260578"/>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6"/>
          <p:cNvSpPr/>
          <p:nvPr/>
        </p:nvSpPr>
        <p:spPr>
          <a:xfrm rot="10800000">
            <a:off x="12089500" y="5189767"/>
            <a:ext cx="30450" cy="30424"/>
          </a:xfrm>
          <a:custGeom>
            <a:avLst/>
            <a:gdLst/>
            <a:ahLst/>
            <a:cxnLst/>
            <a:rect l="l" t="t" r="r" b="b"/>
            <a:pathLst>
              <a:path w="19773" h="19756" extrusionOk="0">
                <a:moveTo>
                  <a:pt x="469" y="13046"/>
                </a:moveTo>
                <a:cubicBezTo>
                  <a:pt x="1947" y="18128"/>
                  <a:pt x="7244" y="21050"/>
                  <a:pt x="12291" y="19574"/>
                </a:cubicBezTo>
                <a:cubicBezTo>
                  <a:pt x="12450" y="19531"/>
                  <a:pt x="12609" y="19483"/>
                  <a:pt x="12746" y="19433"/>
                </a:cubicBezTo>
                <a:cubicBezTo>
                  <a:pt x="17929" y="17911"/>
                  <a:pt x="20907" y="12465"/>
                  <a:pt x="19384" y="7267"/>
                </a:cubicBezTo>
                <a:cubicBezTo>
                  <a:pt x="19361" y="7217"/>
                  <a:pt x="19361" y="7166"/>
                  <a:pt x="19339" y="7116"/>
                </a:cubicBezTo>
                <a:cubicBezTo>
                  <a:pt x="17747" y="1941"/>
                  <a:pt x="12268" y="-958"/>
                  <a:pt x="7108" y="638"/>
                </a:cubicBezTo>
                <a:cubicBezTo>
                  <a:pt x="7017" y="668"/>
                  <a:pt x="6926" y="698"/>
                  <a:pt x="6835" y="730"/>
                </a:cubicBezTo>
                <a:cubicBezTo>
                  <a:pt x="1697" y="2365"/>
                  <a:pt x="-1168" y="7878"/>
                  <a:pt x="469" y="13042"/>
                </a:cubicBezTo>
                <a:cubicBezTo>
                  <a:pt x="469" y="13044"/>
                  <a:pt x="469" y="13044"/>
                  <a:pt x="469" y="13046"/>
                </a:cubicBezTo>
                <a:close/>
              </a:path>
            </a:pathLst>
          </a:custGeom>
          <a:solidFill>
            <a:srgbClr val="D1BC9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6"/>
          <p:cNvSpPr/>
          <p:nvPr/>
        </p:nvSpPr>
        <p:spPr>
          <a:xfrm rot="10800000">
            <a:off x="9382958" y="787340"/>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6"/>
          <p:cNvSpPr/>
          <p:nvPr/>
        </p:nvSpPr>
        <p:spPr>
          <a:xfrm rot="10800000">
            <a:off x="11300924" y="5031891"/>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6"/>
          <p:cNvSpPr/>
          <p:nvPr/>
        </p:nvSpPr>
        <p:spPr>
          <a:xfrm rot="10800000">
            <a:off x="10552686" y="232095"/>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6"/>
          <p:cNvSpPr/>
          <p:nvPr/>
        </p:nvSpPr>
        <p:spPr>
          <a:xfrm rot="10800000">
            <a:off x="10398968" y="318023"/>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6"/>
          <p:cNvSpPr/>
          <p:nvPr/>
        </p:nvSpPr>
        <p:spPr>
          <a:xfrm rot="10800000">
            <a:off x="11684075" y="6050636"/>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6"/>
          <p:cNvSpPr/>
          <p:nvPr/>
        </p:nvSpPr>
        <p:spPr>
          <a:xfrm rot="10800000">
            <a:off x="11884989" y="528423"/>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6"/>
          <p:cNvSpPr/>
          <p:nvPr/>
        </p:nvSpPr>
        <p:spPr>
          <a:xfrm rot="10800000">
            <a:off x="11092671" y="3733155"/>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6"/>
          <p:cNvSpPr/>
          <p:nvPr/>
        </p:nvSpPr>
        <p:spPr>
          <a:xfrm rot="10800000">
            <a:off x="10481330" y="648401"/>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6"/>
          <p:cNvSpPr/>
          <p:nvPr/>
        </p:nvSpPr>
        <p:spPr>
          <a:xfrm rot="10800000">
            <a:off x="12085504" y="5863760"/>
            <a:ext cx="77691" cy="77776"/>
          </a:xfrm>
          <a:custGeom>
            <a:avLst/>
            <a:gdLst/>
            <a:ahLst/>
            <a:cxnLst/>
            <a:rect l="l" t="t" r="r" b="b"/>
            <a:pathLst>
              <a:path w="50449" h="50504" extrusionOk="0">
                <a:moveTo>
                  <a:pt x="1251" y="33169"/>
                </a:moveTo>
                <a:cubicBezTo>
                  <a:pt x="5593" y="46352"/>
                  <a:pt x="19620" y="53628"/>
                  <a:pt x="32851" y="49591"/>
                </a:cubicBezTo>
                <a:cubicBezTo>
                  <a:pt x="46127" y="45349"/>
                  <a:pt x="53493" y="31116"/>
                  <a:pt x="49265" y="17796"/>
                </a:cubicBezTo>
                <a:cubicBezTo>
                  <a:pt x="49242" y="17751"/>
                  <a:pt x="49242" y="17705"/>
                  <a:pt x="49219" y="17659"/>
                </a:cubicBezTo>
                <a:cubicBezTo>
                  <a:pt x="44877" y="4362"/>
                  <a:pt x="30646" y="-2891"/>
                  <a:pt x="17392" y="1465"/>
                </a:cubicBezTo>
                <a:cubicBezTo>
                  <a:pt x="4229" y="5685"/>
                  <a:pt x="-3001" y="19803"/>
                  <a:pt x="1206" y="33010"/>
                </a:cubicBezTo>
                <a:cubicBezTo>
                  <a:pt x="1206" y="33055"/>
                  <a:pt x="1228" y="33123"/>
                  <a:pt x="1251" y="33169"/>
                </a:cubicBezTo>
                <a:close/>
              </a:path>
            </a:pathLst>
          </a:custGeom>
          <a:solidFill>
            <a:srgbClr val="D1BC94">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6"/>
          <p:cNvSpPr/>
          <p:nvPr/>
        </p:nvSpPr>
        <p:spPr>
          <a:xfrm rot="10800000">
            <a:off x="11229864" y="4042360"/>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6"/>
          <p:cNvSpPr/>
          <p:nvPr/>
        </p:nvSpPr>
        <p:spPr>
          <a:xfrm rot="10800000">
            <a:off x="9788212" y="925677"/>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6"/>
          <p:cNvSpPr/>
          <p:nvPr/>
        </p:nvSpPr>
        <p:spPr>
          <a:xfrm rot="10800000">
            <a:off x="11657470" y="1290486"/>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6"/>
          <p:cNvSpPr/>
          <p:nvPr/>
        </p:nvSpPr>
        <p:spPr>
          <a:xfrm rot="10800000">
            <a:off x="11474044" y="6524523"/>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6"/>
          <p:cNvSpPr/>
          <p:nvPr/>
        </p:nvSpPr>
        <p:spPr>
          <a:xfrm rot="10800000">
            <a:off x="11006158" y="729311"/>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6"/>
          <p:cNvSpPr/>
          <p:nvPr/>
        </p:nvSpPr>
        <p:spPr>
          <a:xfrm rot="10800000">
            <a:off x="11741097" y="555236"/>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6"/>
          <p:cNvSpPr/>
          <p:nvPr/>
        </p:nvSpPr>
        <p:spPr>
          <a:xfrm rot="10800000">
            <a:off x="12097532" y="3659927"/>
            <a:ext cx="42616" cy="42857"/>
          </a:xfrm>
          <a:custGeom>
            <a:avLst/>
            <a:gdLst/>
            <a:ahLst/>
            <a:cxnLst/>
            <a:rect l="l" t="t" r="r" b="b"/>
            <a:pathLst>
              <a:path w="27673" h="27829" extrusionOk="0">
                <a:moveTo>
                  <a:pt x="618" y="18287"/>
                </a:moveTo>
                <a:cubicBezTo>
                  <a:pt x="3005" y="25600"/>
                  <a:pt x="10780" y="29655"/>
                  <a:pt x="18123" y="27411"/>
                </a:cubicBezTo>
                <a:cubicBezTo>
                  <a:pt x="25398" y="25023"/>
                  <a:pt x="29376" y="17165"/>
                  <a:pt x="26989" y="9862"/>
                </a:cubicBezTo>
                <a:cubicBezTo>
                  <a:pt x="26989" y="9857"/>
                  <a:pt x="26989" y="9853"/>
                  <a:pt x="26989" y="9848"/>
                </a:cubicBezTo>
                <a:cubicBezTo>
                  <a:pt x="24898" y="2721"/>
                  <a:pt x="17441" y="-1351"/>
                  <a:pt x="10326" y="755"/>
                </a:cubicBezTo>
                <a:cubicBezTo>
                  <a:pt x="10121" y="816"/>
                  <a:pt x="9917" y="882"/>
                  <a:pt x="9712" y="953"/>
                </a:cubicBezTo>
                <a:cubicBezTo>
                  <a:pt x="2460" y="3247"/>
                  <a:pt x="-1610" y="10984"/>
                  <a:pt x="618" y="18287"/>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6"/>
          <p:cNvSpPr/>
          <p:nvPr/>
        </p:nvSpPr>
        <p:spPr>
          <a:xfrm rot="10800000">
            <a:off x="11628529" y="4759829"/>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6"/>
          <p:cNvSpPr/>
          <p:nvPr/>
        </p:nvSpPr>
        <p:spPr>
          <a:xfrm rot="10800000">
            <a:off x="9525070" y="67722"/>
            <a:ext cx="15454" cy="15494"/>
          </a:xfrm>
          <a:custGeom>
            <a:avLst/>
            <a:gdLst/>
            <a:ahLst/>
            <a:cxnLst/>
            <a:rect l="l" t="t" r="r" b="b"/>
            <a:pathLst>
              <a:path w="10035" h="10061" extrusionOk="0">
                <a:moveTo>
                  <a:pt x="283" y="6856"/>
                </a:moveTo>
                <a:cubicBezTo>
                  <a:pt x="1238" y="9429"/>
                  <a:pt x="4011" y="10820"/>
                  <a:pt x="6648" y="10049"/>
                </a:cubicBezTo>
                <a:cubicBezTo>
                  <a:pt x="9217" y="9084"/>
                  <a:pt x="10604" y="6299"/>
                  <a:pt x="9831" y="3663"/>
                </a:cubicBezTo>
                <a:cubicBezTo>
                  <a:pt x="8967" y="1028"/>
                  <a:pt x="6148" y="-411"/>
                  <a:pt x="3534" y="449"/>
                </a:cubicBezTo>
                <a:cubicBezTo>
                  <a:pt x="3511" y="456"/>
                  <a:pt x="3488" y="462"/>
                  <a:pt x="3466" y="469"/>
                </a:cubicBezTo>
                <a:cubicBezTo>
                  <a:pt x="829" y="1329"/>
                  <a:pt x="-604" y="4162"/>
                  <a:pt x="260" y="6796"/>
                </a:cubicBezTo>
                <a:cubicBezTo>
                  <a:pt x="260" y="6817"/>
                  <a:pt x="283" y="6835"/>
                  <a:pt x="283" y="6856"/>
                </a:cubicBezTo>
                <a:close/>
              </a:path>
            </a:pathLst>
          </a:custGeom>
          <a:solidFill>
            <a:srgbClr val="E2D8BD">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6"/>
          <p:cNvSpPr/>
          <p:nvPr/>
        </p:nvSpPr>
        <p:spPr>
          <a:xfrm rot="10800000">
            <a:off x="11864670" y="5679044"/>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6"/>
          <p:cNvSpPr/>
          <p:nvPr/>
        </p:nvSpPr>
        <p:spPr>
          <a:xfrm rot="10800000">
            <a:off x="10665632" y="745501"/>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6"/>
          <p:cNvSpPr/>
          <p:nvPr/>
        </p:nvSpPr>
        <p:spPr>
          <a:xfrm rot="10800000">
            <a:off x="9308797" y="391595"/>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6"/>
          <p:cNvSpPr/>
          <p:nvPr/>
        </p:nvSpPr>
        <p:spPr>
          <a:xfrm rot="10800000">
            <a:off x="12090551" y="5019019"/>
            <a:ext cx="45575" cy="46121"/>
          </a:xfrm>
          <a:custGeom>
            <a:avLst/>
            <a:gdLst/>
            <a:ahLst/>
            <a:cxnLst/>
            <a:rect l="l" t="t" r="r" b="b"/>
            <a:pathLst>
              <a:path w="29594" h="29949" extrusionOk="0">
                <a:moveTo>
                  <a:pt x="735" y="19633"/>
                </a:moveTo>
                <a:cubicBezTo>
                  <a:pt x="3099" y="27467"/>
                  <a:pt x="11374" y="31885"/>
                  <a:pt x="19172" y="29504"/>
                </a:cubicBezTo>
                <a:cubicBezTo>
                  <a:pt x="19240" y="29484"/>
                  <a:pt x="19309" y="29463"/>
                  <a:pt x="19377" y="29440"/>
                </a:cubicBezTo>
                <a:cubicBezTo>
                  <a:pt x="27129" y="26735"/>
                  <a:pt x="31335" y="18369"/>
                  <a:pt x="28925" y="10509"/>
                </a:cubicBezTo>
                <a:cubicBezTo>
                  <a:pt x="26447" y="2711"/>
                  <a:pt x="18126" y="-1586"/>
                  <a:pt x="10351" y="909"/>
                </a:cubicBezTo>
                <a:cubicBezTo>
                  <a:pt x="10329" y="916"/>
                  <a:pt x="10306" y="923"/>
                  <a:pt x="10283" y="930"/>
                </a:cubicBezTo>
                <a:cubicBezTo>
                  <a:pt x="2508" y="3425"/>
                  <a:pt x="-1766" y="11771"/>
                  <a:pt x="712" y="19569"/>
                </a:cubicBezTo>
                <a:cubicBezTo>
                  <a:pt x="712" y="19589"/>
                  <a:pt x="735" y="19612"/>
                  <a:pt x="735" y="19633"/>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6"/>
          <p:cNvSpPr/>
          <p:nvPr/>
        </p:nvSpPr>
        <p:spPr>
          <a:xfrm rot="10800000">
            <a:off x="11445743" y="4486546"/>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6"/>
          <p:cNvSpPr/>
          <p:nvPr/>
        </p:nvSpPr>
        <p:spPr>
          <a:xfrm rot="10800000">
            <a:off x="9307060" y="807473"/>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6"/>
          <p:cNvSpPr/>
          <p:nvPr/>
        </p:nvSpPr>
        <p:spPr>
          <a:xfrm rot="10800000">
            <a:off x="9750191" y="407814"/>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6"/>
          <p:cNvSpPr/>
          <p:nvPr/>
        </p:nvSpPr>
        <p:spPr>
          <a:xfrm rot="10800000">
            <a:off x="6726154" y="626587"/>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6"/>
          <p:cNvSpPr/>
          <p:nvPr/>
        </p:nvSpPr>
        <p:spPr>
          <a:xfrm rot="10800000">
            <a:off x="10549322" y="344821"/>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6"/>
          <p:cNvSpPr/>
          <p:nvPr/>
        </p:nvSpPr>
        <p:spPr>
          <a:xfrm rot="10800000">
            <a:off x="11776281" y="4933431"/>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6"/>
          <p:cNvSpPr/>
          <p:nvPr/>
        </p:nvSpPr>
        <p:spPr>
          <a:xfrm rot="10800000">
            <a:off x="11430746" y="4767976"/>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6"/>
          <p:cNvSpPr/>
          <p:nvPr/>
        </p:nvSpPr>
        <p:spPr>
          <a:xfrm rot="10800000">
            <a:off x="11374714" y="4537793"/>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6"/>
          <p:cNvSpPr/>
          <p:nvPr/>
        </p:nvSpPr>
        <p:spPr>
          <a:xfrm rot="10800000">
            <a:off x="11775324" y="6316512"/>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6"/>
          <p:cNvSpPr/>
          <p:nvPr/>
        </p:nvSpPr>
        <p:spPr>
          <a:xfrm rot="10800000">
            <a:off x="11684407" y="4782787"/>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6"/>
          <p:cNvSpPr/>
          <p:nvPr/>
        </p:nvSpPr>
        <p:spPr>
          <a:xfrm rot="10800000">
            <a:off x="11842155" y="4104717"/>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6"/>
          <p:cNvSpPr/>
          <p:nvPr/>
        </p:nvSpPr>
        <p:spPr>
          <a:xfrm rot="10800000">
            <a:off x="9627157" y="717585"/>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6"/>
          <p:cNvSpPr/>
          <p:nvPr/>
        </p:nvSpPr>
        <p:spPr>
          <a:xfrm rot="10800000">
            <a:off x="11356363" y="2156378"/>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6"/>
          <p:cNvSpPr/>
          <p:nvPr/>
        </p:nvSpPr>
        <p:spPr>
          <a:xfrm rot="10800000">
            <a:off x="11636497" y="1671420"/>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6"/>
          <p:cNvSpPr/>
          <p:nvPr/>
        </p:nvSpPr>
        <p:spPr>
          <a:xfrm rot="10800000">
            <a:off x="10950316" y="2035257"/>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6"/>
          <p:cNvSpPr/>
          <p:nvPr/>
        </p:nvSpPr>
        <p:spPr>
          <a:xfrm rot="10800000">
            <a:off x="11302429" y="1621702"/>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6"/>
          <p:cNvSpPr/>
          <p:nvPr/>
        </p:nvSpPr>
        <p:spPr>
          <a:xfrm rot="10800000">
            <a:off x="11049824" y="3201375"/>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6"/>
          <p:cNvSpPr/>
          <p:nvPr/>
        </p:nvSpPr>
        <p:spPr>
          <a:xfrm rot="10800000">
            <a:off x="11420577" y="2776378"/>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6"/>
          <p:cNvSpPr/>
          <p:nvPr/>
        </p:nvSpPr>
        <p:spPr>
          <a:xfrm rot="10800000">
            <a:off x="11035545" y="390871"/>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6"/>
          <p:cNvSpPr/>
          <p:nvPr/>
        </p:nvSpPr>
        <p:spPr>
          <a:xfrm rot="10800000">
            <a:off x="11939622" y="2574405"/>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6"/>
          <p:cNvSpPr/>
          <p:nvPr/>
        </p:nvSpPr>
        <p:spPr>
          <a:xfrm rot="10800000">
            <a:off x="11531696" y="4365452"/>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6"/>
          <p:cNvSpPr/>
          <p:nvPr/>
        </p:nvSpPr>
        <p:spPr>
          <a:xfrm rot="10800000">
            <a:off x="11738958" y="4443595"/>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6"/>
          <p:cNvSpPr/>
          <p:nvPr/>
        </p:nvSpPr>
        <p:spPr>
          <a:xfrm rot="10800000">
            <a:off x="9868553" y="221729"/>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6"/>
          <p:cNvSpPr/>
          <p:nvPr/>
        </p:nvSpPr>
        <p:spPr>
          <a:xfrm rot="10800000">
            <a:off x="10900529" y="166030"/>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6"/>
          <p:cNvSpPr/>
          <p:nvPr/>
        </p:nvSpPr>
        <p:spPr>
          <a:xfrm rot="10800000">
            <a:off x="9499507" y="535573"/>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6"/>
          <p:cNvSpPr/>
          <p:nvPr/>
        </p:nvSpPr>
        <p:spPr>
          <a:xfrm rot="10800000">
            <a:off x="6992035" y="603386"/>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6"/>
          <p:cNvSpPr/>
          <p:nvPr/>
        </p:nvSpPr>
        <p:spPr>
          <a:xfrm rot="10800000">
            <a:off x="11159322" y="531092"/>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6"/>
          <p:cNvSpPr/>
          <p:nvPr/>
        </p:nvSpPr>
        <p:spPr>
          <a:xfrm rot="10800000">
            <a:off x="11367780" y="394965"/>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6"/>
          <p:cNvSpPr/>
          <p:nvPr/>
        </p:nvSpPr>
        <p:spPr>
          <a:xfrm rot="10800000">
            <a:off x="10361901" y="1034028"/>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6"/>
          <p:cNvSpPr/>
          <p:nvPr/>
        </p:nvSpPr>
        <p:spPr>
          <a:xfrm rot="10800000">
            <a:off x="11825191" y="3141865"/>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6"/>
          <p:cNvSpPr/>
          <p:nvPr/>
        </p:nvSpPr>
        <p:spPr>
          <a:xfrm rot="10800000">
            <a:off x="12046190" y="3506611"/>
            <a:ext cx="37973" cy="38429"/>
          </a:xfrm>
          <a:custGeom>
            <a:avLst/>
            <a:gdLst/>
            <a:ahLst/>
            <a:cxnLst/>
            <a:rect l="l" t="t" r="r" b="b"/>
            <a:pathLst>
              <a:path w="24658" h="24954" extrusionOk="0">
                <a:moveTo>
                  <a:pt x="663" y="16513"/>
                </a:moveTo>
                <a:cubicBezTo>
                  <a:pt x="2573" y="22911"/>
                  <a:pt x="9279" y="26553"/>
                  <a:pt x="15645" y="24649"/>
                </a:cubicBezTo>
                <a:cubicBezTo>
                  <a:pt x="15804" y="24601"/>
                  <a:pt x="15963" y="24551"/>
                  <a:pt x="16122" y="24496"/>
                </a:cubicBezTo>
                <a:cubicBezTo>
                  <a:pt x="22579" y="22429"/>
                  <a:pt x="26148" y="15500"/>
                  <a:pt x="24079" y="9020"/>
                </a:cubicBezTo>
                <a:cubicBezTo>
                  <a:pt x="24079" y="9009"/>
                  <a:pt x="24079" y="8997"/>
                  <a:pt x="24079" y="8986"/>
                </a:cubicBezTo>
                <a:cubicBezTo>
                  <a:pt x="22124" y="2470"/>
                  <a:pt x="15281" y="-1230"/>
                  <a:pt x="8802" y="720"/>
                </a:cubicBezTo>
                <a:cubicBezTo>
                  <a:pt x="8734" y="739"/>
                  <a:pt x="8688" y="757"/>
                  <a:pt x="8620" y="775"/>
                </a:cubicBezTo>
                <a:cubicBezTo>
                  <a:pt x="2141" y="2803"/>
                  <a:pt x="-1451" y="9711"/>
                  <a:pt x="572" y="16203"/>
                </a:cubicBezTo>
                <a:cubicBezTo>
                  <a:pt x="595" y="16308"/>
                  <a:pt x="618" y="16410"/>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6"/>
          <p:cNvSpPr/>
          <p:nvPr/>
        </p:nvSpPr>
        <p:spPr>
          <a:xfrm rot="10800000">
            <a:off x="10925982" y="3484442"/>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6"/>
          <p:cNvSpPr/>
          <p:nvPr/>
        </p:nvSpPr>
        <p:spPr>
          <a:xfrm rot="10800000">
            <a:off x="9695325" y="735330"/>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6"/>
          <p:cNvSpPr/>
          <p:nvPr/>
        </p:nvSpPr>
        <p:spPr>
          <a:xfrm rot="10800000">
            <a:off x="10881258" y="119258"/>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6"/>
          <p:cNvSpPr/>
          <p:nvPr/>
        </p:nvSpPr>
        <p:spPr>
          <a:xfrm rot="10800000">
            <a:off x="9638385" y="134955"/>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6"/>
          <p:cNvSpPr/>
          <p:nvPr/>
        </p:nvSpPr>
        <p:spPr>
          <a:xfrm rot="10800000">
            <a:off x="11807223" y="5109490"/>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6"/>
          <p:cNvSpPr/>
          <p:nvPr/>
        </p:nvSpPr>
        <p:spPr>
          <a:xfrm rot="10800000">
            <a:off x="10942247" y="776364"/>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6"/>
          <p:cNvSpPr/>
          <p:nvPr/>
        </p:nvSpPr>
        <p:spPr>
          <a:xfrm rot="10800000">
            <a:off x="11925368" y="5210333"/>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6"/>
          <p:cNvSpPr/>
          <p:nvPr/>
        </p:nvSpPr>
        <p:spPr>
          <a:xfrm rot="10800000">
            <a:off x="9867760" y="946037"/>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6"/>
          <p:cNvSpPr/>
          <p:nvPr/>
        </p:nvSpPr>
        <p:spPr>
          <a:xfrm rot="10800000">
            <a:off x="11362328" y="2481038"/>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6"/>
          <p:cNvSpPr/>
          <p:nvPr/>
        </p:nvSpPr>
        <p:spPr>
          <a:xfrm rot="10800000">
            <a:off x="11629509" y="1876835"/>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6"/>
          <p:cNvSpPr/>
          <p:nvPr/>
        </p:nvSpPr>
        <p:spPr>
          <a:xfrm rot="10800000">
            <a:off x="11717557" y="1400720"/>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6"/>
          <p:cNvSpPr/>
          <p:nvPr/>
        </p:nvSpPr>
        <p:spPr>
          <a:xfrm rot="10800000">
            <a:off x="12063251" y="1374509"/>
            <a:ext cx="47618" cy="47782"/>
          </a:xfrm>
          <a:custGeom>
            <a:avLst/>
            <a:gdLst/>
            <a:ahLst/>
            <a:cxnLst/>
            <a:rect l="l" t="t" r="r" b="b"/>
            <a:pathLst>
              <a:path w="30921" h="31027" extrusionOk="0">
                <a:moveTo>
                  <a:pt x="714" y="20342"/>
                </a:moveTo>
                <a:cubicBezTo>
                  <a:pt x="3260" y="28516"/>
                  <a:pt x="11944" y="33073"/>
                  <a:pt x="20083" y="30516"/>
                </a:cubicBezTo>
                <a:cubicBezTo>
                  <a:pt x="28222" y="27960"/>
                  <a:pt x="32769" y="19260"/>
                  <a:pt x="30222" y="11086"/>
                </a:cubicBezTo>
                <a:cubicBezTo>
                  <a:pt x="27676" y="2909"/>
                  <a:pt x="19015" y="-1646"/>
                  <a:pt x="10854" y="911"/>
                </a:cubicBezTo>
                <a:cubicBezTo>
                  <a:pt x="10808" y="925"/>
                  <a:pt x="10762" y="938"/>
                  <a:pt x="10717" y="954"/>
                </a:cubicBezTo>
                <a:cubicBezTo>
                  <a:pt x="2646" y="3570"/>
                  <a:pt x="-1809" y="12219"/>
                  <a:pt x="714" y="20342"/>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6"/>
          <p:cNvSpPr/>
          <p:nvPr/>
        </p:nvSpPr>
        <p:spPr>
          <a:xfrm rot="10800000">
            <a:off x="11573189" y="5039626"/>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6"/>
          <p:cNvSpPr/>
          <p:nvPr/>
        </p:nvSpPr>
        <p:spPr>
          <a:xfrm rot="10800000">
            <a:off x="11957557" y="4590173"/>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6"/>
          <p:cNvSpPr/>
          <p:nvPr/>
        </p:nvSpPr>
        <p:spPr>
          <a:xfrm rot="10800000">
            <a:off x="11460696" y="2943201"/>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6"/>
          <p:cNvSpPr/>
          <p:nvPr/>
        </p:nvSpPr>
        <p:spPr>
          <a:xfrm rot="10800000">
            <a:off x="8813176" y="247228"/>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6"/>
          <p:cNvSpPr/>
          <p:nvPr/>
        </p:nvSpPr>
        <p:spPr>
          <a:xfrm rot="10800000">
            <a:off x="11015808" y="2797728"/>
            <a:ext cx="213210" cy="212857"/>
          </a:xfrm>
          <a:custGeom>
            <a:avLst/>
            <a:gdLst/>
            <a:ahLst/>
            <a:cxnLst/>
            <a:rect l="l" t="t" r="r" b="b"/>
            <a:pathLst>
              <a:path w="138448" h="138219" extrusionOk="0">
                <a:moveTo>
                  <a:pt x="61609" y="0"/>
                </a:moveTo>
                <a:lnTo>
                  <a:pt x="89571" y="40143"/>
                </a:lnTo>
                <a:lnTo>
                  <a:pt x="138449" y="39915"/>
                </a:lnTo>
                <a:lnTo>
                  <a:pt x="108895" y="78918"/>
                </a:lnTo>
                <a:lnTo>
                  <a:pt x="124354" y="125219"/>
                </a:lnTo>
                <a:lnTo>
                  <a:pt x="78204" y="109253"/>
                </a:lnTo>
                <a:lnTo>
                  <a:pt x="38647" y="138219"/>
                </a:lnTo>
                <a:lnTo>
                  <a:pt x="39784" y="89409"/>
                </a:lnTo>
                <a:lnTo>
                  <a:pt x="0" y="60899"/>
                </a:lnTo>
                <a:lnTo>
                  <a:pt x="46832" y="46530"/>
                </a:lnTo>
                <a:lnTo>
                  <a:pt x="61609" y="0"/>
                </a:lnTo>
                <a:close/>
              </a:path>
            </a:pathLst>
          </a:custGeom>
          <a:solidFill>
            <a:srgbClr val="FFFFFF">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6"/>
          <p:cNvSpPr/>
          <p:nvPr/>
        </p:nvSpPr>
        <p:spPr>
          <a:xfrm rot="10800000">
            <a:off x="10715580" y="3392117"/>
            <a:ext cx="238418" cy="230772"/>
          </a:xfrm>
          <a:custGeom>
            <a:avLst/>
            <a:gdLst/>
            <a:ahLst/>
            <a:cxnLst/>
            <a:rect l="l" t="t" r="r" b="b"/>
            <a:pathLst>
              <a:path w="154817" h="149852" extrusionOk="0">
                <a:moveTo>
                  <a:pt x="34555" y="0"/>
                </a:moveTo>
                <a:lnTo>
                  <a:pt x="81160" y="27826"/>
                </a:lnTo>
                <a:lnTo>
                  <a:pt x="130265" y="5474"/>
                </a:lnTo>
                <a:lnTo>
                  <a:pt x="118216" y="58162"/>
                </a:lnTo>
                <a:lnTo>
                  <a:pt x="154817" y="98077"/>
                </a:lnTo>
                <a:lnTo>
                  <a:pt x="100938" y="102867"/>
                </a:lnTo>
                <a:lnTo>
                  <a:pt x="74112" y="149852"/>
                </a:lnTo>
                <a:lnTo>
                  <a:pt x="52970" y="100129"/>
                </a:lnTo>
                <a:lnTo>
                  <a:pt x="0" y="89409"/>
                </a:lnTo>
                <a:lnTo>
                  <a:pt x="40921" y="53828"/>
                </a:lnTo>
                <a:lnTo>
                  <a:pt x="34555" y="0"/>
                </a:lnTo>
                <a:close/>
              </a:path>
            </a:pathLst>
          </a:custGeom>
          <a:solidFill>
            <a:srgbClr val="FFFFFF">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6"/>
          <p:cNvSpPr/>
          <p:nvPr/>
        </p:nvSpPr>
        <p:spPr>
          <a:xfrm rot="10800000">
            <a:off x="10578937" y="4302839"/>
            <a:ext cx="223363" cy="230068"/>
          </a:xfrm>
          <a:custGeom>
            <a:avLst/>
            <a:gdLst/>
            <a:ahLst/>
            <a:cxnLst/>
            <a:rect l="l" t="t" r="r" b="b"/>
            <a:pathLst>
              <a:path w="145041" h="149395" extrusionOk="0">
                <a:moveTo>
                  <a:pt x="5683" y="126359"/>
                </a:moveTo>
                <a:lnTo>
                  <a:pt x="27053" y="78689"/>
                </a:lnTo>
                <a:lnTo>
                  <a:pt x="0" y="33985"/>
                </a:lnTo>
                <a:lnTo>
                  <a:pt x="52060" y="39687"/>
                </a:lnTo>
                <a:lnTo>
                  <a:pt x="86161" y="0"/>
                </a:lnTo>
                <a:lnTo>
                  <a:pt x="96846" y="51091"/>
                </a:lnTo>
                <a:lnTo>
                  <a:pt x="145041" y="71391"/>
                </a:lnTo>
                <a:lnTo>
                  <a:pt x="99574" y="97392"/>
                </a:lnTo>
                <a:lnTo>
                  <a:pt x="95254" y="149396"/>
                </a:lnTo>
                <a:lnTo>
                  <a:pt x="56607" y="114271"/>
                </a:lnTo>
                <a:lnTo>
                  <a:pt x="5683" y="126359"/>
                </a:lnTo>
                <a:close/>
              </a:path>
            </a:pathLst>
          </a:custGeom>
          <a:solidFill>
            <a:srgbClr val="FFFFFF">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6"/>
          <p:cNvSpPr/>
          <p:nvPr/>
        </p:nvSpPr>
        <p:spPr>
          <a:xfrm rot="10800000">
            <a:off x="10818816" y="1318349"/>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6"/>
          <p:cNvSpPr/>
          <p:nvPr/>
        </p:nvSpPr>
        <p:spPr>
          <a:xfrm rot="10800000">
            <a:off x="9859041" y="391889"/>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6"/>
          <p:cNvSpPr/>
          <p:nvPr/>
        </p:nvSpPr>
        <p:spPr>
          <a:xfrm rot="10800000">
            <a:off x="9095412" y="660982"/>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6"/>
          <p:cNvSpPr/>
          <p:nvPr/>
        </p:nvSpPr>
        <p:spPr>
          <a:xfrm rot="10800000">
            <a:off x="10755090" y="1897484"/>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6"/>
          <p:cNvSpPr/>
          <p:nvPr/>
        </p:nvSpPr>
        <p:spPr>
          <a:xfrm rot="10800000">
            <a:off x="10556403" y="1378639"/>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6"/>
          <p:cNvSpPr/>
          <p:nvPr/>
        </p:nvSpPr>
        <p:spPr>
          <a:xfrm rot="10800000">
            <a:off x="10798556" y="1949527"/>
            <a:ext cx="154043" cy="148578"/>
          </a:xfrm>
          <a:custGeom>
            <a:avLst/>
            <a:gdLst/>
            <a:ahLst/>
            <a:cxnLst/>
            <a:rect l="l" t="t" r="r" b="b"/>
            <a:pathLst>
              <a:path w="100028" h="96479" extrusionOk="0">
                <a:moveTo>
                  <a:pt x="48423" y="96480"/>
                </a:moveTo>
                <a:lnTo>
                  <a:pt x="34328" y="64548"/>
                </a:lnTo>
                <a:lnTo>
                  <a:pt x="0" y="57933"/>
                </a:lnTo>
                <a:lnTo>
                  <a:pt x="25917" y="34669"/>
                </a:lnTo>
                <a:lnTo>
                  <a:pt x="21597" y="0"/>
                </a:lnTo>
                <a:lnTo>
                  <a:pt x="51833" y="17563"/>
                </a:lnTo>
                <a:lnTo>
                  <a:pt x="83433" y="2509"/>
                </a:lnTo>
                <a:lnTo>
                  <a:pt x="76158" y="36722"/>
                </a:lnTo>
                <a:lnTo>
                  <a:pt x="100029" y="62267"/>
                </a:lnTo>
                <a:lnTo>
                  <a:pt x="65246" y="65689"/>
                </a:lnTo>
                <a:lnTo>
                  <a:pt x="48423" y="96480"/>
                </a:lnTo>
                <a:close/>
              </a:path>
            </a:pathLst>
          </a:custGeom>
          <a:solidFill>
            <a:srgbClr val="FFFFFF">
              <a:alpha val="6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6"/>
          <p:cNvSpPr/>
          <p:nvPr/>
        </p:nvSpPr>
        <p:spPr>
          <a:xfrm rot="10800000">
            <a:off x="9260239" y="928331"/>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6"/>
          <p:cNvSpPr txBox="1">
            <a:spLocks noGrp="1"/>
          </p:cNvSpPr>
          <p:nvPr>
            <p:ph type="title"/>
          </p:nvPr>
        </p:nvSpPr>
        <p:spPr>
          <a:xfrm>
            <a:off x="720400" y="669575"/>
            <a:ext cx="11055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44" name="Google Shape;944;p6"/>
          <p:cNvSpPr txBox="1">
            <a:spLocks noGrp="1"/>
          </p:cNvSpPr>
          <p:nvPr>
            <p:ph type="body" idx="1"/>
          </p:nvPr>
        </p:nvSpPr>
        <p:spPr>
          <a:xfrm>
            <a:off x="720400"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945" name="Google Shape;945;p6"/>
          <p:cNvSpPr txBox="1">
            <a:spLocks noGrp="1"/>
          </p:cNvSpPr>
          <p:nvPr>
            <p:ph type="body" idx="2"/>
          </p:nvPr>
        </p:nvSpPr>
        <p:spPr>
          <a:xfrm>
            <a:off x="4678325" y="2841595"/>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946" name="Google Shape;946;p6"/>
          <p:cNvSpPr txBox="1">
            <a:spLocks noGrp="1"/>
          </p:cNvSpPr>
          <p:nvPr>
            <p:ph type="body" idx="3"/>
          </p:nvPr>
        </p:nvSpPr>
        <p:spPr>
          <a:xfrm>
            <a:off x="720400"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947" name="Google Shape;947;p6"/>
          <p:cNvSpPr txBox="1">
            <a:spLocks noGrp="1"/>
          </p:cNvSpPr>
          <p:nvPr>
            <p:ph type="body" idx="4"/>
          </p:nvPr>
        </p:nvSpPr>
        <p:spPr>
          <a:xfrm>
            <a:off x="4678325" y="4882654"/>
            <a:ext cx="3294600" cy="13227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948" name="Google Shape;948;p6"/>
          <p:cNvSpPr txBox="1">
            <a:spLocks noGrp="1"/>
          </p:cNvSpPr>
          <p:nvPr>
            <p:ph type="title" idx="5"/>
          </p:nvPr>
        </p:nvSpPr>
        <p:spPr>
          <a:xfrm>
            <a:off x="720400"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949" name="Google Shape;949;p6"/>
          <p:cNvSpPr txBox="1">
            <a:spLocks noGrp="1"/>
          </p:cNvSpPr>
          <p:nvPr>
            <p:ph type="title" idx="6"/>
          </p:nvPr>
        </p:nvSpPr>
        <p:spPr>
          <a:xfrm>
            <a:off x="4678325" y="2145825"/>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950" name="Google Shape;950;p6"/>
          <p:cNvSpPr txBox="1">
            <a:spLocks noGrp="1"/>
          </p:cNvSpPr>
          <p:nvPr>
            <p:ph type="title" idx="7"/>
          </p:nvPr>
        </p:nvSpPr>
        <p:spPr>
          <a:xfrm>
            <a:off x="720400"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951" name="Google Shape;951;p6"/>
          <p:cNvSpPr txBox="1">
            <a:spLocks noGrp="1"/>
          </p:cNvSpPr>
          <p:nvPr>
            <p:ph type="title" idx="8"/>
          </p:nvPr>
        </p:nvSpPr>
        <p:spPr>
          <a:xfrm>
            <a:off x="4678325" y="4186884"/>
            <a:ext cx="3294600" cy="6957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3500"/>
              <a:buFont typeface="Aldrich"/>
              <a:buNone/>
              <a:defRPr sz="3500"/>
            </a:lvl1pPr>
            <a:lvl2pPr lvl="1"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a:endParaRPr/>
          </a:p>
        </p:txBody>
      </p:sp>
      <p:sp>
        <p:nvSpPr>
          <p:cNvPr id="952" name="Google Shape;952;p6"/>
          <p:cNvSpPr/>
          <p:nvPr/>
        </p:nvSpPr>
        <p:spPr>
          <a:xfrm>
            <a:off x="-161324" y="5797330"/>
            <a:ext cx="12422322"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CBED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6"/>
          <p:cNvSpPr/>
          <p:nvPr/>
        </p:nvSpPr>
        <p:spPr>
          <a:xfrm flipH="1">
            <a:off x="-240125" y="6052700"/>
            <a:ext cx="12479568"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E6F6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954"/>
        <p:cNvGrpSpPr/>
        <p:nvPr/>
      </p:nvGrpSpPr>
      <p:grpSpPr>
        <a:xfrm>
          <a:off x="0" y="0"/>
          <a:ext cx="0" cy="0"/>
          <a:chOff x="0" y="0"/>
          <a:chExt cx="0" cy="0"/>
        </a:xfrm>
      </p:grpSpPr>
      <p:sp>
        <p:nvSpPr>
          <p:cNvPr id="955" name="Google Shape;955;p7"/>
          <p:cNvSpPr txBox="1">
            <a:spLocks noGrp="1"/>
          </p:cNvSpPr>
          <p:nvPr>
            <p:ph type="body" idx="1"/>
          </p:nvPr>
        </p:nvSpPr>
        <p:spPr>
          <a:xfrm>
            <a:off x="4386975" y="2965625"/>
            <a:ext cx="73893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956" name="Google Shape;956;p7"/>
          <p:cNvSpPr txBox="1">
            <a:spLocks noGrp="1"/>
          </p:cNvSpPr>
          <p:nvPr>
            <p:ph type="title"/>
          </p:nvPr>
        </p:nvSpPr>
        <p:spPr>
          <a:xfrm>
            <a:off x="4386975" y="2041175"/>
            <a:ext cx="738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957" name="Google Shape;957;p7"/>
          <p:cNvGrpSpPr/>
          <p:nvPr/>
        </p:nvGrpSpPr>
        <p:grpSpPr>
          <a:xfrm rot="-1185681" flipH="1">
            <a:off x="-459253" y="223460"/>
            <a:ext cx="3064040" cy="4321161"/>
            <a:chOff x="5521751" y="689626"/>
            <a:chExt cx="3064070" cy="4321203"/>
          </a:xfrm>
        </p:grpSpPr>
        <p:sp>
          <p:nvSpPr>
            <p:cNvPr id="958" name="Google Shape;958;p7"/>
            <p:cNvSpPr/>
            <p:nvPr/>
          </p:nvSpPr>
          <p:spPr>
            <a:xfrm>
              <a:off x="6935570" y="1971205"/>
              <a:ext cx="15839" cy="15415"/>
            </a:xfrm>
            <a:custGeom>
              <a:avLst/>
              <a:gdLst/>
              <a:ahLst/>
              <a:cxnLst/>
              <a:rect l="l" t="t" r="r" b="b"/>
              <a:pathLst>
                <a:path w="7274" h="7079" extrusionOk="0">
                  <a:moveTo>
                    <a:pt x="7284" y="3630"/>
                  </a:moveTo>
                  <a:cubicBezTo>
                    <a:pt x="7284" y="5637"/>
                    <a:pt x="5646" y="7279"/>
                    <a:pt x="3647" y="7279"/>
                  </a:cubicBezTo>
                  <a:cubicBezTo>
                    <a:pt x="1646" y="7279"/>
                    <a:pt x="9" y="5637"/>
                    <a:pt x="9" y="3630"/>
                  </a:cubicBezTo>
                  <a:cubicBezTo>
                    <a:pt x="9" y="1737"/>
                    <a:pt x="1532" y="209"/>
                    <a:pt x="3419" y="209"/>
                  </a:cubicBezTo>
                  <a:cubicBezTo>
                    <a:pt x="3487" y="209"/>
                    <a:pt x="3579" y="209"/>
                    <a:pt x="3647" y="209"/>
                  </a:cubicBezTo>
                  <a:cubicBezTo>
                    <a:pt x="5534" y="72"/>
                    <a:pt x="7148" y="1509"/>
                    <a:pt x="7284" y="3402"/>
                  </a:cubicBezTo>
                  <a:cubicBezTo>
                    <a:pt x="7284" y="3471"/>
                    <a:pt x="7284" y="3562"/>
                    <a:pt x="7284" y="363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7"/>
            <p:cNvSpPr/>
            <p:nvPr/>
          </p:nvSpPr>
          <p:spPr>
            <a:xfrm>
              <a:off x="6542214" y="1306029"/>
              <a:ext cx="66830" cy="67052"/>
            </a:xfrm>
            <a:custGeom>
              <a:avLst/>
              <a:gdLst/>
              <a:ahLst/>
              <a:cxnLst/>
              <a:rect l="l" t="t" r="r" b="b"/>
              <a:pathLst>
                <a:path w="30691" h="30793" extrusionOk="0">
                  <a:moveTo>
                    <a:pt x="30700" y="15709"/>
                  </a:moveTo>
                  <a:cubicBezTo>
                    <a:pt x="30700" y="24148"/>
                    <a:pt x="23880" y="30991"/>
                    <a:pt x="15469" y="30991"/>
                  </a:cubicBezTo>
                  <a:cubicBezTo>
                    <a:pt x="7056" y="31128"/>
                    <a:pt x="146" y="24377"/>
                    <a:pt x="9" y="15937"/>
                  </a:cubicBezTo>
                  <a:cubicBezTo>
                    <a:pt x="9" y="15869"/>
                    <a:pt x="9" y="15778"/>
                    <a:pt x="9" y="15709"/>
                  </a:cubicBezTo>
                  <a:cubicBezTo>
                    <a:pt x="9" y="7133"/>
                    <a:pt x="6920" y="200"/>
                    <a:pt x="15469" y="200"/>
                  </a:cubicBezTo>
                  <a:cubicBezTo>
                    <a:pt x="23925" y="314"/>
                    <a:pt x="30700" y="7225"/>
                    <a:pt x="30700" y="15709"/>
                  </a:cubicBezTo>
                  <a:close/>
                </a:path>
              </a:pathLst>
            </a:custGeom>
            <a:solidFill>
              <a:srgbClr val="C5A57E">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7"/>
            <p:cNvSpPr/>
            <p:nvPr/>
          </p:nvSpPr>
          <p:spPr>
            <a:xfrm>
              <a:off x="6733699" y="2207519"/>
              <a:ext cx="110388" cy="110754"/>
            </a:xfrm>
            <a:custGeom>
              <a:avLst/>
              <a:gdLst/>
              <a:ahLst/>
              <a:cxnLst/>
              <a:rect l="l" t="t" r="r" b="b"/>
              <a:pathLst>
                <a:path w="50695" h="50863" extrusionOk="0">
                  <a:moveTo>
                    <a:pt x="50705" y="25745"/>
                  </a:moveTo>
                  <a:cubicBezTo>
                    <a:pt x="50705" y="39727"/>
                    <a:pt x="39406" y="51063"/>
                    <a:pt x="25470" y="51063"/>
                  </a:cubicBezTo>
                  <a:cubicBezTo>
                    <a:pt x="11488" y="51063"/>
                    <a:pt x="145" y="39773"/>
                    <a:pt x="9" y="25745"/>
                  </a:cubicBezTo>
                  <a:cubicBezTo>
                    <a:pt x="9" y="11627"/>
                    <a:pt x="11398" y="200"/>
                    <a:pt x="25470" y="200"/>
                  </a:cubicBezTo>
                  <a:cubicBezTo>
                    <a:pt x="39451" y="314"/>
                    <a:pt x="50705" y="11718"/>
                    <a:pt x="50705" y="25745"/>
                  </a:cubicBezTo>
                  <a:close/>
                </a:path>
              </a:pathLst>
            </a:custGeom>
            <a:solidFill>
              <a:srgbClr val="ADA183">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7"/>
            <p:cNvSpPr/>
            <p:nvPr/>
          </p:nvSpPr>
          <p:spPr>
            <a:xfrm>
              <a:off x="6377946" y="1136257"/>
              <a:ext cx="99004" cy="96846"/>
            </a:xfrm>
            <a:custGeom>
              <a:avLst/>
              <a:gdLst/>
              <a:ahLst/>
              <a:cxnLst/>
              <a:rect l="l" t="t" r="r" b="b"/>
              <a:pathLst>
                <a:path w="45467" h="44476" extrusionOk="0">
                  <a:moveTo>
                    <a:pt x="45476" y="23008"/>
                  </a:moveTo>
                  <a:cubicBezTo>
                    <a:pt x="44861" y="35165"/>
                    <a:pt x="34859" y="44699"/>
                    <a:pt x="22742" y="44677"/>
                  </a:cubicBezTo>
                  <a:cubicBezTo>
                    <a:pt x="10625" y="44699"/>
                    <a:pt x="622" y="35165"/>
                    <a:pt x="9" y="23008"/>
                  </a:cubicBezTo>
                  <a:cubicBezTo>
                    <a:pt x="9" y="10418"/>
                    <a:pt x="10193" y="200"/>
                    <a:pt x="22742" y="200"/>
                  </a:cubicBezTo>
                  <a:cubicBezTo>
                    <a:pt x="35291" y="200"/>
                    <a:pt x="45476" y="10418"/>
                    <a:pt x="45476" y="23008"/>
                  </a:cubicBezTo>
                  <a:close/>
                </a:path>
              </a:pathLst>
            </a:custGeom>
            <a:solidFill>
              <a:srgbClr val="E2D8BD">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7"/>
            <p:cNvSpPr/>
            <p:nvPr/>
          </p:nvSpPr>
          <p:spPr>
            <a:xfrm>
              <a:off x="7041951" y="1106967"/>
              <a:ext cx="33660" cy="33771"/>
            </a:xfrm>
            <a:custGeom>
              <a:avLst/>
              <a:gdLst/>
              <a:ahLst/>
              <a:cxnLst/>
              <a:rect l="l" t="t" r="r" b="b"/>
              <a:pathLst>
                <a:path w="15458" h="15509" extrusionOk="0">
                  <a:moveTo>
                    <a:pt x="15467" y="7955"/>
                  </a:moveTo>
                  <a:cubicBezTo>
                    <a:pt x="15467" y="12243"/>
                    <a:pt x="12012" y="15710"/>
                    <a:pt x="7737" y="15710"/>
                  </a:cubicBezTo>
                  <a:cubicBezTo>
                    <a:pt x="3464" y="15710"/>
                    <a:pt x="9" y="12243"/>
                    <a:pt x="9" y="7955"/>
                  </a:cubicBezTo>
                  <a:cubicBezTo>
                    <a:pt x="9" y="3667"/>
                    <a:pt x="3464" y="200"/>
                    <a:pt x="7737" y="200"/>
                  </a:cubicBezTo>
                  <a:cubicBezTo>
                    <a:pt x="12012" y="200"/>
                    <a:pt x="15467" y="3667"/>
                    <a:pt x="15467" y="7955"/>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7"/>
            <p:cNvSpPr/>
            <p:nvPr/>
          </p:nvSpPr>
          <p:spPr>
            <a:xfrm>
              <a:off x="6480860" y="1938462"/>
              <a:ext cx="112866" cy="113733"/>
            </a:xfrm>
            <a:custGeom>
              <a:avLst/>
              <a:gdLst/>
              <a:ahLst/>
              <a:cxnLst/>
              <a:rect l="l" t="t" r="r" b="b"/>
              <a:pathLst>
                <a:path w="51833" h="52231" extrusionOk="0">
                  <a:moveTo>
                    <a:pt x="51842" y="26430"/>
                  </a:moveTo>
                  <a:cubicBezTo>
                    <a:pt x="51842" y="40799"/>
                    <a:pt x="40248" y="52431"/>
                    <a:pt x="25925" y="52431"/>
                  </a:cubicBezTo>
                  <a:cubicBezTo>
                    <a:pt x="11603" y="52431"/>
                    <a:pt x="9" y="40799"/>
                    <a:pt x="9" y="26430"/>
                  </a:cubicBezTo>
                  <a:cubicBezTo>
                    <a:pt x="9" y="12037"/>
                    <a:pt x="11581" y="314"/>
                    <a:pt x="25925" y="200"/>
                  </a:cubicBezTo>
                  <a:cubicBezTo>
                    <a:pt x="40270" y="337"/>
                    <a:pt x="51842" y="12037"/>
                    <a:pt x="51842" y="26430"/>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7"/>
            <p:cNvSpPr/>
            <p:nvPr/>
          </p:nvSpPr>
          <p:spPr>
            <a:xfrm>
              <a:off x="6047819" y="2325065"/>
              <a:ext cx="20286" cy="20566"/>
            </a:xfrm>
            <a:custGeom>
              <a:avLst/>
              <a:gdLst/>
              <a:ahLst/>
              <a:cxnLst/>
              <a:rect l="l" t="t" r="r" b="b"/>
              <a:pathLst>
                <a:path w="9316" h="9445" extrusionOk="0">
                  <a:moveTo>
                    <a:pt x="1419" y="8230"/>
                  </a:moveTo>
                  <a:cubicBezTo>
                    <a:pt x="-399" y="6496"/>
                    <a:pt x="-468" y="3600"/>
                    <a:pt x="1261" y="1775"/>
                  </a:cubicBezTo>
                  <a:cubicBezTo>
                    <a:pt x="1305" y="1729"/>
                    <a:pt x="1351" y="1661"/>
                    <a:pt x="1419" y="1615"/>
                  </a:cubicBezTo>
                  <a:cubicBezTo>
                    <a:pt x="3148" y="-209"/>
                    <a:pt x="6034" y="-278"/>
                    <a:pt x="7853" y="1456"/>
                  </a:cubicBezTo>
                  <a:cubicBezTo>
                    <a:pt x="7899" y="1501"/>
                    <a:pt x="7967" y="1570"/>
                    <a:pt x="8013" y="1615"/>
                  </a:cubicBezTo>
                  <a:cubicBezTo>
                    <a:pt x="9762" y="3463"/>
                    <a:pt x="9762" y="6382"/>
                    <a:pt x="8013" y="8230"/>
                  </a:cubicBezTo>
                  <a:cubicBezTo>
                    <a:pt x="6284" y="10054"/>
                    <a:pt x="3398" y="10123"/>
                    <a:pt x="1579" y="8389"/>
                  </a:cubicBezTo>
                  <a:cubicBezTo>
                    <a:pt x="1533" y="8344"/>
                    <a:pt x="1465" y="8275"/>
                    <a:pt x="1419" y="8230"/>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7"/>
            <p:cNvSpPr/>
            <p:nvPr/>
          </p:nvSpPr>
          <p:spPr>
            <a:xfrm>
              <a:off x="7991064" y="4365024"/>
              <a:ext cx="20072" cy="20175"/>
            </a:xfrm>
            <a:custGeom>
              <a:avLst/>
              <a:gdLst/>
              <a:ahLst/>
              <a:cxnLst/>
              <a:rect l="l" t="t" r="r" b="b"/>
              <a:pathLst>
                <a:path w="9218" h="9265" extrusionOk="0">
                  <a:moveTo>
                    <a:pt x="1322" y="8140"/>
                  </a:moveTo>
                  <a:cubicBezTo>
                    <a:pt x="-429" y="6290"/>
                    <a:pt x="-429" y="3375"/>
                    <a:pt x="1322" y="1526"/>
                  </a:cubicBezTo>
                  <a:cubicBezTo>
                    <a:pt x="3163" y="-242"/>
                    <a:pt x="6073" y="-242"/>
                    <a:pt x="7914" y="1526"/>
                  </a:cubicBezTo>
                  <a:cubicBezTo>
                    <a:pt x="9665" y="3375"/>
                    <a:pt x="9665" y="6290"/>
                    <a:pt x="7914" y="8140"/>
                  </a:cubicBezTo>
                  <a:cubicBezTo>
                    <a:pt x="6073" y="9908"/>
                    <a:pt x="3163" y="9908"/>
                    <a:pt x="1322" y="8140"/>
                  </a:cubicBezTo>
                  <a:close/>
                </a:path>
              </a:pathLst>
            </a:custGeom>
            <a:solidFill>
              <a:srgbClr val="E9E0D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7"/>
            <p:cNvSpPr/>
            <p:nvPr/>
          </p:nvSpPr>
          <p:spPr>
            <a:xfrm>
              <a:off x="7821751" y="2861088"/>
              <a:ext cx="93254" cy="93606"/>
            </a:xfrm>
            <a:custGeom>
              <a:avLst/>
              <a:gdLst/>
              <a:ahLst/>
              <a:cxnLst/>
              <a:rect l="l" t="t" r="r" b="b"/>
              <a:pathLst>
                <a:path w="42826" h="42988" extrusionOk="0">
                  <a:moveTo>
                    <a:pt x="5685" y="36332"/>
                  </a:moveTo>
                  <a:cubicBezTo>
                    <a:pt x="-2227" y="27893"/>
                    <a:pt x="-1817" y="14618"/>
                    <a:pt x="6594" y="6681"/>
                  </a:cubicBezTo>
                  <a:cubicBezTo>
                    <a:pt x="6662" y="6590"/>
                    <a:pt x="6754" y="6521"/>
                    <a:pt x="6822" y="6453"/>
                  </a:cubicBezTo>
                  <a:cubicBezTo>
                    <a:pt x="14938" y="-1804"/>
                    <a:pt x="28168" y="-1895"/>
                    <a:pt x="36398" y="6247"/>
                  </a:cubicBezTo>
                  <a:cubicBezTo>
                    <a:pt x="36467" y="6316"/>
                    <a:pt x="36535" y="6384"/>
                    <a:pt x="36603" y="6453"/>
                  </a:cubicBezTo>
                  <a:cubicBezTo>
                    <a:pt x="44833" y="14595"/>
                    <a:pt x="44923" y="27870"/>
                    <a:pt x="36807" y="36127"/>
                  </a:cubicBezTo>
                  <a:cubicBezTo>
                    <a:pt x="36739" y="36195"/>
                    <a:pt x="36671" y="36263"/>
                    <a:pt x="36603" y="36332"/>
                  </a:cubicBezTo>
                  <a:cubicBezTo>
                    <a:pt x="28828" y="44908"/>
                    <a:pt x="15597" y="45524"/>
                    <a:pt x="7049" y="37700"/>
                  </a:cubicBezTo>
                  <a:cubicBezTo>
                    <a:pt x="6572" y="37267"/>
                    <a:pt x="6117" y="36811"/>
                    <a:pt x="5685" y="36332"/>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7"/>
            <p:cNvSpPr/>
            <p:nvPr/>
          </p:nvSpPr>
          <p:spPr>
            <a:xfrm>
              <a:off x="7458475" y="3439530"/>
              <a:ext cx="69475" cy="69704"/>
            </a:xfrm>
            <a:custGeom>
              <a:avLst/>
              <a:gdLst/>
              <a:ahLst/>
              <a:cxnLst/>
              <a:rect l="l" t="t" r="r" b="b"/>
              <a:pathLst>
                <a:path w="31906" h="32011" extrusionOk="0">
                  <a:moveTo>
                    <a:pt x="4595" y="27610"/>
                  </a:moveTo>
                  <a:cubicBezTo>
                    <a:pt x="-1520" y="21246"/>
                    <a:pt x="-1520" y="11165"/>
                    <a:pt x="4595" y="4801"/>
                  </a:cubicBezTo>
                  <a:cubicBezTo>
                    <a:pt x="10937" y="-1334"/>
                    <a:pt x="20986" y="-1334"/>
                    <a:pt x="27329" y="4801"/>
                  </a:cubicBezTo>
                  <a:cubicBezTo>
                    <a:pt x="33444" y="11165"/>
                    <a:pt x="33444" y="21246"/>
                    <a:pt x="27329" y="27610"/>
                  </a:cubicBezTo>
                  <a:cubicBezTo>
                    <a:pt x="20986" y="33745"/>
                    <a:pt x="10937" y="33745"/>
                    <a:pt x="4595" y="27610"/>
                  </a:cubicBezTo>
                  <a:close/>
                </a:path>
              </a:pathLst>
            </a:custGeom>
            <a:solidFill>
              <a:srgbClr val="C5A57E">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7"/>
            <p:cNvSpPr/>
            <p:nvPr/>
          </p:nvSpPr>
          <p:spPr>
            <a:xfrm>
              <a:off x="7226752" y="2591757"/>
              <a:ext cx="132440" cy="132871"/>
            </a:xfrm>
            <a:custGeom>
              <a:avLst/>
              <a:gdLst/>
              <a:ahLst/>
              <a:cxnLst/>
              <a:rect l="l" t="t" r="r" b="b"/>
              <a:pathLst>
                <a:path w="60822" h="61020" extrusionOk="0">
                  <a:moveTo>
                    <a:pt x="8079" y="51284"/>
                  </a:moveTo>
                  <a:cubicBezTo>
                    <a:pt x="-3219" y="39127"/>
                    <a:pt x="-2583" y="20082"/>
                    <a:pt x="9535" y="8723"/>
                  </a:cubicBezTo>
                  <a:cubicBezTo>
                    <a:pt x="9670" y="8632"/>
                    <a:pt x="9784" y="8518"/>
                    <a:pt x="9898" y="8404"/>
                  </a:cubicBezTo>
                  <a:cubicBezTo>
                    <a:pt x="21948" y="-3000"/>
                    <a:pt x="40953" y="-2453"/>
                    <a:pt x="52320" y="9658"/>
                  </a:cubicBezTo>
                  <a:cubicBezTo>
                    <a:pt x="52434" y="9772"/>
                    <a:pt x="52524" y="9886"/>
                    <a:pt x="52638" y="10000"/>
                  </a:cubicBezTo>
                  <a:cubicBezTo>
                    <a:pt x="64073" y="22203"/>
                    <a:pt x="63459" y="41408"/>
                    <a:pt x="51296" y="52880"/>
                  </a:cubicBezTo>
                  <a:cubicBezTo>
                    <a:pt x="51206" y="52949"/>
                    <a:pt x="51138" y="53040"/>
                    <a:pt x="51046" y="53109"/>
                  </a:cubicBezTo>
                  <a:cubicBezTo>
                    <a:pt x="38816" y="64513"/>
                    <a:pt x="19673" y="63806"/>
                    <a:pt x="8307" y="51535"/>
                  </a:cubicBezTo>
                  <a:cubicBezTo>
                    <a:pt x="8239" y="51466"/>
                    <a:pt x="8148" y="51375"/>
                    <a:pt x="8079" y="51284"/>
                  </a:cubicBezTo>
                  <a:close/>
                </a:path>
              </a:pathLst>
            </a:custGeom>
            <a:solidFill>
              <a:srgbClr val="C5A57E">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7"/>
            <p:cNvSpPr/>
            <p:nvPr/>
          </p:nvSpPr>
          <p:spPr>
            <a:xfrm>
              <a:off x="6914459" y="3735990"/>
              <a:ext cx="87289" cy="87873"/>
            </a:xfrm>
            <a:custGeom>
              <a:avLst/>
              <a:gdLst/>
              <a:ahLst/>
              <a:cxnLst/>
              <a:rect l="l" t="t" r="r" b="b"/>
              <a:pathLst>
                <a:path w="40087" h="40355" extrusionOk="0">
                  <a:moveTo>
                    <a:pt x="5389" y="34633"/>
                  </a:moveTo>
                  <a:cubicBezTo>
                    <a:pt x="-2158" y="26527"/>
                    <a:pt x="-1705" y="13827"/>
                    <a:pt x="6367" y="6264"/>
                  </a:cubicBezTo>
                  <a:cubicBezTo>
                    <a:pt x="6413" y="6216"/>
                    <a:pt x="6481" y="6170"/>
                    <a:pt x="6525" y="6122"/>
                  </a:cubicBezTo>
                  <a:cubicBezTo>
                    <a:pt x="14187" y="-1688"/>
                    <a:pt x="26713" y="-1786"/>
                    <a:pt x="34489" y="5901"/>
                  </a:cubicBezTo>
                  <a:cubicBezTo>
                    <a:pt x="34579" y="5974"/>
                    <a:pt x="34647" y="6047"/>
                    <a:pt x="34716" y="6122"/>
                  </a:cubicBezTo>
                  <a:cubicBezTo>
                    <a:pt x="42263" y="14228"/>
                    <a:pt x="41808" y="26928"/>
                    <a:pt x="33738" y="34491"/>
                  </a:cubicBezTo>
                  <a:cubicBezTo>
                    <a:pt x="33670" y="34537"/>
                    <a:pt x="33624" y="34585"/>
                    <a:pt x="33578" y="34633"/>
                  </a:cubicBezTo>
                  <a:cubicBezTo>
                    <a:pt x="25918" y="42442"/>
                    <a:pt x="13391" y="42540"/>
                    <a:pt x="5616" y="34854"/>
                  </a:cubicBezTo>
                  <a:cubicBezTo>
                    <a:pt x="5526" y="34781"/>
                    <a:pt x="5457" y="34706"/>
                    <a:pt x="5389" y="34633"/>
                  </a:cubicBezTo>
                  <a:close/>
                </a:path>
              </a:pathLst>
            </a:custGeom>
            <a:solidFill>
              <a:srgbClr val="ADA183">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7"/>
            <p:cNvSpPr/>
            <p:nvPr/>
          </p:nvSpPr>
          <p:spPr>
            <a:xfrm>
              <a:off x="6720141" y="1698497"/>
              <a:ext cx="61621" cy="62283"/>
            </a:xfrm>
            <a:custGeom>
              <a:avLst/>
              <a:gdLst/>
              <a:ahLst/>
              <a:cxnLst/>
              <a:rect l="l" t="t" r="r" b="b"/>
              <a:pathLst>
                <a:path w="28299" h="28603" extrusionOk="0">
                  <a:moveTo>
                    <a:pt x="7147" y="26748"/>
                  </a:moveTo>
                  <a:cubicBezTo>
                    <a:pt x="371" y="22894"/>
                    <a:pt x="-1992" y="14249"/>
                    <a:pt x="1849" y="7475"/>
                  </a:cubicBezTo>
                  <a:cubicBezTo>
                    <a:pt x="1873" y="7430"/>
                    <a:pt x="1895" y="7407"/>
                    <a:pt x="1918" y="7361"/>
                  </a:cubicBezTo>
                  <a:cubicBezTo>
                    <a:pt x="5759" y="564"/>
                    <a:pt x="14376" y="-1808"/>
                    <a:pt x="21128" y="2047"/>
                  </a:cubicBezTo>
                  <a:cubicBezTo>
                    <a:pt x="21174" y="2070"/>
                    <a:pt x="21196" y="2093"/>
                    <a:pt x="21242" y="2115"/>
                  </a:cubicBezTo>
                  <a:cubicBezTo>
                    <a:pt x="27971" y="6175"/>
                    <a:pt x="30290" y="14842"/>
                    <a:pt x="26470" y="21730"/>
                  </a:cubicBezTo>
                  <a:cubicBezTo>
                    <a:pt x="22697" y="28413"/>
                    <a:pt x="14240" y="30786"/>
                    <a:pt x="7578" y="26999"/>
                  </a:cubicBezTo>
                  <a:cubicBezTo>
                    <a:pt x="7442" y="26931"/>
                    <a:pt x="7283" y="26840"/>
                    <a:pt x="7147" y="26748"/>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7"/>
            <p:cNvSpPr/>
            <p:nvPr/>
          </p:nvSpPr>
          <p:spPr>
            <a:xfrm>
              <a:off x="8114759" y="4335903"/>
              <a:ext cx="50307" cy="50089"/>
            </a:xfrm>
            <a:custGeom>
              <a:avLst/>
              <a:gdLst/>
              <a:ahLst/>
              <a:cxnLst/>
              <a:rect l="l" t="t" r="r" b="b"/>
              <a:pathLst>
                <a:path w="23103" h="23003" extrusionOk="0">
                  <a:moveTo>
                    <a:pt x="3368" y="19695"/>
                  </a:moveTo>
                  <a:cubicBezTo>
                    <a:pt x="-1089" y="15259"/>
                    <a:pt x="-1111" y="8040"/>
                    <a:pt x="3299" y="3567"/>
                  </a:cubicBezTo>
                  <a:cubicBezTo>
                    <a:pt x="3323" y="3545"/>
                    <a:pt x="3345" y="3524"/>
                    <a:pt x="3368" y="3501"/>
                  </a:cubicBezTo>
                  <a:cubicBezTo>
                    <a:pt x="7938" y="-901"/>
                    <a:pt x="15167" y="-901"/>
                    <a:pt x="19736" y="3501"/>
                  </a:cubicBezTo>
                  <a:cubicBezTo>
                    <a:pt x="24237" y="8040"/>
                    <a:pt x="24237" y="15385"/>
                    <a:pt x="19736" y="19924"/>
                  </a:cubicBezTo>
                  <a:cubicBezTo>
                    <a:pt x="15143" y="24385"/>
                    <a:pt x="7824" y="24282"/>
                    <a:pt x="3368" y="19695"/>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7"/>
            <p:cNvSpPr/>
            <p:nvPr/>
          </p:nvSpPr>
          <p:spPr>
            <a:xfrm rot="-2565912">
              <a:off x="7779506" y="3536580"/>
              <a:ext cx="19786" cy="19852"/>
            </a:xfrm>
            <a:custGeom>
              <a:avLst/>
              <a:gdLst/>
              <a:ahLst/>
              <a:cxnLst/>
              <a:rect l="l" t="t" r="r" b="b"/>
              <a:pathLst>
                <a:path w="9093" h="9123" extrusionOk="0">
                  <a:moveTo>
                    <a:pt x="9103" y="4762"/>
                  </a:moveTo>
                  <a:cubicBezTo>
                    <a:pt x="9103" y="7281"/>
                    <a:pt x="7067" y="9323"/>
                    <a:pt x="4556" y="9323"/>
                  </a:cubicBezTo>
                  <a:cubicBezTo>
                    <a:pt x="2044" y="9323"/>
                    <a:pt x="9" y="7281"/>
                    <a:pt x="9" y="4762"/>
                  </a:cubicBezTo>
                  <a:cubicBezTo>
                    <a:pt x="9" y="2242"/>
                    <a:pt x="2044" y="200"/>
                    <a:pt x="4556" y="200"/>
                  </a:cubicBezTo>
                  <a:cubicBezTo>
                    <a:pt x="7067" y="200"/>
                    <a:pt x="9103" y="2242"/>
                    <a:pt x="9103" y="4762"/>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7"/>
            <p:cNvSpPr/>
            <p:nvPr/>
          </p:nvSpPr>
          <p:spPr>
            <a:xfrm>
              <a:off x="7862567" y="3668724"/>
              <a:ext cx="50159" cy="50546"/>
            </a:xfrm>
            <a:custGeom>
              <a:avLst/>
              <a:gdLst/>
              <a:ahLst/>
              <a:cxnLst/>
              <a:rect l="l" t="t" r="r" b="b"/>
              <a:pathLst>
                <a:path w="23035" h="23213" extrusionOk="0">
                  <a:moveTo>
                    <a:pt x="3299" y="19924"/>
                  </a:moveTo>
                  <a:cubicBezTo>
                    <a:pt x="-1088" y="15334"/>
                    <a:pt x="-1088" y="8090"/>
                    <a:pt x="3299" y="3501"/>
                  </a:cubicBezTo>
                  <a:cubicBezTo>
                    <a:pt x="7868" y="-901"/>
                    <a:pt x="15098" y="-901"/>
                    <a:pt x="19668" y="3501"/>
                  </a:cubicBezTo>
                  <a:cubicBezTo>
                    <a:pt x="24169" y="8040"/>
                    <a:pt x="24169" y="15385"/>
                    <a:pt x="19668" y="19924"/>
                  </a:cubicBezTo>
                  <a:cubicBezTo>
                    <a:pt x="15303" y="24458"/>
                    <a:pt x="8120" y="24590"/>
                    <a:pt x="3595" y="20220"/>
                  </a:cubicBezTo>
                  <a:cubicBezTo>
                    <a:pt x="3505" y="20124"/>
                    <a:pt x="3391" y="20024"/>
                    <a:pt x="3299" y="19924"/>
                  </a:cubicBezTo>
                  <a:close/>
                </a:path>
              </a:pathLst>
            </a:custGeom>
            <a:solidFill>
              <a:srgbClr val="D1BC94">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7"/>
            <p:cNvSpPr/>
            <p:nvPr/>
          </p:nvSpPr>
          <p:spPr>
            <a:xfrm>
              <a:off x="5521751" y="3053013"/>
              <a:ext cx="79627" cy="79755"/>
            </a:xfrm>
            <a:custGeom>
              <a:avLst/>
              <a:gdLst/>
              <a:ahLst/>
              <a:cxnLst/>
              <a:rect l="l" t="t" r="r" b="b"/>
              <a:pathLst>
                <a:path w="36568" h="36627" extrusionOk="0">
                  <a:moveTo>
                    <a:pt x="4880" y="31400"/>
                  </a:moveTo>
                  <a:cubicBezTo>
                    <a:pt x="-1918" y="24147"/>
                    <a:pt x="-1554" y="12743"/>
                    <a:pt x="5676" y="5923"/>
                  </a:cubicBezTo>
                  <a:cubicBezTo>
                    <a:pt x="5789" y="5832"/>
                    <a:pt x="5903" y="5718"/>
                    <a:pt x="6016" y="5627"/>
                  </a:cubicBezTo>
                  <a:cubicBezTo>
                    <a:pt x="12951" y="-1490"/>
                    <a:pt x="24317" y="-1627"/>
                    <a:pt x="31410" y="5330"/>
                  </a:cubicBezTo>
                  <a:cubicBezTo>
                    <a:pt x="31501" y="5421"/>
                    <a:pt x="31615" y="5535"/>
                    <a:pt x="31705" y="5627"/>
                  </a:cubicBezTo>
                  <a:cubicBezTo>
                    <a:pt x="38503" y="12880"/>
                    <a:pt x="38140" y="24284"/>
                    <a:pt x="30910" y="31104"/>
                  </a:cubicBezTo>
                  <a:cubicBezTo>
                    <a:pt x="30797" y="31195"/>
                    <a:pt x="30683" y="31309"/>
                    <a:pt x="30569" y="31400"/>
                  </a:cubicBezTo>
                  <a:cubicBezTo>
                    <a:pt x="23635" y="38517"/>
                    <a:pt x="12269" y="38653"/>
                    <a:pt x="5175" y="31697"/>
                  </a:cubicBezTo>
                  <a:cubicBezTo>
                    <a:pt x="5084" y="31605"/>
                    <a:pt x="4971" y="31492"/>
                    <a:pt x="4880" y="31400"/>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7"/>
            <p:cNvSpPr/>
            <p:nvPr/>
          </p:nvSpPr>
          <p:spPr>
            <a:xfrm>
              <a:off x="7232832" y="3901901"/>
              <a:ext cx="32649" cy="32530"/>
            </a:xfrm>
            <a:custGeom>
              <a:avLst/>
              <a:gdLst/>
              <a:ahLst/>
              <a:cxnLst/>
              <a:rect l="l" t="t" r="r" b="b"/>
              <a:pathLst>
                <a:path w="14994" h="14939" extrusionOk="0">
                  <a:moveTo>
                    <a:pt x="2330" y="12916"/>
                  </a:moveTo>
                  <a:cubicBezTo>
                    <a:pt x="-556" y="10297"/>
                    <a:pt x="-784" y="5827"/>
                    <a:pt x="1830" y="2930"/>
                  </a:cubicBezTo>
                  <a:cubicBezTo>
                    <a:pt x="1990" y="2752"/>
                    <a:pt x="2148" y="2584"/>
                    <a:pt x="2330" y="2424"/>
                  </a:cubicBezTo>
                  <a:cubicBezTo>
                    <a:pt x="5127" y="-473"/>
                    <a:pt x="9719" y="-550"/>
                    <a:pt x="12606" y="2253"/>
                  </a:cubicBezTo>
                  <a:cubicBezTo>
                    <a:pt x="12674" y="2308"/>
                    <a:pt x="12742" y="2367"/>
                    <a:pt x="12788" y="2424"/>
                  </a:cubicBezTo>
                  <a:cubicBezTo>
                    <a:pt x="15676" y="5227"/>
                    <a:pt x="15744" y="9848"/>
                    <a:pt x="12970" y="12745"/>
                  </a:cubicBezTo>
                  <a:cubicBezTo>
                    <a:pt x="12902" y="12802"/>
                    <a:pt x="12856" y="12859"/>
                    <a:pt x="12788" y="12916"/>
                  </a:cubicBezTo>
                  <a:cubicBezTo>
                    <a:pt x="9992" y="15812"/>
                    <a:pt x="5399" y="15890"/>
                    <a:pt x="2490" y="13087"/>
                  </a:cubicBezTo>
                  <a:cubicBezTo>
                    <a:pt x="2444" y="13030"/>
                    <a:pt x="2376" y="12973"/>
                    <a:pt x="2330" y="12916"/>
                  </a:cubicBezTo>
                  <a:close/>
                </a:path>
              </a:pathLst>
            </a:custGeom>
            <a:solidFill>
              <a:srgbClr val="D7CA91">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7"/>
            <p:cNvSpPr/>
            <p:nvPr/>
          </p:nvSpPr>
          <p:spPr>
            <a:xfrm>
              <a:off x="6911425" y="2655381"/>
              <a:ext cx="68918" cy="69147"/>
            </a:xfrm>
            <a:custGeom>
              <a:avLst/>
              <a:gdLst/>
              <a:ahLst/>
              <a:cxnLst/>
              <a:rect l="l" t="t" r="r" b="b"/>
              <a:pathLst>
                <a:path w="31650" h="31755" extrusionOk="0">
                  <a:moveTo>
                    <a:pt x="4509" y="27524"/>
                  </a:moveTo>
                  <a:cubicBezTo>
                    <a:pt x="-1492" y="21115"/>
                    <a:pt x="-1492" y="11125"/>
                    <a:pt x="4509" y="4716"/>
                  </a:cubicBezTo>
                  <a:cubicBezTo>
                    <a:pt x="10898" y="-1306"/>
                    <a:pt x="20855" y="-1306"/>
                    <a:pt x="27243" y="4716"/>
                  </a:cubicBezTo>
                  <a:cubicBezTo>
                    <a:pt x="33131" y="11171"/>
                    <a:pt x="33131" y="21070"/>
                    <a:pt x="27243" y="27524"/>
                  </a:cubicBezTo>
                  <a:cubicBezTo>
                    <a:pt x="20809" y="33432"/>
                    <a:pt x="10944" y="33432"/>
                    <a:pt x="4509" y="27524"/>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7"/>
            <p:cNvSpPr/>
            <p:nvPr/>
          </p:nvSpPr>
          <p:spPr>
            <a:xfrm>
              <a:off x="7440081" y="3263533"/>
              <a:ext cx="25732" cy="26047"/>
            </a:xfrm>
            <a:custGeom>
              <a:avLst/>
              <a:gdLst/>
              <a:ahLst/>
              <a:cxnLst/>
              <a:rect l="l" t="t" r="r" b="b"/>
              <a:pathLst>
                <a:path w="11817" h="11962" extrusionOk="0">
                  <a:moveTo>
                    <a:pt x="1680" y="10398"/>
                  </a:moveTo>
                  <a:cubicBezTo>
                    <a:pt x="-549" y="8026"/>
                    <a:pt x="-549" y="4331"/>
                    <a:pt x="1680" y="1959"/>
                  </a:cubicBezTo>
                  <a:cubicBezTo>
                    <a:pt x="3976" y="-367"/>
                    <a:pt x="7727" y="-390"/>
                    <a:pt x="10045" y="1913"/>
                  </a:cubicBezTo>
                  <a:cubicBezTo>
                    <a:pt x="10045" y="1913"/>
                    <a:pt x="10069" y="1936"/>
                    <a:pt x="10091" y="1959"/>
                  </a:cubicBezTo>
                  <a:cubicBezTo>
                    <a:pt x="12342" y="4149"/>
                    <a:pt x="12410" y="7752"/>
                    <a:pt x="10251" y="10010"/>
                  </a:cubicBezTo>
                  <a:cubicBezTo>
                    <a:pt x="10183" y="10079"/>
                    <a:pt x="10137" y="10125"/>
                    <a:pt x="10091" y="10170"/>
                  </a:cubicBezTo>
                  <a:cubicBezTo>
                    <a:pt x="8045" y="12565"/>
                    <a:pt x="4454" y="12839"/>
                    <a:pt x="2066" y="10786"/>
                  </a:cubicBezTo>
                  <a:cubicBezTo>
                    <a:pt x="1930" y="10649"/>
                    <a:pt x="1816" y="10535"/>
                    <a:pt x="1680" y="10398"/>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7"/>
            <p:cNvSpPr/>
            <p:nvPr/>
          </p:nvSpPr>
          <p:spPr>
            <a:xfrm>
              <a:off x="7665653" y="2701301"/>
              <a:ext cx="33041" cy="33150"/>
            </a:xfrm>
            <a:custGeom>
              <a:avLst/>
              <a:gdLst/>
              <a:ahLst/>
              <a:cxnLst/>
              <a:rect l="l" t="t" r="r" b="b"/>
              <a:pathLst>
                <a:path w="15174" h="15224" extrusionOk="0">
                  <a:moveTo>
                    <a:pt x="2158" y="13269"/>
                  </a:moveTo>
                  <a:cubicBezTo>
                    <a:pt x="-708" y="10281"/>
                    <a:pt x="-708" y="5537"/>
                    <a:pt x="2158" y="2549"/>
                  </a:cubicBezTo>
                  <a:cubicBezTo>
                    <a:pt x="4886" y="-416"/>
                    <a:pt x="9477" y="-598"/>
                    <a:pt x="12432" y="2139"/>
                  </a:cubicBezTo>
                  <a:cubicBezTo>
                    <a:pt x="12570" y="2275"/>
                    <a:pt x="12706" y="2412"/>
                    <a:pt x="12842" y="2549"/>
                  </a:cubicBezTo>
                  <a:cubicBezTo>
                    <a:pt x="15797" y="5286"/>
                    <a:pt x="15979" y="9893"/>
                    <a:pt x="13251" y="12859"/>
                  </a:cubicBezTo>
                  <a:cubicBezTo>
                    <a:pt x="13115" y="12995"/>
                    <a:pt x="12978" y="13132"/>
                    <a:pt x="12842" y="13269"/>
                  </a:cubicBezTo>
                  <a:cubicBezTo>
                    <a:pt x="9864" y="16143"/>
                    <a:pt x="5135" y="16143"/>
                    <a:pt x="2158" y="13269"/>
                  </a:cubicBezTo>
                  <a:close/>
                </a:path>
              </a:pathLst>
            </a:custGeom>
            <a:solidFill>
              <a:srgbClr val="D7CA91">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7"/>
            <p:cNvSpPr/>
            <p:nvPr/>
          </p:nvSpPr>
          <p:spPr>
            <a:xfrm>
              <a:off x="7065438" y="4124394"/>
              <a:ext cx="52504" cy="52691"/>
            </a:xfrm>
            <a:custGeom>
              <a:avLst/>
              <a:gdLst/>
              <a:ahLst/>
              <a:cxnLst/>
              <a:rect l="l" t="t" r="r" b="b"/>
              <a:pathLst>
                <a:path w="24112" h="24198" extrusionOk="0">
                  <a:moveTo>
                    <a:pt x="3539" y="20852"/>
                  </a:moveTo>
                  <a:cubicBezTo>
                    <a:pt x="-1168" y="16135"/>
                    <a:pt x="-1168" y="8481"/>
                    <a:pt x="3539" y="3757"/>
                  </a:cubicBezTo>
                  <a:cubicBezTo>
                    <a:pt x="3539" y="3752"/>
                    <a:pt x="3539" y="3750"/>
                    <a:pt x="3539" y="3746"/>
                  </a:cubicBezTo>
                  <a:cubicBezTo>
                    <a:pt x="8244" y="-978"/>
                    <a:pt x="15860" y="-982"/>
                    <a:pt x="20589" y="3734"/>
                  </a:cubicBezTo>
                  <a:cubicBezTo>
                    <a:pt x="20589" y="3739"/>
                    <a:pt x="20589" y="3741"/>
                    <a:pt x="20589" y="3746"/>
                  </a:cubicBezTo>
                  <a:cubicBezTo>
                    <a:pt x="25294" y="8463"/>
                    <a:pt x="25294" y="16117"/>
                    <a:pt x="20611" y="20841"/>
                  </a:cubicBezTo>
                  <a:cubicBezTo>
                    <a:pt x="20589" y="20845"/>
                    <a:pt x="20589" y="20848"/>
                    <a:pt x="20589" y="20852"/>
                  </a:cubicBezTo>
                  <a:cubicBezTo>
                    <a:pt x="15882" y="25576"/>
                    <a:pt x="8267" y="25580"/>
                    <a:pt x="3561" y="20864"/>
                  </a:cubicBezTo>
                  <a:cubicBezTo>
                    <a:pt x="3539" y="20859"/>
                    <a:pt x="3539" y="20857"/>
                    <a:pt x="3539" y="20852"/>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7"/>
            <p:cNvSpPr/>
            <p:nvPr/>
          </p:nvSpPr>
          <p:spPr>
            <a:xfrm>
              <a:off x="7629757" y="4880706"/>
              <a:ext cx="129696" cy="130123"/>
            </a:xfrm>
            <a:custGeom>
              <a:avLst/>
              <a:gdLst/>
              <a:ahLst/>
              <a:cxnLst/>
              <a:rect l="l" t="t" r="r" b="b"/>
              <a:pathLst>
                <a:path w="59562" h="59758" extrusionOk="0">
                  <a:moveTo>
                    <a:pt x="59563" y="29879"/>
                  </a:moveTo>
                  <a:cubicBezTo>
                    <a:pt x="59563" y="46381"/>
                    <a:pt x="46230" y="59758"/>
                    <a:pt x="29782" y="59758"/>
                  </a:cubicBezTo>
                  <a:cubicBezTo>
                    <a:pt x="13334" y="59758"/>
                    <a:pt x="0" y="46381"/>
                    <a:pt x="0" y="29879"/>
                  </a:cubicBezTo>
                  <a:cubicBezTo>
                    <a:pt x="0" y="13377"/>
                    <a:pt x="13334" y="0"/>
                    <a:pt x="29782" y="0"/>
                  </a:cubicBezTo>
                  <a:cubicBezTo>
                    <a:pt x="46230" y="0"/>
                    <a:pt x="59563" y="13377"/>
                    <a:pt x="59563" y="29879"/>
                  </a:cubicBezTo>
                  <a:close/>
                </a:path>
              </a:pathLst>
            </a:custGeom>
            <a:solidFill>
              <a:srgbClr val="D7CA91">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7"/>
            <p:cNvSpPr/>
            <p:nvPr/>
          </p:nvSpPr>
          <p:spPr>
            <a:xfrm>
              <a:off x="7527337" y="2966040"/>
              <a:ext cx="61382" cy="61584"/>
            </a:xfrm>
            <a:custGeom>
              <a:avLst/>
              <a:gdLst/>
              <a:ahLst/>
              <a:cxnLst/>
              <a:rect l="l" t="t" r="r" b="b"/>
              <a:pathLst>
                <a:path w="28189" h="28282" extrusionOk="0">
                  <a:moveTo>
                    <a:pt x="28190" y="14141"/>
                  </a:moveTo>
                  <a:cubicBezTo>
                    <a:pt x="28190" y="21951"/>
                    <a:pt x="21879" y="28283"/>
                    <a:pt x="14095" y="28283"/>
                  </a:cubicBezTo>
                  <a:cubicBezTo>
                    <a:pt x="6311" y="28283"/>
                    <a:pt x="0" y="21951"/>
                    <a:pt x="0" y="14141"/>
                  </a:cubicBezTo>
                  <a:cubicBezTo>
                    <a:pt x="0" y="6331"/>
                    <a:pt x="6311" y="0"/>
                    <a:pt x="14095" y="0"/>
                  </a:cubicBezTo>
                  <a:cubicBezTo>
                    <a:pt x="21879" y="0"/>
                    <a:pt x="28190" y="6331"/>
                    <a:pt x="28190" y="14141"/>
                  </a:cubicBezTo>
                  <a:close/>
                </a:path>
              </a:pathLst>
            </a:custGeom>
            <a:solidFill>
              <a:srgbClr val="E9E0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7"/>
            <p:cNvSpPr/>
            <p:nvPr/>
          </p:nvSpPr>
          <p:spPr>
            <a:xfrm>
              <a:off x="7120800" y="3064240"/>
              <a:ext cx="59049" cy="59052"/>
            </a:xfrm>
            <a:custGeom>
              <a:avLst/>
              <a:gdLst/>
              <a:ahLst/>
              <a:cxnLst/>
              <a:rect l="l" t="t" r="r" b="b"/>
              <a:pathLst>
                <a:path w="27118" h="27119" extrusionOk="0">
                  <a:moveTo>
                    <a:pt x="4019" y="23504"/>
                  </a:moveTo>
                  <a:cubicBezTo>
                    <a:pt x="-1324" y="18167"/>
                    <a:pt x="-1324" y="9500"/>
                    <a:pt x="3996" y="4140"/>
                  </a:cubicBezTo>
                  <a:cubicBezTo>
                    <a:pt x="3996" y="4140"/>
                    <a:pt x="4019" y="4117"/>
                    <a:pt x="4019" y="4117"/>
                  </a:cubicBezTo>
                  <a:cubicBezTo>
                    <a:pt x="9315" y="-1106"/>
                    <a:pt x="17818" y="-1106"/>
                    <a:pt x="23115" y="4117"/>
                  </a:cubicBezTo>
                  <a:cubicBezTo>
                    <a:pt x="28457" y="9454"/>
                    <a:pt x="28457" y="18122"/>
                    <a:pt x="23161" y="23482"/>
                  </a:cubicBezTo>
                  <a:cubicBezTo>
                    <a:pt x="23137" y="23482"/>
                    <a:pt x="23137" y="23504"/>
                    <a:pt x="23115" y="23504"/>
                  </a:cubicBezTo>
                  <a:cubicBezTo>
                    <a:pt x="17773" y="28591"/>
                    <a:pt x="9361" y="28591"/>
                    <a:pt x="4019" y="23504"/>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7"/>
            <p:cNvSpPr/>
            <p:nvPr/>
          </p:nvSpPr>
          <p:spPr>
            <a:xfrm>
              <a:off x="8160564" y="3019551"/>
              <a:ext cx="35345" cy="35461"/>
            </a:xfrm>
            <a:custGeom>
              <a:avLst/>
              <a:gdLst/>
              <a:ahLst/>
              <a:cxnLst/>
              <a:rect l="l" t="t" r="r" b="b"/>
              <a:pathLst>
                <a:path w="16232" h="16285" extrusionOk="0">
                  <a:moveTo>
                    <a:pt x="2327" y="14159"/>
                  </a:moveTo>
                  <a:cubicBezTo>
                    <a:pt x="-764" y="10897"/>
                    <a:pt x="-764" y="5788"/>
                    <a:pt x="2327" y="2526"/>
                  </a:cubicBezTo>
                  <a:cubicBezTo>
                    <a:pt x="5578" y="-576"/>
                    <a:pt x="10671" y="-576"/>
                    <a:pt x="13922" y="2526"/>
                  </a:cubicBezTo>
                  <a:cubicBezTo>
                    <a:pt x="17015" y="5788"/>
                    <a:pt x="17015" y="10897"/>
                    <a:pt x="13922" y="14159"/>
                  </a:cubicBezTo>
                  <a:cubicBezTo>
                    <a:pt x="10671" y="17261"/>
                    <a:pt x="5578" y="17261"/>
                    <a:pt x="2327" y="14159"/>
                  </a:cubicBezTo>
                  <a:close/>
                </a:path>
              </a:pathLst>
            </a:custGeom>
            <a:solidFill>
              <a:srgbClr val="C5A57E">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7"/>
            <p:cNvSpPr/>
            <p:nvPr/>
          </p:nvSpPr>
          <p:spPr>
            <a:xfrm>
              <a:off x="8027568" y="3415788"/>
              <a:ext cx="10890" cy="10925"/>
            </a:xfrm>
            <a:custGeom>
              <a:avLst/>
              <a:gdLst/>
              <a:ahLst/>
              <a:cxnLst/>
              <a:rect l="l" t="t" r="r" b="b"/>
              <a:pathLst>
                <a:path w="5001" h="5017" extrusionOk="0">
                  <a:moveTo>
                    <a:pt x="5001" y="2509"/>
                  </a:moveTo>
                  <a:cubicBezTo>
                    <a:pt x="5001" y="3895"/>
                    <a:pt x="3881" y="5018"/>
                    <a:pt x="2500" y="5018"/>
                  </a:cubicBezTo>
                  <a:cubicBezTo>
                    <a:pt x="1120" y="5018"/>
                    <a:pt x="0" y="3895"/>
                    <a:pt x="0" y="2509"/>
                  </a:cubicBezTo>
                  <a:cubicBezTo>
                    <a:pt x="0" y="1123"/>
                    <a:pt x="1120" y="0"/>
                    <a:pt x="2500" y="0"/>
                  </a:cubicBezTo>
                  <a:cubicBezTo>
                    <a:pt x="3881" y="0"/>
                    <a:pt x="5001" y="1123"/>
                    <a:pt x="5001" y="2509"/>
                  </a:cubicBezTo>
                  <a:close/>
                </a:path>
              </a:pathLst>
            </a:custGeom>
            <a:solidFill>
              <a:srgbClr val="C5A57E">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7"/>
            <p:cNvSpPr/>
            <p:nvPr/>
          </p:nvSpPr>
          <p:spPr>
            <a:xfrm>
              <a:off x="5771655" y="2712196"/>
              <a:ext cx="25723" cy="25867"/>
            </a:xfrm>
            <a:custGeom>
              <a:avLst/>
              <a:gdLst/>
              <a:ahLst/>
              <a:cxnLst/>
              <a:rect l="l" t="t" r="r" b="b"/>
              <a:pathLst>
                <a:path w="11813" h="11879" extrusionOk="0">
                  <a:moveTo>
                    <a:pt x="1679" y="10315"/>
                  </a:moveTo>
                  <a:cubicBezTo>
                    <a:pt x="-548" y="7943"/>
                    <a:pt x="-548" y="4248"/>
                    <a:pt x="1679" y="1876"/>
                  </a:cubicBezTo>
                  <a:cubicBezTo>
                    <a:pt x="4044" y="-359"/>
                    <a:pt x="7726" y="-359"/>
                    <a:pt x="10091" y="1876"/>
                  </a:cubicBezTo>
                  <a:cubicBezTo>
                    <a:pt x="12341" y="4066"/>
                    <a:pt x="12409" y="7670"/>
                    <a:pt x="10227" y="9928"/>
                  </a:cubicBezTo>
                  <a:cubicBezTo>
                    <a:pt x="10182" y="9996"/>
                    <a:pt x="10137" y="10042"/>
                    <a:pt x="10091" y="10087"/>
                  </a:cubicBezTo>
                  <a:cubicBezTo>
                    <a:pt x="8045" y="12482"/>
                    <a:pt x="4453" y="12756"/>
                    <a:pt x="2066" y="10703"/>
                  </a:cubicBezTo>
                  <a:cubicBezTo>
                    <a:pt x="1929" y="10566"/>
                    <a:pt x="1815" y="10452"/>
                    <a:pt x="1679" y="10315"/>
                  </a:cubicBezTo>
                  <a:close/>
                </a:path>
              </a:pathLst>
            </a:custGeom>
            <a:solidFill>
              <a:srgbClr val="D1BC9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7"/>
            <p:cNvSpPr/>
            <p:nvPr/>
          </p:nvSpPr>
          <p:spPr>
            <a:xfrm>
              <a:off x="7707709" y="3227152"/>
              <a:ext cx="81484" cy="81515"/>
            </a:xfrm>
            <a:custGeom>
              <a:avLst/>
              <a:gdLst/>
              <a:ahLst/>
              <a:cxnLst/>
              <a:rect l="l" t="t" r="r" b="b"/>
              <a:pathLst>
                <a:path w="37421" h="37435" extrusionOk="0">
                  <a:moveTo>
                    <a:pt x="5569" y="32132"/>
                  </a:moveTo>
                  <a:cubicBezTo>
                    <a:pt x="-1706" y="25015"/>
                    <a:pt x="-1866" y="13315"/>
                    <a:pt x="5228" y="6016"/>
                  </a:cubicBezTo>
                  <a:cubicBezTo>
                    <a:pt x="5341" y="5902"/>
                    <a:pt x="5455" y="5788"/>
                    <a:pt x="5569" y="5674"/>
                  </a:cubicBezTo>
                  <a:cubicBezTo>
                    <a:pt x="12844" y="-1625"/>
                    <a:pt x="24642" y="-1625"/>
                    <a:pt x="31940" y="5674"/>
                  </a:cubicBezTo>
                  <a:cubicBezTo>
                    <a:pt x="31940" y="5674"/>
                    <a:pt x="31940" y="5674"/>
                    <a:pt x="31940" y="5674"/>
                  </a:cubicBezTo>
                  <a:cubicBezTo>
                    <a:pt x="39260" y="13064"/>
                    <a:pt x="39260" y="24970"/>
                    <a:pt x="31940" y="32360"/>
                  </a:cubicBezTo>
                  <a:cubicBezTo>
                    <a:pt x="24551" y="39476"/>
                    <a:pt x="12844" y="39385"/>
                    <a:pt x="5569" y="3213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7"/>
            <p:cNvSpPr/>
            <p:nvPr/>
          </p:nvSpPr>
          <p:spPr>
            <a:xfrm>
              <a:off x="7517813" y="4254406"/>
              <a:ext cx="59348" cy="59544"/>
            </a:xfrm>
            <a:custGeom>
              <a:avLst/>
              <a:gdLst/>
              <a:ahLst/>
              <a:cxnLst/>
              <a:rect l="l" t="t" r="r" b="b"/>
              <a:pathLst>
                <a:path w="27255" h="27345" extrusionOk="0">
                  <a:moveTo>
                    <a:pt x="3930" y="23612"/>
                  </a:moveTo>
                  <a:cubicBezTo>
                    <a:pt x="-1299" y="18214"/>
                    <a:pt x="-1299" y="9624"/>
                    <a:pt x="3930" y="4225"/>
                  </a:cubicBezTo>
                  <a:cubicBezTo>
                    <a:pt x="9250" y="-1128"/>
                    <a:pt x="17889" y="-1144"/>
                    <a:pt x="23209" y="4191"/>
                  </a:cubicBezTo>
                  <a:cubicBezTo>
                    <a:pt x="23231" y="4202"/>
                    <a:pt x="23231" y="4214"/>
                    <a:pt x="23254" y="4225"/>
                  </a:cubicBezTo>
                  <a:cubicBezTo>
                    <a:pt x="28596" y="9560"/>
                    <a:pt x="28596" y="18225"/>
                    <a:pt x="23277" y="23578"/>
                  </a:cubicBezTo>
                  <a:cubicBezTo>
                    <a:pt x="23277" y="23589"/>
                    <a:pt x="23254" y="23601"/>
                    <a:pt x="23254" y="23612"/>
                  </a:cubicBezTo>
                  <a:cubicBezTo>
                    <a:pt x="17866" y="28856"/>
                    <a:pt x="9318" y="28856"/>
                    <a:pt x="3930" y="23612"/>
                  </a:cubicBezTo>
                  <a:close/>
                </a:path>
              </a:pathLst>
            </a:custGeom>
            <a:solidFill>
              <a:srgbClr val="E2D8BD">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7"/>
            <p:cNvSpPr/>
            <p:nvPr/>
          </p:nvSpPr>
          <p:spPr>
            <a:xfrm>
              <a:off x="7951024" y="4199053"/>
              <a:ext cx="19504" cy="19460"/>
            </a:xfrm>
            <a:custGeom>
              <a:avLst/>
              <a:gdLst/>
              <a:ahLst/>
              <a:cxnLst/>
              <a:rect l="l" t="t" r="r" b="b"/>
              <a:pathLst>
                <a:path w="8957" h="8937" extrusionOk="0">
                  <a:moveTo>
                    <a:pt x="1304" y="7990"/>
                  </a:moveTo>
                  <a:cubicBezTo>
                    <a:pt x="-423" y="6215"/>
                    <a:pt x="-423" y="3378"/>
                    <a:pt x="1304" y="1603"/>
                  </a:cubicBezTo>
                  <a:cubicBezTo>
                    <a:pt x="2918" y="-160"/>
                    <a:pt x="5646" y="-278"/>
                    <a:pt x="7397" y="1341"/>
                  </a:cubicBezTo>
                  <a:cubicBezTo>
                    <a:pt x="7487" y="1423"/>
                    <a:pt x="7579" y="1512"/>
                    <a:pt x="7669" y="1603"/>
                  </a:cubicBezTo>
                  <a:cubicBezTo>
                    <a:pt x="9398" y="3378"/>
                    <a:pt x="9398" y="6215"/>
                    <a:pt x="7669" y="7990"/>
                  </a:cubicBezTo>
                  <a:cubicBezTo>
                    <a:pt x="5828" y="9520"/>
                    <a:pt x="3145" y="9520"/>
                    <a:pt x="1304" y="7990"/>
                  </a:cubicBezTo>
                  <a:close/>
                </a:path>
              </a:pathLst>
            </a:custGeom>
            <a:solidFill>
              <a:srgbClr val="E2D8BD">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7"/>
            <p:cNvSpPr/>
            <p:nvPr/>
          </p:nvSpPr>
          <p:spPr>
            <a:xfrm>
              <a:off x="7241918" y="4362963"/>
              <a:ext cx="50838" cy="51051"/>
            </a:xfrm>
            <a:custGeom>
              <a:avLst/>
              <a:gdLst/>
              <a:ahLst/>
              <a:cxnLst/>
              <a:rect l="l" t="t" r="r" b="b"/>
              <a:pathLst>
                <a:path w="23347" h="23445" extrusionOk="0">
                  <a:moveTo>
                    <a:pt x="3385" y="20035"/>
                  </a:moveTo>
                  <a:cubicBezTo>
                    <a:pt x="-1117" y="15496"/>
                    <a:pt x="-1117" y="8151"/>
                    <a:pt x="3385" y="3613"/>
                  </a:cubicBezTo>
                  <a:cubicBezTo>
                    <a:pt x="7976" y="-938"/>
                    <a:pt x="15388" y="-938"/>
                    <a:pt x="19980" y="3613"/>
                  </a:cubicBezTo>
                  <a:cubicBezTo>
                    <a:pt x="24481" y="8151"/>
                    <a:pt x="24481" y="15496"/>
                    <a:pt x="19980" y="20035"/>
                  </a:cubicBezTo>
                  <a:cubicBezTo>
                    <a:pt x="15684" y="24633"/>
                    <a:pt x="8499" y="24870"/>
                    <a:pt x="3908" y="20566"/>
                  </a:cubicBezTo>
                  <a:cubicBezTo>
                    <a:pt x="3726" y="20395"/>
                    <a:pt x="3566" y="20217"/>
                    <a:pt x="3385" y="20035"/>
                  </a:cubicBezTo>
                  <a:close/>
                </a:path>
              </a:pathLst>
            </a:custGeom>
            <a:solidFill>
              <a:srgbClr val="D1BC9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7"/>
            <p:cNvSpPr/>
            <p:nvPr/>
          </p:nvSpPr>
          <p:spPr>
            <a:xfrm>
              <a:off x="7930486" y="4477710"/>
              <a:ext cx="20360" cy="20429"/>
            </a:xfrm>
            <a:custGeom>
              <a:avLst/>
              <a:gdLst/>
              <a:ahLst/>
              <a:cxnLst/>
              <a:rect l="l" t="t" r="r" b="b"/>
              <a:pathLst>
                <a:path w="9350" h="9382" extrusionOk="0">
                  <a:moveTo>
                    <a:pt x="1420" y="8140"/>
                  </a:moveTo>
                  <a:cubicBezTo>
                    <a:pt x="-399" y="6404"/>
                    <a:pt x="-467" y="3517"/>
                    <a:pt x="1260" y="1690"/>
                  </a:cubicBezTo>
                  <a:cubicBezTo>
                    <a:pt x="1306" y="1635"/>
                    <a:pt x="1374" y="1578"/>
                    <a:pt x="1420" y="1526"/>
                  </a:cubicBezTo>
                  <a:cubicBezTo>
                    <a:pt x="3261" y="-242"/>
                    <a:pt x="6171" y="-242"/>
                    <a:pt x="8012" y="1526"/>
                  </a:cubicBezTo>
                  <a:cubicBezTo>
                    <a:pt x="9808" y="3453"/>
                    <a:pt x="9808" y="6441"/>
                    <a:pt x="8012" y="8368"/>
                  </a:cubicBezTo>
                  <a:cubicBezTo>
                    <a:pt x="6103" y="10072"/>
                    <a:pt x="3192" y="9972"/>
                    <a:pt x="1420" y="8140"/>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7"/>
            <p:cNvSpPr/>
            <p:nvPr/>
          </p:nvSpPr>
          <p:spPr>
            <a:xfrm>
              <a:off x="6068307" y="3730613"/>
              <a:ext cx="15639" cy="15695"/>
            </a:xfrm>
            <a:custGeom>
              <a:avLst/>
              <a:gdLst/>
              <a:ahLst/>
              <a:cxnLst/>
              <a:rect l="l" t="t" r="r" b="b"/>
              <a:pathLst>
                <a:path w="7182" h="7208" extrusionOk="0">
                  <a:moveTo>
                    <a:pt x="1100" y="6313"/>
                  </a:moveTo>
                  <a:cubicBezTo>
                    <a:pt x="-288" y="5029"/>
                    <a:pt x="-356" y="2864"/>
                    <a:pt x="918" y="1478"/>
                  </a:cubicBezTo>
                  <a:cubicBezTo>
                    <a:pt x="986" y="1414"/>
                    <a:pt x="1032" y="1354"/>
                    <a:pt x="1100" y="1295"/>
                  </a:cubicBezTo>
                  <a:cubicBezTo>
                    <a:pt x="2372" y="-92"/>
                    <a:pt x="4532" y="-172"/>
                    <a:pt x="5919" y="1113"/>
                  </a:cubicBezTo>
                  <a:cubicBezTo>
                    <a:pt x="5987" y="1172"/>
                    <a:pt x="6032" y="1231"/>
                    <a:pt x="6100" y="1295"/>
                  </a:cubicBezTo>
                  <a:cubicBezTo>
                    <a:pt x="7488" y="2579"/>
                    <a:pt x="7556" y="4744"/>
                    <a:pt x="6282" y="6130"/>
                  </a:cubicBezTo>
                  <a:cubicBezTo>
                    <a:pt x="6214" y="6194"/>
                    <a:pt x="6170" y="6254"/>
                    <a:pt x="6100" y="6313"/>
                  </a:cubicBezTo>
                  <a:cubicBezTo>
                    <a:pt x="4828" y="7700"/>
                    <a:pt x="2668" y="7780"/>
                    <a:pt x="1281" y="6495"/>
                  </a:cubicBezTo>
                  <a:cubicBezTo>
                    <a:pt x="1213" y="6436"/>
                    <a:pt x="1168" y="6377"/>
                    <a:pt x="1100" y="6313"/>
                  </a:cubicBezTo>
                  <a:close/>
                </a:path>
              </a:pathLst>
            </a:custGeom>
            <a:solidFill>
              <a:srgbClr val="A0C3CA">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7"/>
            <p:cNvSpPr/>
            <p:nvPr/>
          </p:nvSpPr>
          <p:spPr>
            <a:xfrm>
              <a:off x="7579842" y="3854672"/>
              <a:ext cx="34788" cy="35154"/>
            </a:xfrm>
            <a:custGeom>
              <a:avLst/>
              <a:gdLst/>
              <a:ahLst/>
              <a:cxnLst/>
              <a:rect l="l" t="t" r="r" b="b"/>
              <a:pathLst>
                <a:path w="15976" h="16144" extrusionOk="0">
                  <a:moveTo>
                    <a:pt x="2482" y="13860"/>
                  </a:moveTo>
                  <a:cubicBezTo>
                    <a:pt x="-587" y="11075"/>
                    <a:pt x="-837" y="6315"/>
                    <a:pt x="1937" y="3229"/>
                  </a:cubicBezTo>
                  <a:cubicBezTo>
                    <a:pt x="2119" y="3037"/>
                    <a:pt x="2301" y="2857"/>
                    <a:pt x="2482" y="2684"/>
                  </a:cubicBezTo>
                  <a:cubicBezTo>
                    <a:pt x="5256" y="-402"/>
                    <a:pt x="10007" y="-646"/>
                    <a:pt x="13077" y="2139"/>
                  </a:cubicBezTo>
                  <a:cubicBezTo>
                    <a:pt x="13258" y="2310"/>
                    <a:pt x="13440" y="2492"/>
                    <a:pt x="13622" y="2684"/>
                  </a:cubicBezTo>
                  <a:cubicBezTo>
                    <a:pt x="16691" y="5654"/>
                    <a:pt x="16783" y="10562"/>
                    <a:pt x="13827" y="13648"/>
                  </a:cubicBezTo>
                  <a:cubicBezTo>
                    <a:pt x="13759" y="13721"/>
                    <a:pt x="13690" y="13792"/>
                    <a:pt x="13622" y="13860"/>
                  </a:cubicBezTo>
                  <a:cubicBezTo>
                    <a:pt x="10848" y="16946"/>
                    <a:pt x="6097" y="17190"/>
                    <a:pt x="3028" y="14405"/>
                  </a:cubicBezTo>
                  <a:cubicBezTo>
                    <a:pt x="2846" y="14234"/>
                    <a:pt x="2664" y="14052"/>
                    <a:pt x="2482" y="13860"/>
                  </a:cubicBezTo>
                  <a:close/>
                </a:path>
              </a:pathLst>
            </a:custGeom>
            <a:solidFill>
              <a:srgbClr val="D1BC9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7"/>
            <p:cNvSpPr/>
            <p:nvPr/>
          </p:nvSpPr>
          <p:spPr>
            <a:xfrm>
              <a:off x="5895725" y="3540587"/>
              <a:ext cx="12327" cy="12366"/>
            </a:xfrm>
            <a:custGeom>
              <a:avLst/>
              <a:gdLst/>
              <a:ahLst/>
              <a:cxnLst/>
              <a:rect l="l" t="t" r="r" b="b"/>
              <a:pathLst>
                <a:path w="5661" h="5679" extrusionOk="0">
                  <a:moveTo>
                    <a:pt x="828" y="5127"/>
                  </a:moveTo>
                  <a:cubicBezTo>
                    <a:pt x="-264" y="3986"/>
                    <a:pt x="-264" y="2161"/>
                    <a:pt x="828" y="1021"/>
                  </a:cubicBezTo>
                  <a:cubicBezTo>
                    <a:pt x="1964" y="-74"/>
                    <a:pt x="3783" y="-74"/>
                    <a:pt x="4919" y="1021"/>
                  </a:cubicBezTo>
                  <a:cubicBezTo>
                    <a:pt x="5920" y="2207"/>
                    <a:pt x="5920" y="3940"/>
                    <a:pt x="4919" y="5127"/>
                  </a:cubicBezTo>
                  <a:cubicBezTo>
                    <a:pt x="3737" y="6130"/>
                    <a:pt x="2010" y="6130"/>
                    <a:pt x="828" y="5127"/>
                  </a:cubicBezTo>
                  <a:close/>
                </a:path>
              </a:pathLst>
            </a:custGeom>
            <a:solidFill>
              <a:srgbClr val="D7CA91">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7"/>
            <p:cNvSpPr/>
            <p:nvPr/>
          </p:nvSpPr>
          <p:spPr>
            <a:xfrm>
              <a:off x="8035679" y="3598170"/>
              <a:ext cx="22868" cy="22757"/>
            </a:xfrm>
            <a:custGeom>
              <a:avLst/>
              <a:gdLst/>
              <a:ahLst/>
              <a:cxnLst/>
              <a:rect l="l" t="t" r="r" b="b"/>
              <a:pathLst>
                <a:path w="10502" h="10451" extrusionOk="0">
                  <a:moveTo>
                    <a:pt x="1508" y="9232"/>
                  </a:moveTo>
                  <a:cubicBezTo>
                    <a:pt x="-491" y="7111"/>
                    <a:pt x="-491" y="3826"/>
                    <a:pt x="1508" y="1705"/>
                  </a:cubicBezTo>
                  <a:cubicBezTo>
                    <a:pt x="3623" y="-302"/>
                    <a:pt x="6896" y="-302"/>
                    <a:pt x="9011" y="1705"/>
                  </a:cubicBezTo>
                  <a:cubicBezTo>
                    <a:pt x="11012" y="3826"/>
                    <a:pt x="11012" y="7111"/>
                    <a:pt x="9011" y="9232"/>
                  </a:cubicBezTo>
                  <a:cubicBezTo>
                    <a:pt x="6874" y="11125"/>
                    <a:pt x="3646" y="11125"/>
                    <a:pt x="1508" y="9232"/>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7"/>
            <p:cNvSpPr/>
            <p:nvPr/>
          </p:nvSpPr>
          <p:spPr>
            <a:xfrm>
              <a:off x="7423914" y="3643900"/>
              <a:ext cx="17348" cy="17642"/>
            </a:xfrm>
            <a:custGeom>
              <a:avLst/>
              <a:gdLst/>
              <a:ahLst/>
              <a:cxnLst/>
              <a:rect l="l" t="t" r="r" b="b"/>
              <a:pathLst>
                <a:path w="7967" h="8102" extrusionOk="0">
                  <a:moveTo>
                    <a:pt x="1151" y="7151"/>
                  </a:moveTo>
                  <a:cubicBezTo>
                    <a:pt x="-372" y="5561"/>
                    <a:pt x="-372" y="3039"/>
                    <a:pt x="1151" y="1449"/>
                  </a:cubicBezTo>
                  <a:cubicBezTo>
                    <a:pt x="2605" y="-125"/>
                    <a:pt x="5038" y="-225"/>
                    <a:pt x="6607" y="1225"/>
                  </a:cubicBezTo>
                  <a:cubicBezTo>
                    <a:pt x="6697" y="1296"/>
                    <a:pt x="6765" y="1371"/>
                    <a:pt x="6835" y="1449"/>
                  </a:cubicBezTo>
                  <a:cubicBezTo>
                    <a:pt x="8357" y="3039"/>
                    <a:pt x="8357" y="5561"/>
                    <a:pt x="6835" y="7151"/>
                  </a:cubicBezTo>
                  <a:cubicBezTo>
                    <a:pt x="5243" y="8686"/>
                    <a:pt x="2741" y="8686"/>
                    <a:pt x="1151" y="7151"/>
                  </a:cubicBezTo>
                  <a:close/>
                </a:path>
              </a:pathLst>
            </a:custGeom>
            <a:solidFill>
              <a:srgbClr val="D7CA91">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7"/>
            <p:cNvSpPr/>
            <p:nvPr/>
          </p:nvSpPr>
          <p:spPr>
            <a:xfrm>
              <a:off x="7521401" y="4503207"/>
              <a:ext cx="40861" cy="41011"/>
            </a:xfrm>
            <a:custGeom>
              <a:avLst/>
              <a:gdLst/>
              <a:ahLst/>
              <a:cxnLst/>
              <a:rect l="l" t="t" r="r" b="b"/>
              <a:pathLst>
                <a:path w="18765" h="18834" extrusionOk="0">
                  <a:moveTo>
                    <a:pt x="2737" y="16269"/>
                  </a:moveTo>
                  <a:cubicBezTo>
                    <a:pt x="-901" y="12617"/>
                    <a:pt x="-901" y="6696"/>
                    <a:pt x="2737" y="3045"/>
                  </a:cubicBezTo>
                  <a:cubicBezTo>
                    <a:pt x="2737" y="3042"/>
                    <a:pt x="2737" y="3042"/>
                    <a:pt x="2737" y="3040"/>
                  </a:cubicBezTo>
                  <a:cubicBezTo>
                    <a:pt x="6192" y="-614"/>
                    <a:pt x="11944" y="-762"/>
                    <a:pt x="15582" y="2710"/>
                  </a:cubicBezTo>
                  <a:cubicBezTo>
                    <a:pt x="15696" y="2817"/>
                    <a:pt x="15809" y="2926"/>
                    <a:pt x="15923" y="3040"/>
                  </a:cubicBezTo>
                  <a:cubicBezTo>
                    <a:pt x="19628" y="6628"/>
                    <a:pt x="19742" y="12547"/>
                    <a:pt x="16149" y="16262"/>
                  </a:cubicBezTo>
                  <a:cubicBezTo>
                    <a:pt x="16081" y="16342"/>
                    <a:pt x="16013" y="16420"/>
                    <a:pt x="15923" y="16497"/>
                  </a:cubicBezTo>
                  <a:cubicBezTo>
                    <a:pt x="12171" y="19967"/>
                    <a:pt x="6374" y="19866"/>
                    <a:pt x="2737" y="16269"/>
                  </a:cubicBezTo>
                  <a:close/>
                </a:path>
              </a:pathLst>
            </a:custGeom>
            <a:solidFill>
              <a:srgbClr val="D1BC94">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7"/>
            <p:cNvSpPr/>
            <p:nvPr/>
          </p:nvSpPr>
          <p:spPr>
            <a:xfrm>
              <a:off x="8336167" y="4587901"/>
              <a:ext cx="33462" cy="33333"/>
            </a:xfrm>
            <a:custGeom>
              <a:avLst/>
              <a:gdLst/>
              <a:ahLst/>
              <a:cxnLst/>
              <a:rect l="l" t="t" r="r" b="b"/>
              <a:pathLst>
                <a:path w="15367" h="15308" extrusionOk="0">
                  <a:moveTo>
                    <a:pt x="2350" y="13163"/>
                  </a:moveTo>
                  <a:cubicBezTo>
                    <a:pt x="-605" y="10426"/>
                    <a:pt x="-787" y="5809"/>
                    <a:pt x="1941" y="2849"/>
                  </a:cubicBezTo>
                  <a:cubicBezTo>
                    <a:pt x="2077" y="2707"/>
                    <a:pt x="2213" y="2573"/>
                    <a:pt x="2350" y="2443"/>
                  </a:cubicBezTo>
                  <a:cubicBezTo>
                    <a:pt x="5260" y="-518"/>
                    <a:pt x="10011" y="-552"/>
                    <a:pt x="12967" y="2367"/>
                  </a:cubicBezTo>
                  <a:cubicBezTo>
                    <a:pt x="12989" y="2393"/>
                    <a:pt x="13012" y="2418"/>
                    <a:pt x="13035" y="2443"/>
                  </a:cubicBezTo>
                  <a:cubicBezTo>
                    <a:pt x="15990" y="5180"/>
                    <a:pt x="16172" y="9796"/>
                    <a:pt x="13444" y="12757"/>
                  </a:cubicBezTo>
                  <a:cubicBezTo>
                    <a:pt x="13308" y="12898"/>
                    <a:pt x="13170" y="13033"/>
                    <a:pt x="13035" y="13163"/>
                  </a:cubicBezTo>
                  <a:cubicBezTo>
                    <a:pt x="10307" y="16123"/>
                    <a:pt x="5715" y="16306"/>
                    <a:pt x="2760" y="13569"/>
                  </a:cubicBezTo>
                  <a:cubicBezTo>
                    <a:pt x="2622" y="13439"/>
                    <a:pt x="2486" y="13304"/>
                    <a:pt x="2350" y="13163"/>
                  </a:cubicBezTo>
                  <a:close/>
                </a:path>
              </a:pathLst>
            </a:custGeom>
            <a:solidFill>
              <a:srgbClr val="ADA183">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7"/>
            <p:cNvSpPr/>
            <p:nvPr/>
          </p:nvSpPr>
          <p:spPr>
            <a:xfrm>
              <a:off x="7951912" y="3168625"/>
              <a:ext cx="33377" cy="33673"/>
            </a:xfrm>
            <a:custGeom>
              <a:avLst/>
              <a:gdLst/>
              <a:ahLst/>
              <a:cxnLst/>
              <a:rect l="l" t="t" r="r" b="b"/>
              <a:pathLst>
                <a:path w="15328" h="15464" extrusionOk="0">
                  <a:moveTo>
                    <a:pt x="2260" y="13406"/>
                  </a:moveTo>
                  <a:cubicBezTo>
                    <a:pt x="-742" y="10372"/>
                    <a:pt x="-742" y="5491"/>
                    <a:pt x="2260" y="2458"/>
                  </a:cubicBezTo>
                  <a:cubicBezTo>
                    <a:pt x="5283" y="-553"/>
                    <a:pt x="10148" y="-553"/>
                    <a:pt x="13171" y="2458"/>
                  </a:cubicBezTo>
                  <a:cubicBezTo>
                    <a:pt x="16059" y="5537"/>
                    <a:pt x="16059" y="10327"/>
                    <a:pt x="13171" y="13406"/>
                  </a:cubicBezTo>
                  <a:cubicBezTo>
                    <a:pt x="10148" y="16417"/>
                    <a:pt x="5283" y="16417"/>
                    <a:pt x="2260" y="13406"/>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7"/>
            <p:cNvSpPr/>
            <p:nvPr/>
          </p:nvSpPr>
          <p:spPr>
            <a:xfrm>
              <a:off x="7949879" y="4622553"/>
              <a:ext cx="47017" cy="47189"/>
            </a:xfrm>
            <a:custGeom>
              <a:avLst/>
              <a:gdLst/>
              <a:ahLst/>
              <a:cxnLst/>
              <a:rect l="l" t="t" r="r" b="b"/>
              <a:pathLst>
                <a:path w="21592" h="21671" extrusionOk="0">
                  <a:moveTo>
                    <a:pt x="3195" y="18682"/>
                  </a:moveTo>
                  <a:cubicBezTo>
                    <a:pt x="-1011" y="14529"/>
                    <a:pt x="-1057" y="7743"/>
                    <a:pt x="3081" y="3521"/>
                  </a:cubicBezTo>
                  <a:cubicBezTo>
                    <a:pt x="3103" y="3483"/>
                    <a:pt x="3149" y="3441"/>
                    <a:pt x="3195" y="3400"/>
                  </a:cubicBezTo>
                  <a:cubicBezTo>
                    <a:pt x="7332" y="-819"/>
                    <a:pt x="14106" y="-874"/>
                    <a:pt x="18312" y="3280"/>
                  </a:cubicBezTo>
                  <a:cubicBezTo>
                    <a:pt x="18336" y="3318"/>
                    <a:pt x="18381" y="3359"/>
                    <a:pt x="18426" y="3400"/>
                  </a:cubicBezTo>
                  <a:cubicBezTo>
                    <a:pt x="22563" y="7438"/>
                    <a:pt x="22677" y="14079"/>
                    <a:pt x="18653" y="18237"/>
                  </a:cubicBezTo>
                  <a:cubicBezTo>
                    <a:pt x="18563" y="18310"/>
                    <a:pt x="18494" y="18383"/>
                    <a:pt x="18426" y="18454"/>
                  </a:cubicBezTo>
                  <a:cubicBezTo>
                    <a:pt x="14539" y="22733"/>
                    <a:pt x="7923" y="23034"/>
                    <a:pt x="3650" y="19127"/>
                  </a:cubicBezTo>
                  <a:cubicBezTo>
                    <a:pt x="3490" y="18983"/>
                    <a:pt x="3354" y="18835"/>
                    <a:pt x="3195" y="18682"/>
                  </a:cubicBezTo>
                  <a:close/>
                </a:path>
              </a:pathLst>
            </a:custGeom>
            <a:solidFill>
              <a:srgbClr val="D7CA91">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7"/>
            <p:cNvSpPr/>
            <p:nvPr/>
          </p:nvSpPr>
          <p:spPr>
            <a:xfrm>
              <a:off x="8023003" y="3847587"/>
              <a:ext cx="30727" cy="31247"/>
            </a:xfrm>
            <a:custGeom>
              <a:avLst/>
              <a:gdLst/>
              <a:ahLst/>
              <a:cxnLst/>
              <a:rect l="l" t="t" r="r" b="b"/>
              <a:pathLst>
                <a:path w="14111" h="14350" extrusionOk="0">
                  <a:moveTo>
                    <a:pt x="2106" y="12553"/>
                  </a:moveTo>
                  <a:cubicBezTo>
                    <a:pt x="-690" y="9708"/>
                    <a:pt x="-690" y="5133"/>
                    <a:pt x="2106" y="2289"/>
                  </a:cubicBezTo>
                  <a:cubicBezTo>
                    <a:pt x="4857" y="-482"/>
                    <a:pt x="9313" y="-498"/>
                    <a:pt x="12063" y="2252"/>
                  </a:cubicBezTo>
                  <a:cubicBezTo>
                    <a:pt x="12086" y="2264"/>
                    <a:pt x="12086" y="2277"/>
                    <a:pt x="12108" y="2289"/>
                  </a:cubicBezTo>
                  <a:cubicBezTo>
                    <a:pt x="14791" y="5179"/>
                    <a:pt x="14791" y="9663"/>
                    <a:pt x="12108" y="12553"/>
                  </a:cubicBezTo>
                  <a:cubicBezTo>
                    <a:pt x="9313" y="15217"/>
                    <a:pt x="4901" y="15217"/>
                    <a:pt x="2106" y="12553"/>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7"/>
            <p:cNvSpPr/>
            <p:nvPr/>
          </p:nvSpPr>
          <p:spPr>
            <a:xfrm>
              <a:off x="6722556" y="1974983"/>
              <a:ext cx="11369" cy="11434"/>
            </a:xfrm>
            <a:custGeom>
              <a:avLst/>
              <a:gdLst/>
              <a:ahLst/>
              <a:cxnLst/>
              <a:rect l="l" t="t" r="r" b="b"/>
              <a:pathLst>
                <a:path w="5221" h="5251" extrusionOk="0">
                  <a:moveTo>
                    <a:pt x="810" y="4859"/>
                  </a:moveTo>
                  <a:cubicBezTo>
                    <a:pt x="-259" y="3787"/>
                    <a:pt x="-259" y="2054"/>
                    <a:pt x="810" y="982"/>
                  </a:cubicBezTo>
                  <a:cubicBezTo>
                    <a:pt x="810" y="982"/>
                    <a:pt x="810" y="982"/>
                    <a:pt x="810" y="982"/>
                  </a:cubicBezTo>
                  <a:cubicBezTo>
                    <a:pt x="1765" y="-22"/>
                    <a:pt x="3332" y="-67"/>
                    <a:pt x="4355" y="891"/>
                  </a:cubicBezTo>
                  <a:cubicBezTo>
                    <a:pt x="4379" y="913"/>
                    <a:pt x="4424" y="936"/>
                    <a:pt x="4447" y="982"/>
                  </a:cubicBezTo>
                  <a:cubicBezTo>
                    <a:pt x="5447" y="1940"/>
                    <a:pt x="5493" y="3514"/>
                    <a:pt x="4560" y="4540"/>
                  </a:cubicBezTo>
                  <a:cubicBezTo>
                    <a:pt x="4515" y="4563"/>
                    <a:pt x="4492" y="4608"/>
                    <a:pt x="4447" y="4631"/>
                  </a:cubicBezTo>
                  <a:cubicBezTo>
                    <a:pt x="3468" y="5635"/>
                    <a:pt x="1901" y="5726"/>
                    <a:pt x="810" y="4859"/>
                  </a:cubicBezTo>
                  <a:close/>
                </a:path>
              </a:pathLst>
            </a:custGeom>
            <a:solidFill>
              <a:srgbClr val="A0C3CA">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7"/>
            <p:cNvSpPr/>
            <p:nvPr/>
          </p:nvSpPr>
          <p:spPr>
            <a:xfrm>
              <a:off x="7132743" y="3335618"/>
              <a:ext cx="46244" cy="46633"/>
            </a:xfrm>
            <a:custGeom>
              <a:avLst/>
              <a:gdLst/>
              <a:ahLst/>
              <a:cxnLst/>
              <a:rect l="l" t="t" r="r" b="b"/>
              <a:pathLst>
                <a:path w="21237" h="21416" extrusionOk="0">
                  <a:moveTo>
                    <a:pt x="3078" y="18333"/>
                  </a:moveTo>
                  <a:cubicBezTo>
                    <a:pt x="-1014" y="14159"/>
                    <a:pt x="-1014" y="7453"/>
                    <a:pt x="3078" y="3279"/>
                  </a:cubicBezTo>
                  <a:cubicBezTo>
                    <a:pt x="7239" y="-827"/>
                    <a:pt x="13921" y="-827"/>
                    <a:pt x="18083" y="3279"/>
                  </a:cubicBezTo>
                  <a:cubicBezTo>
                    <a:pt x="22220" y="7316"/>
                    <a:pt x="22310" y="13953"/>
                    <a:pt x="18287" y="18104"/>
                  </a:cubicBezTo>
                  <a:cubicBezTo>
                    <a:pt x="18219" y="18196"/>
                    <a:pt x="18151" y="18264"/>
                    <a:pt x="18083" y="18333"/>
                  </a:cubicBezTo>
                  <a:cubicBezTo>
                    <a:pt x="14240" y="22484"/>
                    <a:pt x="7761" y="22735"/>
                    <a:pt x="3624" y="18880"/>
                  </a:cubicBezTo>
                  <a:cubicBezTo>
                    <a:pt x="3441" y="18697"/>
                    <a:pt x="3259" y="18515"/>
                    <a:pt x="3078" y="18333"/>
                  </a:cubicBezTo>
                  <a:close/>
                </a:path>
              </a:pathLst>
            </a:custGeom>
            <a:solidFill>
              <a:srgbClr val="C5A57E">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7"/>
            <p:cNvSpPr/>
            <p:nvPr/>
          </p:nvSpPr>
          <p:spPr>
            <a:xfrm>
              <a:off x="7784337" y="4141688"/>
              <a:ext cx="75633" cy="75899"/>
            </a:xfrm>
            <a:custGeom>
              <a:avLst/>
              <a:gdLst/>
              <a:ahLst/>
              <a:cxnLst/>
              <a:rect l="l" t="t" r="r" b="b"/>
              <a:pathLst>
                <a:path w="34734" h="34856" extrusionOk="0">
                  <a:moveTo>
                    <a:pt x="5143" y="30013"/>
                  </a:moveTo>
                  <a:cubicBezTo>
                    <a:pt x="-1699" y="23162"/>
                    <a:pt x="-1699" y="12042"/>
                    <a:pt x="5121" y="5177"/>
                  </a:cubicBezTo>
                  <a:cubicBezTo>
                    <a:pt x="5121" y="5168"/>
                    <a:pt x="5143" y="5161"/>
                    <a:pt x="5143" y="5152"/>
                  </a:cubicBezTo>
                  <a:cubicBezTo>
                    <a:pt x="12009" y="-1451"/>
                    <a:pt x="22830" y="-1451"/>
                    <a:pt x="29696" y="5152"/>
                  </a:cubicBezTo>
                  <a:cubicBezTo>
                    <a:pt x="36425" y="12065"/>
                    <a:pt x="36425" y="23102"/>
                    <a:pt x="29696" y="30013"/>
                  </a:cubicBezTo>
                  <a:cubicBezTo>
                    <a:pt x="22876" y="36737"/>
                    <a:pt x="11963" y="36737"/>
                    <a:pt x="5143" y="30013"/>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7"/>
            <p:cNvSpPr/>
            <p:nvPr/>
          </p:nvSpPr>
          <p:spPr>
            <a:xfrm>
              <a:off x="7420535" y="4017545"/>
              <a:ext cx="49850" cy="50250"/>
            </a:xfrm>
            <a:custGeom>
              <a:avLst/>
              <a:gdLst/>
              <a:ahLst/>
              <a:cxnLst/>
              <a:rect l="l" t="t" r="r" b="b"/>
              <a:pathLst>
                <a:path w="22893" h="23077" extrusionOk="0">
                  <a:moveTo>
                    <a:pt x="3385" y="19996"/>
                  </a:moveTo>
                  <a:cubicBezTo>
                    <a:pt x="-1117" y="15457"/>
                    <a:pt x="-1117" y="8113"/>
                    <a:pt x="3385" y="3574"/>
                  </a:cubicBezTo>
                  <a:cubicBezTo>
                    <a:pt x="7796" y="-899"/>
                    <a:pt x="15001" y="-928"/>
                    <a:pt x="19458" y="3508"/>
                  </a:cubicBezTo>
                  <a:cubicBezTo>
                    <a:pt x="19480" y="3530"/>
                    <a:pt x="19502" y="3551"/>
                    <a:pt x="19526" y="3574"/>
                  </a:cubicBezTo>
                  <a:cubicBezTo>
                    <a:pt x="24027" y="8113"/>
                    <a:pt x="24027" y="15457"/>
                    <a:pt x="19526" y="19996"/>
                  </a:cubicBezTo>
                  <a:cubicBezTo>
                    <a:pt x="15025" y="24371"/>
                    <a:pt x="7886" y="24371"/>
                    <a:pt x="3385" y="19996"/>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7"/>
            <p:cNvSpPr/>
            <p:nvPr/>
          </p:nvSpPr>
          <p:spPr>
            <a:xfrm>
              <a:off x="7136156" y="2616264"/>
              <a:ext cx="63463" cy="63670"/>
            </a:xfrm>
            <a:custGeom>
              <a:avLst/>
              <a:gdLst/>
              <a:ahLst/>
              <a:cxnLst/>
              <a:rect l="l" t="t" r="r" b="b"/>
              <a:pathLst>
                <a:path w="29145" h="29240" extrusionOk="0">
                  <a:moveTo>
                    <a:pt x="4237" y="25198"/>
                  </a:moveTo>
                  <a:cubicBezTo>
                    <a:pt x="-1401" y="19427"/>
                    <a:pt x="-1401" y="10213"/>
                    <a:pt x="4237" y="4442"/>
                  </a:cubicBezTo>
                  <a:cubicBezTo>
                    <a:pt x="9990" y="-1214"/>
                    <a:pt x="19174" y="-1214"/>
                    <a:pt x="24925" y="4442"/>
                  </a:cubicBezTo>
                  <a:cubicBezTo>
                    <a:pt x="30563" y="10213"/>
                    <a:pt x="30563" y="19427"/>
                    <a:pt x="24925" y="25198"/>
                  </a:cubicBezTo>
                  <a:cubicBezTo>
                    <a:pt x="19174" y="30854"/>
                    <a:pt x="9990" y="30854"/>
                    <a:pt x="4237" y="25198"/>
                  </a:cubicBezTo>
                  <a:close/>
                </a:path>
              </a:pathLst>
            </a:custGeom>
            <a:solidFill>
              <a:srgbClr val="E9E0D4">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7"/>
            <p:cNvSpPr/>
            <p:nvPr/>
          </p:nvSpPr>
          <p:spPr>
            <a:xfrm>
              <a:off x="7157681" y="3554549"/>
              <a:ext cx="28314" cy="28595"/>
            </a:xfrm>
            <a:custGeom>
              <a:avLst/>
              <a:gdLst/>
              <a:ahLst/>
              <a:cxnLst/>
              <a:rect l="l" t="t" r="r" b="b"/>
              <a:pathLst>
                <a:path w="13003" h="13132" extrusionOk="0">
                  <a:moveTo>
                    <a:pt x="1850" y="11484"/>
                  </a:moveTo>
                  <a:cubicBezTo>
                    <a:pt x="-605" y="8861"/>
                    <a:pt x="-605" y="4756"/>
                    <a:pt x="1850" y="2133"/>
                  </a:cubicBezTo>
                  <a:cubicBezTo>
                    <a:pt x="4419" y="-445"/>
                    <a:pt x="8601" y="-445"/>
                    <a:pt x="11171" y="2133"/>
                  </a:cubicBezTo>
                  <a:cubicBezTo>
                    <a:pt x="13626" y="4756"/>
                    <a:pt x="13626" y="8861"/>
                    <a:pt x="11171" y="11484"/>
                  </a:cubicBezTo>
                  <a:cubicBezTo>
                    <a:pt x="8556" y="13948"/>
                    <a:pt x="4464" y="13948"/>
                    <a:pt x="1850" y="11484"/>
                  </a:cubicBezTo>
                  <a:close/>
                </a:path>
              </a:pathLst>
            </a:custGeom>
            <a:solidFill>
              <a:srgbClr val="D7CA91">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7"/>
            <p:cNvSpPr/>
            <p:nvPr/>
          </p:nvSpPr>
          <p:spPr>
            <a:xfrm>
              <a:off x="6711419" y="2662145"/>
              <a:ext cx="17845" cy="17744"/>
            </a:xfrm>
            <a:custGeom>
              <a:avLst/>
              <a:gdLst/>
              <a:ahLst/>
              <a:cxnLst/>
              <a:rect l="l" t="t" r="r" b="b"/>
              <a:pathLst>
                <a:path w="8195" h="8149" extrusionOk="0">
                  <a:moveTo>
                    <a:pt x="1151" y="7082"/>
                  </a:moveTo>
                  <a:cubicBezTo>
                    <a:pt x="-372" y="5486"/>
                    <a:pt x="-372" y="2977"/>
                    <a:pt x="1151" y="1380"/>
                  </a:cubicBezTo>
                  <a:cubicBezTo>
                    <a:pt x="2811" y="-194"/>
                    <a:pt x="5403" y="-194"/>
                    <a:pt x="7062" y="1380"/>
                  </a:cubicBezTo>
                  <a:cubicBezTo>
                    <a:pt x="8584" y="2977"/>
                    <a:pt x="8584" y="5486"/>
                    <a:pt x="7062" y="7082"/>
                  </a:cubicBezTo>
                  <a:cubicBezTo>
                    <a:pt x="5493" y="8724"/>
                    <a:pt x="2901" y="8770"/>
                    <a:pt x="1265" y="7219"/>
                  </a:cubicBezTo>
                  <a:cubicBezTo>
                    <a:pt x="1241" y="7173"/>
                    <a:pt x="1197" y="7128"/>
                    <a:pt x="1151" y="708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7"/>
            <p:cNvSpPr/>
            <p:nvPr/>
          </p:nvSpPr>
          <p:spPr>
            <a:xfrm>
              <a:off x="6893167" y="2185328"/>
              <a:ext cx="59875" cy="60066"/>
            </a:xfrm>
            <a:custGeom>
              <a:avLst/>
              <a:gdLst/>
              <a:ahLst/>
              <a:cxnLst/>
              <a:rect l="l" t="t" r="r" b="b"/>
              <a:pathLst>
                <a:path w="27497" h="27585" extrusionOk="0">
                  <a:moveTo>
                    <a:pt x="4033" y="23852"/>
                  </a:moveTo>
                  <a:cubicBezTo>
                    <a:pt x="-1333" y="18424"/>
                    <a:pt x="-1333" y="9665"/>
                    <a:pt x="4033" y="4237"/>
                  </a:cubicBezTo>
                  <a:cubicBezTo>
                    <a:pt x="9444" y="-1146"/>
                    <a:pt x="18173" y="-1146"/>
                    <a:pt x="23584" y="4237"/>
                  </a:cubicBezTo>
                  <a:cubicBezTo>
                    <a:pt x="28813" y="9643"/>
                    <a:pt x="28813" y="18218"/>
                    <a:pt x="23584" y="23624"/>
                  </a:cubicBezTo>
                  <a:cubicBezTo>
                    <a:pt x="18241" y="29075"/>
                    <a:pt x="9512" y="29189"/>
                    <a:pt x="4033" y="23852"/>
                  </a:cubicBezTo>
                  <a:close/>
                </a:path>
              </a:pathLst>
            </a:custGeom>
            <a:solidFill>
              <a:srgbClr val="E9E0D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7"/>
            <p:cNvSpPr/>
            <p:nvPr/>
          </p:nvSpPr>
          <p:spPr>
            <a:xfrm>
              <a:off x="7035023" y="1736812"/>
              <a:ext cx="66832" cy="64667"/>
            </a:xfrm>
            <a:custGeom>
              <a:avLst/>
              <a:gdLst/>
              <a:ahLst/>
              <a:cxnLst/>
              <a:rect l="l" t="t" r="r" b="b"/>
              <a:pathLst>
                <a:path w="30692" h="29698" extrusionOk="0">
                  <a:moveTo>
                    <a:pt x="30699" y="14389"/>
                  </a:moveTo>
                  <a:cubicBezTo>
                    <a:pt x="30836" y="22828"/>
                    <a:pt x="24106" y="29762"/>
                    <a:pt x="15695" y="29899"/>
                  </a:cubicBezTo>
                  <a:cubicBezTo>
                    <a:pt x="15535" y="29899"/>
                    <a:pt x="15399" y="29899"/>
                    <a:pt x="15240" y="29899"/>
                  </a:cubicBezTo>
                  <a:cubicBezTo>
                    <a:pt x="6828" y="29899"/>
                    <a:pt x="9" y="23056"/>
                    <a:pt x="9" y="14617"/>
                  </a:cubicBezTo>
                  <a:cubicBezTo>
                    <a:pt x="9" y="14548"/>
                    <a:pt x="9" y="14457"/>
                    <a:pt x="9" y="14389"/>
                  </a:cubicBezTo>
                  <a:cubicBezTo>
                    <a:pt x="554" y="6725"/>
                    <a:pt x="6692" y="681"/>
                    <a:pt x="14331" y="248"/>
                  </a:cubicBezTo>
                  <a:cubicBezTo>
                    <a:pt x="22720" y="-414"/>
                    <a:pt x="30040" y="5881"/>
                    <a:pt x="30699" y="14298"/>
                  </a:cubicBezTo>
                  <a:cubicBezTo>
                    <a:pt x="30699" y="14343"/>
                    <a:pt x="30699" y="14366"/>
                    <a:pt x="30699" y="14389"/>
                  </a:cubicBezTo>
                  <a:close/>
                </a:path>
              </a:pathLst>
            </a:custGeom>
            <a:solidFill>
              <a:srgbClr val="D7CA91">
                <a:alpha val="7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7"/>
            <p:cNvSpPr/>
            <p:nvPr/>
          </p:nvSpPr>
          <p:spPr>
            <a:xfrm>
              <a:off x="7733240" y="4043936"/>
              <a:ext cx="39957" cy="39970"/>
            </a:xfrm>
            <a:custGeom>
              <a:avLst/>
              <a:gdLst/>
              <a:ahLst/>
              <a:cxnLst/>
              <a:rect l="l" t="t" r="r" b="b"/>
              <a:pathLst>
                <a:path w="18350" h="18356" extrusionOk="0">
                  <a:moveTo>
                    <a:pt x="17937" y="12202"/>
                  </a:moveTo>
                  <a:cubicBezTo>
                    <a:pt x="16322" y="17006"/>
                    <a:pt x="11161" y="19638"/>
                    <a:pt x="6342" y="18133"/>
                  </a:cubicBezTo>
                  <a:cubicBezTo>
                    <a:pt x="1545" y="16506"/>
                    <a:pt x="-1069" y="11345"/>
                    <a:pt x="431" y="6500"/>
                  </a:cubicBezTo>
                  <a:cubicBezTo>
                    <a:pt x="2137" y="1779"/>
                    <a:pt x="7205" y="-810"/>
                    <a:pt x="12026" y="570"/>
                  </a:cubicBezTo>
                  <a:cubicBezTo>
                    <a:pt x="16823" y="2196"/>
                    <a:pt x="19437" y="7358"/>
                    <a:pt x="17937" y="12202"/>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7"/>
            <p:cNvSpPr/>
            <p:nvPr/>
          </p:nvSpPr>
          <p:spPr>
            <a:xfrm>
              <a:off x="8522865" y="4372263"/>
              <a:ext cx="62956" cy="63130"/>
            </a:xfrm>
            <a:custGeom>
              <a:avLst/>
              <a:gdLst/>
              <a:ahLst/>
              <a:cxnLst/>
              <a:rect l="l" t="t" r="r" b="b"/>
              <a:pathLst>
                <a:path w="28912" h="28992" extrusionOk="0">
                  <a:moveTo>
                    <a:pt x="28190" y="18955"/>
                  </a:moveTo>
                  <a:cubicBezTo>
                    <a:pt x="25803" y="26630"/>
                    <a:pt x="17664" y="30914"/>
                    <a:pt x="10003" y="28535"/>
                  </a:cubicBezTo>
                  <a:cubicBezTo>
                    <a:pt x="2455" y="26035"/>
                    <a:pt x="-1705" y="17904"/>
                    <a:pt x="682" y="10288"/>
                  </a:cubicBezTo>
                  <a:cubicBezTo>
                    <a:pt x="3046" y="2713"/>
                    <a:pt x="11072" y="-1508"/>
                    <a:pt x="18619" y="857"/>
                  </a:cubicBezTo>
                  <a:cubicBezTo>
                    <a:pt x="18710" y="882"/>
                    <a:pt x="18778" y="909"/>
                    <a:pt x="18870" y="937"/>
                  </a:cubicBezTo>
                  <a:cubicBezTo>
                    <a:pt x="26327" y="3181"/>
                    <a:pt x="30554" y="11064"/>
                    <a:pt x="28326" y="18545"/>
                  </a:cubicBezTo>
                  <a:cubicBezTo>
                    <a:pt x="28282" y="18682"/>
                    <a:pt x="28236" y="18819"/>
                    <a:pt x="28190" y="18955"/>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7"/>
            <p:cNvSpPr/>
            <p:nvPr/>
          </p:nvSpPr>
          <p:spPr>
            <a:xfrm>
              <a:off x="8148024" y="4535914"/>
              <a:ext cx="27767" cy="27876"/>
            </a:xfrm>
            <a:custGeom>
              <a:avLst/>
              <a:gdLst/>
              <a:ahLst/>
              <a:cxnLst/>
              <a:rect l="l" t="t" r="r" b="b"/>
              <a:pathLst>
                <a:path w="12752" h="12802" extrusionOk="0">
                  <a:moveTo>
                    <a:pt x="12409" y="8539"/>
                  </a:moveTo>
                  <a:cubicBezTo>
                    <a:pt x="11478" y="11808"/>
                    <a:pt x="8067" y="13698"/>
                    <a:pt x="4816" y="12763"/>
                  </a:cubicBezTo>
                  <a:cubicBezTo>
                    <a:pt x="4702" y="12727"/>
                    <a:pt x="4566" y="12688"/>
                    <a:pt x="4453" y="12645"/>
                  </a:cubicBezTo>
                  <a:cubicBezTo>
                    <a:pt x="1202" y="11707"/>
                    <a:pt x="-686" y="8298"/>
                    <a:pt x="247" y="5029"/>
                  </a:cubicBezTo>
                  <a:cubicBezTo>
                    <a:pt x="269" y="4906"/>
                    <a:pt x="315" y="4783"/>
                    <a:pt x="361" y="4662"/>
                  </a:cubicBezTo>
                  <a:cubicBezTo>
                    <a:pt x="1293" y="1393"/>
                    <a:pt x="4702" y="-498"/>
                    <a:pt x="7953" y="440"/>
                  </a:cubicBezTo>
                  <a:cubicBezTo>
                    <a:pt x="8067" y="474"/>
                    <a:pt x="8203" y="513"/>
                    <a:pt x="8317" y="556"/>
                  </a:cubicBezTo>
                  <a:cubicBezTo>
                    <a:pt x="11568" y="1494"/>
                    <a:pt x="13455" y="4904"/>
                    <a:pt x="12523" y="8172"/>
                  </a:cubicBezTo>
                  <a:cubicBezTo>
                    <a:pt x="12500" y="8295"/>
                    <a:pt x="12455" y="8418"/>
                    <a:pt x="12409" y="8539"/>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7"/>
            <p:cNvSpPr/>
            <p:nvPr/>
          </p:nvSpPr>
          <p:spPr>
            <a:xfrm>
              <a:off x="6657996" y="2348500"/>
              <a:ext cx="93064" cy="93369"/>
            </a:xfrm>
            <a:custGeom>
              <a:avLst/>
              <a:gdLst/>
              <a:ahLst/>
              <a:cxnLst/>
              <a:rect l="l" t="t" r="r" b="b"/>
              <a:pathLst>
                <a:path w="42739" h="42879" extrusionOk="0">
                  <a:moveTo>
                    <a:pt x="42740" y="21440"/>
                  </a:moveTo>
                  <a:cubicBezTo>
                    <a:pt x="42740" y="33281"/>
                    <a:pt x="33173" y="42880"/>
                    <a:pt x="21370" y="42880"/>
                  </a:cubicBezTo>
                  <a:cubicBezTo>
                    <a:pt x="9567" y="42880"/>
                    <a:pt x="0" y="33281"/>
                    <a:pt x="0" y="21440"/>
                  </a:cubicBezTo>
                  <a:cubicBezTo>
                    <a:pt x="0" y="9599"/>
                    <a:pt x="9567" y="0"/>
                    <a:pt x="21370" y="0"/>
                  </a:cubicBezTo>
                  <a:cubicBezTo>
                    <a:pt x="33173" y="0"/>
                    <a:pt x="42740" y="9599"/>
                    <a:pt x="42740" y="21440"/>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7"/>
            <p:cNvSpPr/>
            <p:nvPr/>
          </p:nvSpPr>
          <p:spPr>
            <a:xfrm>
              <a:off x="6667752" y="1049376"/>
              <a:ext cx="121062" cy="120564"/>
            </a:xfrm>
            <a:custGeom>
              <a:avLst/>
              <a:gdLst/>
              <a:ahLst/>
              <a:cxnLst/>
              <a:rect l="l" t="t" r="r" b="b"/>
              <a:pathLst>
                <a:path w="55597" h="55368" extrusionOk="0">
                  <a:moveTo>
                    <a:pt x="54406" y="36242"/>
                  </a:moveTo>
                  <a:cubicBezTo>
                    <a:pt x="49746" y="50839"/>
                    <a:pt x="34195" y="58891"/>
                    <a:pt x="19623" y="54261"/>
                  </a:cubicBezTo>
                  <a:cubicBezTo>
                    <a:pt x="5005" y="49767"/>
                    <a:pt x="-3225" y="34258"/>
                    <a:pt x="1209" y="19592"/>
                  </a:cubicBezTo>
                  <a:cubicBezTo>
                    <a:pt x="5732" y="5040"/>
                    <a:pt x="21169" y="-3080"/>
                    <a:pt x="35673" y="1459"/>
                  </a:cubicBezTo>
                  <a:cubicBezTo>
                    <a:pt x="35765" y="1505"/>
                    <a:pt x="35878" y="1527"/>
                    <a:pt x="35992" y="1573"/>
                  </a:cubicBezTo>
                  <a:cubicBezTo>
                    <a:pt x="50609" y="6066"/>
                    <a:pt x="58838" y="21576"/>
                    <a:pt x="54406" y="36242"/>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7"/>
            <p:cNvSpPr/>
            <p:nvPr/>
          </p:nvSpPr>
          <p:spPr>
            <a:xfrm>
              <a:off x="6622865" y="1552249"/>
              <a:ext cx="149498" cy="149991"/>
            </a:xfrm>
            <a:custGeom>
              <a:avLst/>
              <a:gdLst/>
              <a:ahLst/>
              <a:cxnLst/>
              <a:rect l="l" t="t" r="r" b="b"/>
              <a:pathLst>
                <a:path w="68656" h="68882" extrusionOk="0">
                  <a:moveTo>
                    <a:pt x="68665" y="34641"/>
                  </a:moveTo>
                  <a:cubicBezTo>
                    <a:pt x="68665" y="53664"/>
                    <a:pt x="53296" y="69083"/>
                    <a:pt x="34337" y="69083"/>
                  </a:cubicBezTo>
                  <a:cubicBezTo>
                    <a:pt x="15423" y="68968"/>
                    <a:pt x="122" y="53618"/>
                    <a:pt x="9" y="34641"/>
                  </a:cubicBezTo>
                  <a:cubicBezTo>
                    <a:pt x="9" y="15619"/>
                    <a:pt x="15377" y="201"/>
                    <a:pt x="34337" y="201"/>
                  </a:cubicBezTo>
                  <a:cubicBezTo>
                    <a:pt x="53160" y="64"/>
                    <a:pt x="68529" y="15300"/>
                    <a:pt x="68665" y="34186"/>
                  </a:cubicBezTo>
                  <a:cubicBezTo>
                    <a:pt x="68665" y="34345"/>
                    <a:pt x="68665" y="34482"/>
                    <a:pt x="68665" y="34641"/>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7"/>
            <p:cNvSpPr/>
            <p:nvPr/>
          </p:nvSpPr>
          <p:spPr>
            <a:xfrm>
              <a:off x="6399678" y="689626"/>
              <a:ext cx="146740" cy="148423"/>
            </a:xfrm>
            <a:custGeom>
              <a:avLst/>
              <a:gdLst/>
              <a:ahLst/>
              <a:cxnLst/>
              <a:rect l="l" t="t" r="r" b="b"/>
              <a:pathLst>
                <a:path w="67389" h="68162" extrusionOk="0">
                  <a:moveTo>
                    <a:pt x="65498" y="45068"/>
                  </a:moveTo>
                  <a:cubicBezTo>
                    <a:pt x="59747" y="62745"/>
                    <a:pt x="40855" y="72415"/>
                    <a:pt x="23214" y="66736"/>
                  </a:cubicBezTo>
                  <a:cubicBezTo>
                    <a:pt x="5640" y="61080"/>
                    <a:pt x="-4021" y="42194"/>
                    <a:pt x="1616" y="24563"/>
                  </a:cubicBezTo>
                  <a:cubicBezTo>
                    <a:pt x="1616" y="24563"/>
                    <a:pt x="1616" y="24540"/>
                    <a:pt x="1616" y="24540"/>
                  </a:cubicBezTo>
                  <a:cubicBezTo>
                    <a:pt x="6800" y="6636"/>
                    <a:pt x="25488" y="-3651"/>
                    <a:pt x="43333" y="1549"/>
                  </a:cubicBezTo>
                  <a:cubicBezTo>
                    <a:pt x="43515" y="1618"/>
                    <a:pt x="43720" y="1663"/>
                    <a:pt x="43902" y="1732"/>
                  </a:cubicBezTo>
                  <a:cubicBezTo>
                    <a:pt x="61612" y="7365"/>
                    <a:pt x="71433" y="26342"/>
                    <a:pt x="65817" y="44110"/>
                  </a:cubicBezTo>
                  <a:cubicBezTo>
                    <a:pt x="65726" y="44429"/>
                    <a:pt x="65612" y="44749"/>
                    <a:pt x="65498" y="45068"/>
                  </a:cubicBezTo>
                  <a:close/>
                </a:path>
              </a:pathLst>
            </a:custGeom>
            <a:solidFill>
              <a:srgbClr val="A0C3CA">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7"/>
            <p:cNvSpPr/>
            <p:nvPr/>
          </p:nvSpPr>
          <p:spPr>
            <a:xfrm>
              <a:off x="7547273" y="3838529"/>
              <a:ext cx="50104" cy="50551"/>
            </a:xfrm>
            <a:custGeom>
              <a:avLst/>
              <a:gdLst/>
              <a:ahLst/>
              <a:cxnLst/>
              <a:rect l="l" t="t" r="r" b="b"/>
              <a:pathLst>
                <a:path w="23010" h="23215" extrusionOk="0">
                  <a:moveTo>
                    <a:pt x="22449" y="15346"/>
                  </a:moveTo>
                  <a:cubicBezTo>
                    <a:pt x="20607" y="21368"/>
                    <a:pt x="14264" y="24757"/>
                    <a:pt x="8262" y="22912"/>
                  </a:cubicBezTo>
                  <a:cubicBezTo>
                    <a:pt x="8217" y="22901"/>
                    <a:pt x="8171" y="22887"/>
                    <a:pt x="8126" y="22873"/>
                  </a:cubicBezTo>
                  <a:cubicBezTo>
                    <a:pt x="2102" y="21067"/>
                    <a:pt x="-1309" y="14712"/>
                    <a:pt x="488" y="8677"/>
                  </a:cubicBezTo>
                  <a:cubicBezTo>
                    <a:pt x="532" y="8543"/>
                    <a:pt x="578" y="8408"/>
                    <a:pt x="624" y="8276"/>
                  </a:cubicBezTo>
                  <a:cubicBezTo>
                    <a:pt x="2579" y="2175"/>
                    <a:pt x="9081" y="-1192"/>
                    <a:pt x="15174" y="749"/>
                  </a:cubicBezTo>
                  <a:cubicBezTo>
                    <a:pt x="21175" y="2806"/>
                    <a:pt x="24404" y="9305"/>
                    <a:pt x="22449" y="15346"/>
                  </a:cubicBezTo>
                  <a:close/>
                </a:path>
              </a:pathLst>
            </a:custGeom>
            <a:solidFill>
              <a:srgbClr val="D1BC9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7"/>
            <p:cNvSpPr/>
            <p:nvPr/>
          </p:nvSpPr>
          <p:spPr>
            <a:xfrm>
              <a:off x="8038452" y="4496977"/>
              <a:ext cx="44552" cy="45194"/>
            </a:xfrm>
            <a:custGeom>
              <a:avLst/>
              <a:gdLst/>
              <a:ahLst/>
              <a:cxnLst/>
              <a:rect l="l" t="t" r="r" b="b"/>
              <a:pathLst>
                <a:path w="20460" h="20755" extrusionOk="0">
                  <a:moveTo>
                    <a:pt x="20461" y="10948"/>
                  </a:moveTo>
                  <a:lnTo>
                    <a:pt x="14096" y="7071"/>
                  </a:lnTo>
                  <a:lnTo>
                    <a:pt x="13641" y="0"/>
                  </a:lnTo>
                  <a:lnTo>
                    <a:pt x="8185" y="4562"/>
                  </a:lnTo>
                  <a:lnTo>
                    <a:pt x="1138" y="2737"/>
                  </a:lnTo>
                  <a:lnTo>
                    <a:pt x="3866" y="9580"/>
                  </a:lnTo>
                  <a:lnTo>
                    <a:pt x="0" y="15738"/>
                  </a:lnTo>
                  <a:lnTo>
                    <a:pt x="7275" y="15054"/>
                  </a:lnTo>
                  <a:lnTo>
                    <a:pt x="11822" y="20756"/>
                  </a:lnTo>
                  <a:lnTo>
                    <a:pt x="13641" y="13685"/>
                  </a:lnTo>
                  <a:lnTo>
                    <a:pt x="20461" y="10948"/>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7"/>
            <p:cNvSpPr/>
            <p:nvPr/>
          </p:nvSpPr>
          <p:spPr>
            <a:xfrm>
              <a:off x="7751475" y="3825827"/>
              <a:ext cx="56929" cy="25825"/>
            </a:xfrm>
            <a:custGeom>
              <a:avLst/>
              <a:gdLst/>
              <a:ahLst/>
              <a:cxnLst/>
              <a:rect l="l" t="t" r="r" b="b"/>
              <a:pathLst>
                <a:path w="26144" h="11860" extrusionOk="0">
                  <a:moveTo>
                    <a:pt x="20470" y="9779"/>
                  </a:moveTo>
                  <a:lnTo>
                    <a:pt x="20470" y="9779"/>
                  </a:lnTo>
                  <a:lnTo>
                    <a:pt x="19333" y="8183"/>
                  </a:lnTo>
                  <a:lnTo>
                    <a:pt x="19333" y="8183"/>
                  </a:lnTo>
                  <a:cubicBezTo>
                    <a:pt x="19333" y="8183"/>
                    <a:pt x="19333" y="8183"/>
                    <a:pt x="19333" y="8183"/>
                  </a:cubicBezTo>
                  <a:lnTo>
                    <a:pt x="19333" y="8183"/>
                  </a:lnTo>
                  <a:cubicBezTo>
                    <a:pt x="19333" y="8183"/>
                    <a:pt x="19333" y="8183"/>
                    <a:pt x="19333" y="8183"/>
                  </a:cubicBezTo>
                  <a:lnTo>
                    <a:pt x="19333" y="6130"/>
                  </a:lnTo>
                  <a:lnTo>
                    <a:pt x="19333" y="4533"/>
                  </a:lnTo>
                  <a:lnTo>
                    <a:pt x="19333" y="6586"/>
                  </a:lnTo>
                  <a:cubicBezTo>
                    <a:pt x="19333" y="6586"/>
                    <a:pt x="19333" y="6586"/>
                    <a:pt x="19333" y="6586"/>
                  </a:cubicBezTo>
                  <a:cubicBezTo>
                    <a:pt x="19333" y="6586"/>
                    <a:pt x="19333" y="6586"/>
                    <a:pt x="19333" y="6586"/>
                  </a:cubicBezTo>
                  <a:lnTo>
                    <a:pt x="19333" y="6586"/>
                  </a:lnTo>
                  <a:lnTo>
                    <a:pt x="19333" y="6586"/>
                  </a:lnTo>
                  <a:lnTo>
                    <a:pt x="19333" y="3165"/>
                  </a:lnTo>
                  <a:lnTo>
                    <a:pt x="19333" y="1796"/>
                  </a:lnTo>
                  <a:lnTo>
                    <a:pt x="19333" y="3621"/>
                  </a:lnTo>
                  <a:lnTo>
                    <a:pt x="19333" y="3621"/>
                  </a:lnTo>
                  <a:cubicBezTo>
                    <a:pt x="19333" y="3621"/>
                    <a:pt x="19333" y="3621"/>
                    <a:pt x="19333" y="3621"/>
                  </a:cubicBezTo>
                  <a:lnTo>
                    <a:pt x="19333" y="3621"/>
                  </a:lnTo>
                  <a:lnTo>
                    <a:pt x="17969" y="3621"/>
                  </a:lnTo>
                  <a:cubicBezTo>
                    <a:pt x="17969" y="3621"/>
                    <a:pt x="17969" y="3621"/>
                    <a:pt x="17969" y="3621"/>
                  </a:cubicBezTo>
                  <a:lnTo>
                    <a:pt x="17969" y="3621"/>
                  </a:lnTo>
                  <a:lnTo>
                    <a:pt x="17969" y="2252"/>
                  </a:lnTo>
                  <a:lnTo>
                    <a:pt x="17969" y="200"/>
                  </a:lnTo>
                  <a:lnTo>
                    <a:pt x="17969" y="2025"/>
                  </a:lnTo>
                  <a:lnTo>
                    <a:pt x="19333" y="5218"/>
                  </a:lnTo>
                  <a:lnTo>
                    <a:pt x="19333" y="5218"/>
                  </a:lnTo>
                  <a:cubicBezTo>
                    <a:pt x="19333" y="5218"/>
                    <a:pt x="19333" y="5218"/>
                    <a:pt x="19333" y="5218"/>
                  </a:cubicBezTo>
                  <a:cubicBezTo>
                    <a:pt x="19333" y="5218"/>
                    <a:pt x="19333" y="5218"/>
                    <a:pt x="19333" y="5218"/>
                  </a:cubicBezTo>
                  <a:lnTo>
                    <a:pt x="19333" y="5218"/>
                  </a:lnTo>
                  <a:lnTo>
                    <a:pt x="19333" y="3621"/>
                  </a:lnTo>
                  <a:lnTo>
                    <a:pt x="19333" y="5218"/>
                  </a:lnTo>
                  <a:lnTo>
                    <a:pt x="19333" y="7270"/>
                  </a:lnTo>
                  <a:lnTo>
                    <a:pt x="19333" y="7270"/>
                  </a:lnTo>
                  <a:lnTo>
                    <a:pt x="19333" y="7270"/>
                  </a:lnTo>
                  <a:cubicBezTo>
                    <a:pt x="19333" y="7270"/>
                    <a:pt x="19333" y="7270"/>
                    <a:pt x="19333" y="7270"/>
                  </a:cubicBezTo>
                  <a:lnTo>
                    <a:pt x="19333" y="7270"/>
                  </a:lnTo>
                  <a:lnTo>
                    <a:pt x="19333" y="7270"/>
                  </a:lnTo>
                  <a:lnTo>
                    <a:pt x="19333" y="9095"/>
                  </a:lnTo>
                  <a:cubicBezTo>
                    <a:pt x="19333" y="9095"/>
                    <a:pt x="19333" y="9095"/>
                    <a:pt x="19333" y="9095"/>
                  </a:cubicBezTo>
                  <a:cubicBezTo>
                    <a:pt x="19333" y="9095"/>
                    <a:pt x="19333" y="9095"/>
                    <a:pt x="19333" y="9095"/>
                  </a:cubicBezTo>
                  <a:lnTo>
                    <a:pt x="19333" y="9095"/>
                  </a:lnTo>
                  <a:lnTo>
                    <a:pt x="19333" y="7270"/>
                  </a:lnTo>
                  <a:lnTo>
                    <a:pt x="19333" y="7270"/>
                  </a:lnTo>
                  <a:lnTo>
                    <a:pt x="19333" y="7270"/>
                  </a:lnTo>
                  <a:lnTo>
                    <a:pt x="19333" y="7270"/>
                  </a:lnTo>
                  <a:cubicBezTo>
                    <a:pt x="19333" y="7270"/>
                    <a:pt x="19333" y="7270"/>
                    <a:pt x="19333" y="7270"/>
                  </a:cubicBezTo>
                  <a:lnTo>
                    <a:pt x="19333" y="7270"/>
                  </a:lnTo>
                  <a:lnTo>
                    <a:pt x="21378" y="7270"/>
                  </a:lnTo>
                  <a:lnTo>
                    <a:pt x="21378" y="5446"/>
                  </a:lnTo>
                  <a:lnTo>
                    <a:pt x="19561" y="5446"/>
                  </a:lnTo>
                  <a:cubicBezTo>
                    <a:pt x="19561" y="5446"/>
                    <a:pt x="19561" y="5446"/>
                    <a:pt x="19561" y="5446"/>
                  </a:cubicBezTo>
                  <a:lnTo>
                    <a:pt x="19561" y="5446"/>
                  </a:lnTo>
                  <a:cubicBezTo>
                    <a:pt x="19561" y="5446"/>
                    <a:pt x="19561" y="5446"/>
                    <a:pt x="19561" y="5446"/>
                  </a:cubicBezTo>
                  <a:lnTo>
                    <a:pt x="19561" y="5446"/>
                  </a:lnTo>
                  <a:lnTo>
                    <a:pt x="22742" y="5446"/>
                  </a:lnTo>
                  <a:lnTo>
                    <a:pt x="22742" y="3849"/>
                  </a:lnTo>
                  <a:lnTo>
                    <a:pt x="20925" y="3849"/>
                  </a:lnTo>
                  <a:lnTo>
                    <a:pt x="20925" y="3849"/>
                  </a:lnTo>
                  <a:lnTo>
                    <a:pt x="20925" y="3849"/>
                  </a:lnTo>
                  <a:lnTo>
                    <a:pt x="20925" y="3849"/>
                  </a:lnTo>
                  <a:cubicBezTo>
                    <a:pt x="20925" y="3849"/>
                    <a:pt x="20925" y="3849"/>
                    <a:pt x="20925" y="3849"/>
                  </a:cubicBezTo>
                  <a:lnTo>
                    <a:pt x="20925" y="3849"/>
                  </a:lnTo>
                  <a:lnTo>
                    <a:pt x="20925" y="3849"/>
                  </a:lnTo>
                  <a:lnTo>
                    <a:pt x="20925" y="3849"/>
                  </a:lnTo>
                  <a:lnTo>
                    <a:pt x="22289" y="3849"/>
                  </a:lnTo>
                  <a:lnTo>
                    <a:pt x="23653" y="2025"/>
                  </a:lnTo>
                  <a:lnTo>
                    <a:pt x="21606" y="2025"/>
                  </a:lnTo>
                  <a:lnTo>
                    <a:pt x="19333" y="4533"/>
                  </a:lnTo>
                  <a:lnTo>
                    <a:pt x="19333" y="4533"/>
                  </a:lnTo>
                  <a:cubicBezTo>
                    <a:pt x="19333" y="4533"/>
                    <a:pt x="19333" y="4533"/>
                    <a:pt x="19333" y="4533"/>
                  </a:cubicBezTo>
                  <a:lnTo>
                    <a:pt x="19333" y="4533"/>
                  </a:lnTo>
                  <a:lnTo>
                    <a:pt x="19333" y="4533"/>
                  </a:lnTo>
                  <a:lnTo>
                    <a:pt x="19333" y="2937"/>
                  </a:lnTo>
                  <a:lnTo>
                    <a:pt x="3419" y="2937"/>
                  </a:lnTo>
                  <a:lnTo>
                    <a:pt x="2055" y="4533"/>
                  </a:lnTo>
                  <a:lnTo>
                    <a:pt x="2055" y="4533"/>
                  </a:lnTo>
                  <a:cubicBezTo>
                    <a:pt x="2055" y="4533"/>
                    <a:pt x="2055" y="4533"/>
                    <a:pt x="2055" y="4533"/>
                  </a:cubicBezTo>
                  <a:lnTo>
                    <a:pt x="2055" y="4533"/>
                  </a:lnTo>
                  <a:lnTo>
                    <a:pt x="2055" y="4533"/>
                  </a:lnTo>
                  <a:lnTo>
                    <a:pt x="2055" y="4533"/>
                  </a:lnTo>
                  <a:lnTo>
                    <a:pt x="9" y="4533"/>
                  </a:lnTo>
                  <a:lnTo>
                    <a:pt x="9" y="4533"/>
                  </a:lnTo>
                  <a:lnTo>
                    <a:pt x="9" y="4533"/>
                  </a:lnTo>
                  <a:cubicBezTo>
                    <a:pt x="9" y="4533"/>
                    <a:pt x="9" y="4533"/>
                    <a:pt x="9" y="4533"/>
                  </a:cubicBezTo>
                  <a:lnTo>
                    <a:pt x="1600" y="4533"/>
                  </a:lnTo>
                  <a:lnTo>
                    <a:pt x="1600" y="4533"/>
                  </a:lnTo>
                  <a:cubicBezTo>
                    <a:pt x="1600" y="4533"/>
                    <a:pt x="1600" y="4533"/>
                    <a:pt x="1600" y="4533"/>
                  </a:cubicBezTo>
                  <a:lnTo>
                    <a:pt x="1600" y="4533"/>
                  </a:lnTo>
                  <a:lnTo>
                    <a:pt x="3192" y="5902"/>
                  </a:lnTo>
                  <a:lnTo>
                    <a:pt x="3419" y="5902"/>
                  </a:lnTo>
                  <a:lnTo>
                    <a:pt x="1828" y="4533"/>
                  </a:lnTo>
                  <a:lnTo>
                    <a:pt x="1828" y="4533"/>
                  </a:lnTo>
                  <a:lnTo>
                    <a:pt x="1828" y="4533"/>
                  </a:lnTo>
                  <a:lnTo>
                    <a:pt x="1828" y="4533"/>
                  </a:lnTo>
                  <a:lnTo>
                    <a:pt x="4328" y="6814"/>
                  </a:lnTo>
                  <a:lnTo>
                    <a:pt x="6147" y="6814"/>
                  </a:lnTo>
                  <a:lnTo>
                    <a:pt x="4783" y="6814"/>
                  </a:lnTo>
                  <a:lnTo>
                    <a:pt x="2964" y="6814"/>
                  </a:lnTo>
                  <a:lnTo>
                    <a:pt x="2964" y="6814"/>
                  </a:lnTo>
                  <a:lnTo>
                    <a:pt x="2964" y="6814"/>
                  </a:lnTo>
                  <a:cubicBezTo>
                    <a:pt x="2964" y="6814"/>
                    <a:pt x="2964" y="6814"/>
                    <a:pt x="2964" y="6814"/>
                  </a:cubicBezTo>
                  <a:cubicBezTo>
                    <a:pt x="2964" y="6814"/>
                    <a:pt x="2964" y="6814"/>
                    <a:pt x="2964" y="6814"/>
                  </a:cubicBezTo>
                  <a:lnTo>
                    <a:pt x="2964" y="6814"/>
                  </a:lnTo>
                  <a:lnTo>
                    <a:pt x="2964" y="6814"/>
                  </a:lnTo>
                  <a:lnTo>
                    <a:pt x="5238" y="6814"/>
                  </a:lnTo>
                  <a:lnTo>
                    <a:pt x="5238" y="5218"/>
                  </a:lnTo>
                  <a:lnTo>
                    <a:pt x="1828" y="5218"/>
                  </a:lnTo>
                  <a:lnTo>
                    <a:pt x="1828" y="5218"/>
                  </a:lnTo>
                  <a:lnTo>
                    <a:pt x="1828" y="5218"/>
                  </a:lnTo>
                  <a:cubicBezTo>
                    <a:pt x="1828" y="5218"/>
                    <a:pt x="1828" y="5218"/>
                    <a:pt x="1828" y="5218"/>
                  </a:cubicBezTo>
                  <a:cubicBezTo>
                    <a:pt x="1828" y="5218"/>
                    <a:pt x="1828" y="5218"/>
                    <a:pt x="1828" y="5218"/>
                  </a:cubicBezTo>
                  <a:lnTo>
                    <a:pt x="3647" y="5218"/>
                  </a:lnTo>
                  <a:lnTo>
                    <a:pt x="3647" y="3849"/>
                  </a:lnTo>
                  <a:lnTo>
                    <a:pt x="1600" y="3849"/>
                  </a:lnTo>
                  <a:lnTo>
                    <a:pt x="1600" y="3849"/>
                  </a:lnTo>
                  <a:lnTo>
                    <a:pt x="1600" y="3849"/>
                  </a:lnTo>
                  <a:cubicBezTo>
                    <a:pt x="1600" y="3849"/>
                    <a:pt x="1600" y="3849"/>
                    <a:pt x="1600" y="3849"/>
                  </a:cubicBezTo>
                  <a:lnTo>
                    <a:pt x="1600" y="3849"/>
                  </a:lnTo>
                  <a:lnTo>
                    <a:pt x="464" y="2025"/>
                  </a:lnTo>
                  <a:lnTo>
                    <a:pt x="464" y="2025"/>
                  </a:lnTo>
                  <a:lnTo>
                    <a:pt x="1600" y="2025"/>
                  </a:lnTo>
                  <a:lnTo>
                    <a:pt x="1600" y="3849"/>
                  </a:lnTo>
                  <a:lnTo>
                    <a:pt x="1600" y="3849"/>
                  </a:lnTo>
                  <a:cubicBezTo>
                    <a:pt x="1600" y="3849"/>
                    <a:pt x="1600" y="3849"/>
                    <a:pt x="1600" y="3849"/>
                  </a:cubicBezTo>
                  <a:lnTo>
                    <a:pt x="1600" y="3849"/>
                  </a:lnTo>
                  <a:lnTo>
                    <a:pt x="1600" y="3849"/>
                  </a:lnTo>
                  <a:lnTo>
                    <a:pt x="1600" y="5902"/>
                  </a:lnTo>
                  <a:lnTo>
                    <a:pt x="2737" y="7499"/>
                  </a:lnTo>
                  <a:lnTo>
                    <a:pt x="2737" y="5446"/>
                  </a:lnTo>
                  <a:cubicBezTo>
                    <a:pt x="2737" y="5446"/>
                    <a:pt x="2737" y="5446"/>
                    <a:pt x="2737" y="5446"/>
                  </a:cubicBezTo>
                  <a:lnTo>
                    <a:pt x="2737" y="5446"/>
                  </a:lnTo>
                  <a:lnTo>
                    <a:pt x="2737" y="5446"/>
                  </a:lnTo>
                  <a:lnTo>
                    <a:pt x="2737" y="8867"/>
                  </a:lnTo>
                  <a:lnTo>
                    <a:pt x="3874" y="10464"/>
                  </a:lnTo>
                  <a:lnTo>
                    <a:pt x="3874" y="8639"/>
                  </a:lnTo>
                  <a:lnTo>
                    <a:pt x="3874" y="8639"/>
                  </a:lnTo>
                  <a:cubicBezTo>
                    <a:pt x="3874" y="8639"/>
                    <a:pt x="3874" y="8639"/>
                    <a:pt x="3874" y="8639"/>
                  </a:cubicBezTo>
                  <a:lnTo>
                    <a:pt x="5238" y="8639"/>
                  </a:lnTo>
                  <a:lnTo>
                    <a:pt x="5238" y="8639"/>
                  </a:lnTo>
                  <a:lnTo>
                    <a:pt x="5238" y="8639"/>
                  </a:lnTo>
                  <a:lnTo>
                    <a:pt x="5238" y="10007"/>
                  </a:lnTo>
                  <a:lnTo>
                    <a:pt x="5238" y="12060"/>
                  </a:lnTo>
                  <a:lnTo>
                    <a:pt x="5238" y="10235"/>
                  </a:lnTo>
                  <a:lnTo>
                    <a:pt x="5238" y="7042"/>
                  </a:lnTo>
                  <a:lnTo>
                    <a:pt x="5238" y="7042"/>
                  </a:lnTo>
                  <a:lnTo>
                    <a:pt x="5238" y="7042"/>
                  </a:lnTo>
                  <a:lnTo>
                    <a:pt x="5238" y="7042"/>
                  </a:lnTo>
                  <a:cubicBezTo>
                    <a:pt x="5238" y="7042"/>
                    <a:pt x="5238" y="7042"/>
                    <a:pt x="5238" y="7042"/>
                  </a:cubicBezTo>
                  <a:lnTo>
                    <a:pt x="5238" y="7042"/>
                  </a:lnTo>
                  <a:lnTo>
                    <a:pt x="5238" y="8867"/>
                  </a:lnTo>
                  <a:lnTo>
                    <a:pt x="5238" y="7270"/>
                  </a:lnTo>
                  <a:lnTo>
                    <a:pt x="5238" y="5218"/>
                  </a:lnTo>
                  <a:lnTo>
                    <a:pt x="5238" y="5218"/>
                  </a:lnTo>
                  <a:cubicBezTo>
                    <a:pt x="5238" y="5218"/>
                    <a:pt x="5238" y="5218"/>
                    <a:pt x="5238" y="5218"/>
                  </a:cubicBezTo>
                  <a:cubicBezTo>
                    <a:pt x="5238" y="5218"/>
                    <a:pt x="5238" y="5218"/>
                    <a:pt x="5238" y="5218"/>
                  </a:cubicBezTo>
                  <a:lnTo>
                    <a:pt x="5238" y="5218"/>
                  </a:lnTo>
                  <a:lnTo>
                    <a:pt x="5238" y="5218"/>
                  </a:lnTo>
                  <a:lnTo>
                    <a:pt x="5238" y="3393"/>
                  </a:lnTo>
                  <a:lnTo>
                    <a:pt x="5238" y="3393"/>
                  </a:lnTo>
                  <a:lnTo>
                    <a:pt x="5238" y="3393"/>
                  </a:lnTo>
                  <a:lnTo>
                    <a:pt x="5238" y="3393"/>
                  </a:lnTo>
                  <a:lnTo>
                    <a:pt x="5238" y="5218"/>
                  </a:lnTo>
                  <a:lnTo>
                    <a:pt x="5238" y="5218"/>
                  </a:lnTo>
                  <a:cubicBezTo>
                    <a:pt x="5238" y="5218"/>
                    <a:pt x="5238" y="5218"/>
                    <a:pt x="5238" y="5218"/>
                  </a:cubicBezTo>
                  <a:lnTo>
                    <a:pt x="5238" y="5218"/>
                  </a:lnTo>
                  <a:cubicBezTo>
                    <a:pt x="5238" y="5218"/>
                    <a:pt x="5238" y="5218"/>
                    <a:pt x="5238" y="5218"/>
                  </a:cubicBezTo>
                  <a:lnTo>
                    <a:pt x="5238" y="5218"/>
                  </a:lnTo>
                  <a:lnTo>
                    <a:pt x="3192" y="5218"/>
                  </a:lnTo>
                  <a:lnTo>
                    <a:pt x="3192" y="6814"/>
                  </a:lnTo>
                  <a:lnTo>
                    <a:pt x="5011" y="6814"/>
                  </a:lnTo>
                  <a:cubicBezTo>
                    <a:pt x="5011" y="6814"/>
                    <a:pt x="5011" y="6814"/>
                    <a:pt x="5011" y="6814"/>
                  </a:cubicBezTo>
                  <a:lnTo>
                    <a:pt x="5011" y="6814"/>
                  </a:lnTo>
                  <a:lnTo>
                    <a:pt x="5011" y="6814"/>
                  </a:lnTo>
                  <a:lnTo>
                    <a:pt x="5011" y="6814"/>
                  </a:lnTo>
                  <a:lnTo>
                    <a:pt x="1600" y="6814"/>
                  </a:lnTo>
                  <a:lnTo>
                    <a:pt x="1600" y="8411"/>
                  </a:lnTo>
                  <a:lnTo>
                    <a:pt x="3419" y="8411"/>
                  </a:lnTo>
                  <a:lnTo>
                    <a:pt x="3419" y="8411"/>
                  </a:lnTo>
                  <a:cubicBezTo>
                    <a:pt x="3419" y="8411"/>
                    <a:pt x="3419" y="8411"/>
                    <a:pt x="3419" y="8411"/>
                  </a:cubicBezTo>
                  <a:lnTo>
                    <a:pt x="3419" y="8411"/>
                  </a:lnTo>
                  <a:cubicBezTo>
                    <a:pt x="3419" y="8411"/>
                    <a:pt x="3419" y="8411"/>
                    <a:pt x="3419" y="8411"/>
                  </a:cubicBezTo>
                  <a:lnTo>
                    <a:pt x="3419" y="8411"/>
                  </a:lnTo>
                  <a:lnTo>
                    <a:pt x="3419" y="8411"/>
                  </a:lnTo>
                  <a:lnTo>
                    <a:pt x="3419" y="8411"/>
                  </a:lnTo>
                  <a:lnTo>
                    <a:pt x="2055" y="8411"/>
                  </a:lnTo>
                  <a:lnTo>
                    <a:pt x="691" y="10235"/>
                  </a:lnTo>
                  <a:lnTo>
                    <a:pt x="2737" y="10235"/>
                  </a:lnTo>
                  <a:lnTo>
                    <a:pt x="4783" y="7727"/>
                  </a:lnTo>
                  <a:lnTo>
                    <a:pt x="4783" y="7727"/>
                  </a:lnTo>
                  <a:lnTo>
                    <a:pt x="4783" y="7727"/>
                  </a:lnTo>
                  <a:lnTo>
                    <a:pt x="4783" y="7727"/>
                  </a:lnTo>
                  <a:lnTo>
                    <a:pt x="4783" y="7727"/>
                  </a:lnTo>
                  <a:lnTo>
                    <a:pt x="3419" y="9095"/>
                  </a:lnTo>
                  <a:lnTo>
                    <a:pt x="5466" y="9095"/>
                  </a:lnTo>
                  <a:lnTo>
                    <a:pt x="5466" y="7499"/>
                  </a:lnTo>
                  <a:lnTo>
                    <a:pt x="5466" y="7499"/>
                  </a:lnTo>
                  <a:cubicBezTo>
                    <a:pt x="5466" y="7499"/>
                    <a:pt x="5466" y="7499"/>
                    <a:pt x="6602" y="7499"/>
                  </a:cubicBezTo>
                  <a:lnTo>
                    <a:pt x="6602" y="7499"/>
                  </a:lnTo>
                  <a:lnTo>
                    <a:pt x="6602" y="7499"/>
                  </a:lnTo>
                  <a:lnTo>
                    <a:pt x="6602" y="7499"/>
                  </a:lnTo>
                  <a:lnTo>
                    <a:pt x="26153" y="7499"/>
                  </a:lnTo>
                  <a:cubicBezTo>
                    <a:pt x="26153" y="7499"/>
                    <a:pt x="26153" y="7499"/>
                    <a:pt x="26153" y="7499"/>
                  </a:cubicBezTo>
                  <a:lnTo>
                    <a:pt x="26153" y="7499"/>
                  </a:lnTo>
                  <a:cubicBezTo>
                    <a:pt x="26153" y="7499"/>
                    <a:pt x="26153" y="7499"/>
                    <a:pt x="26153" y="7499"/>
                  </a:cubicBezTo>
                  <a:lnTo>
                    <a:pt x="26153" y="7499"/>
                  </a:lnTo>
                  <a:lnTo>
                    <a:pt x="26153" y="7499"/>
                  </a:lnTo>
                  <a:lnTo>
                    <a:pt x="26153" y="7499"/>
                  </a:lnTo>
                  <a:lnTo>
                    <a:pt x="26153" y="7499"/>
                  </a:lnTo>
                  <a:lnTo>
                    <a:pt x="24561" y="6130"/>
                  </a:lnTo>
                  <a:lnTo>
                    <a:pt x="22742" y="6130"/>
                  </a:lnTo>
                  <a:lnTo>
                    <a:pt x="24106" y="7499"/>
                  </a:lnTo>
                  <a:lnTo>
                    <a:pt x="24106" y="7499"/>
                  </a:lnTo>
                  <a:lnTo>
                    <a:pt x="24106" y="7499"/>
                  </a:lnTo>
                  <a:lnTo>
                    <a:pt x="22970" y="7499"/>
                  </a:lnTo>
                  <a:lnTo>
                    <a:pt x="20242" y="5218"/>
                  </a:lnTo>
                  <a:lnTo>
                    <a:pt x="18650" y="5218"/>
                  </a:lnTo>
                  <a:lnTo>
                    <a:pt x="20014" y="5218"/>
                  </a:lnTo>
                  <a:lnTo>
                    <a:pt x="21152" y="5218"/>
                  </a:lnTo>
                  <a:cubicBezTo>
                    <a:pt x="21152" y="5218"/>
                    <a:pt x="21152" y="5218"/>
                    <a:pt x="21152" y="5218"/>
                  </a:cubicBezTo>
                  <a:cubicBezTo>
                    <a:pt x="21152" y="5218"/>
                    <a:pt x="21152" y="5218"/>
                    <a:pt x="21152" y="5218"/>
                  </a:cubicBezTo>
                  <a:lnTo>
                    <a:pt x="21152" y="5218"/>
                  </a:lnTo>
                  <a:cubicBezTo>
                    <a:pt x="21152" y="5218"/>
                    <a:pt x="21152" y="5218"/>
                    <a:pt x="21152" y="5218"/>
                  </a:cubicBezTo>
                  <a:lnTo>
                    <a:pt x="20014" y="5218"/>
                  </a:lnTo>
                  <a:lnTo>
                    <a:pt x="20014" y="5218"/>
                  </a:lnTo>
                  <a:lnTo>
                    <a:pt x="17742" y="5218"/>
                  </a:lnTo>
                  <a:lnTo>
                    <a:pt x="18878" y="6814"/>
                  </a:lnTo>
                  <a:lnTo>
                    <a:pt x="22289" y="6814"/>
                  </a:lnTo>
                  <a:lnTo>
                    <a:pt x="22289" y="6814"/>
                  </a:lnTo>
                  <a:lnTo>
                    <a:pt x="22289" y="6814"/>
                  </a:lnTo>
                  <a:cubicBezTo>
                    <a:pt x="22289" y="6814"/>
                    <a:pt x="22289" y="6814"/>
                    <a:pt x="22289" y="6814"/>
                  </a:cubicBezTo>
                  <a:lnTo>
                    <a:pt x="20242" y="6814"/>
                  </a:lnTo>
                  <a:lnTo>
                    <a:pt x="20242" y="8183"/>
                  </a:lnTo>
                  <a:lnTo>
                    <a:pt x="22289" y="8183"/>
                  </a:lnTo>
                  <a:lnTo>
                    <a:pt x="22289" y="8183"/>
                  </a:lnTo>
                  <a:lnTo>
                    <a:pt x="22289" y="8183"/>
                  </a:lnTo>
                  <a:cubicBezTo>
                    <a:pt x="22289" y="8183"/>
                    <a:pt x="22289" y="8183"/>
                    <a:pt x="22289" y="8183"/>
                  </a:cubicBezTo>
                  <a:lnTo>
                    <a:pt x="22289" y="8183"/>
                  </a:lnTo>
                  <a:lnTo>
                    <a:pt x="23653" y="10007"/>
                  </a:lnTo>
                  <a:cubicBezTo>
                    <a:pt x="23653" y="10007"/>
                    <a:pt x="23653" y="10007"/>
                    <a:pt x="23653" y="10007"/>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20" name="Google Shape;1020;p7"/>
          <p:cNvSpPr/>
          <p:nvPr/>
        </p:nvSpPr>
        <p:spPr>
          <a:xfrm flipH="1">
            <a:off x="313282" y="1258804"/>
            <a:ext cx="2299859" cy="2170548"/>
          </a:xfrm>
          <a:custGeom>
            <a:avLst/>
            <a:gdLst/>
            <a:ahLst/>
            <a:cxnLst/>
            <a:rect l="l" t="t" r="r" b="b"/>
            <a:pathLst>
              <a:path w="1577948" h="1489227" extrusionOk="0">
                <a:moveTo>
                  <a:pt x="1577883" y="620257"/>
                </a:moveTo>
                <a:cubicBezTo>
                  <a:pt x="1574453" y="597924"/>
                  <a:pt x="1553597" y="582582"/>
                  <a:pt x="1531255" y="585954"/>
                </a:cubicBezTo>
                <a:lnTo>
                  <a:pt x="1421666" y="602140"/>
                </a:lnTo>
                <a:lnTo>
                  <a:pt x="1439782" y="577490"/>
                </a:lnTo>
                <a:cubicBezTo>
                  <a:pt x="1441857" y="574573"/>
                  <a:pt x="1443598" y="571436"/>
                  <a:pt x="1444979" y="568135"/>
                </a:cubicBezTo>
                <a:cubicBezTo>
                  <a:pt x="1451351" y="550804"/>
                  <a:pt x="1445254" y="531355"/>
                  <a:pt x="1430130" y="520764"/>
                </a:cubicBezTo>
                <a:cubicBezTo>
                  <a:pt x="1417765" y="511697"/>
                  <a:pt x="1401363" y="510321"/>
                  <a:pt x="1387660" y="517200"/>
                </a:cubicBezTo>
                <a:cubicBezTo>
                  <a:pt x="1381829" y="520179"/>
                  <a:pt x="1376751" y="524446"/>
                  <a:pt x="1372810" y="529674"/>
                </a:cubicBezTo>
                <a:lnTo>
                  <a:pt x="1307472" y="618772"/>
                </a:lnTo>
                <a:lnTo>
                  <a:pt x="1209317" y="633621"/>
                </a:lnTo>
                <a:lnTo>
                  <a:pt x="1269754" y="550761"/>
                </a:lnTo>
                <a:cubicBezTo>
                  <a:pt x="1271937" y="547969"/>
                  <a:pt x="1273688" y="544865"/>
                  <a:pt x="1274952" y="541554"/>
                </a:cubicBezTo>
                <a:cubicBezTo>
                  <a:pt x="1281379" y="524224"/>
                  <a:pt x="1275271" y="504742"/>
                  <a:pt x="1260102" y="494184"/>
                </a:cubicBezTo>
                <a:cubicBezTo>
                  <a:pt x="1247750" y="485084"/>
                  <a:pt x="1231328" y="483706"/>
                  <a:pt x="1217632" y="490620"/>
                </a:cubicBezTo>
                <a:cubicBezTo>
                  <a:pt x="1211746" y="493515"/>
                  <a:pt x="1206651" y="497795"/>
                  <a:pt x="1202783" y="503093"/>
                </a:cubicBezTo>
                <a:lnTo>
                  <a:pt x="1096757" y="650698"/>
                </a:lnTo>
                <a:lnTo>
                  <a:pt x="1006768" y="664063"/>
                </a:lnTo>
                <a:lnTo>
                  <a:pt x="1064088" y="585657"/>
                </a:lnTo>
                <a:lnTo>
                  <a:pt x="1121704" y="565610"/>
                </a:lnTo>
                <a:cubicBezTo>
                  <a:pt x="1133045" y="561583"/>
                  <a:pt x="1142052" y="552792"/>
                  <a:pt x="1146354" y="541554"/>
                </a:cubicBezTo>
                <a:cubicBezTo>
                  <a:pt x="1149624" y="532586"/>
                  <a:pt x="1149624" y="522753"/>
                  <a:pt x="1146354" y="513785"/>
                </a:cubicBezTo>
                <a:cubicBezTo>
                  <a:pt x="1145050" y="510401"/>
                  <a:pt x="1143303" y="507205"/>
                  <a:pt x="1141157" y="504281"/>
                </a:cubicBezTo>
                <a:cubicBezTo>
                  <a:pt x="1137283" y="498915"/>
                  <a:pt x="1132194" y="494538"/>
                  <a:pt x="1126307" y="491511"/>
                </a:cubicBezTo>
                <a:cubicBezTo>
                  <a:pt x="1128810" y="476311"/>
                  <a:pt x="1122481" y="461004"/>
                  <a:pt x="1109973" y="452011"/>
                </a:cubicBezTo>
                <a:lnTo>
                  <a:pt x="1108488" y="450971"/>
                </a:lnTo>
                <a:cubicBezTo>
                  <a:pt x="1096270" y="442999"/>
                  <a:pt x="1080759" y="442039"/>
                  <a:pt x="1067652" y="448447"/>
                </a:cubicBezTo>
                <a:cubicBezTo>
                  <a:pt x="1061779" y="451427"/>
                  <a:pt x="1056690" y="455753"/>
                  <a:pt x="1052802" y="461069"/>
                </a:cubicBezTo>
                <a:lnTo>
                  <a:pt x="1011817" y="517200"/>
                </a:lnTo>
                <a:lnTo>
                  <a:pt x="898663" y="556700"/>
                </a:lnTo>
                <a:lnTo>
                  <a:pt x="936678" y="460475"/>
                </a:lnTo>
                <a:lnTo>
                  <a:pt x="1103142" y="389940"/>
                </a:lnTo>
                <a:lnTo>
                  <a:pt x="1104775" y="389049"/>
                </a:lnTo>
                <a:cubicBezTo>
                  <a:pt x="1114771" y="384710"/>
                  <a:pt x="1122589" y="376517"/>
                  <a:pt x="1126456" y="366329"/>
                </a:cubicBezTo>
                <a:cubicBezTo>
                  <a:pt x="1130198" y="356782"/>
                  <a:pt x="1130198" y="346176"/>
                  <a:pt x="1126456" y="336630"/>
                </a:cubicBezTo>
                <a:cubicBezTo>
                  <a:pt x="1117542" y="315938"/>
                  <a:pt x="1093598" y="306322"/>
                  <a:pt x="1072849" y="315098"/>
                </a:cubicBezTo>
                <a:lnTo>
                  <a:pt x="980484" y="354152"/>
                </a:lnTo>
                <a:lnTo>
                  <a:pt x="1016420" y="262827"/>
                </a:lnTo>
                <a:lnTo>
                  <a:pt x="1116358" y="220357"/>
                </a:lnTo>
                <a:lnTo>
                  <a:pt x="1118289" y="220357"/>
                </a:lnTo>
                <a:cubicBezTo>
                  <a:pt x="1127693" y="215794"/>
                  <a:pt x="1135017" y="207835"/>
                  <a:pt x="1138781" y="198083"/>
                </a:cubicBezTo>
                <a:cubicBezTo>
                  <a:pt x="1142639" y="188251"/>
                  <a:pt x="1142639" y="177325"/>
                  <a:pt x="1138781" y="167493"/>
                </a:cubicBezTo>
                <a:cubicBezTo>
                  <a:pt x="1129629" y="146963"/>
                  <a:pt x="1105778" y="137476"/>
                  <a:pt x="1085026" y="146109"/>
                </a:cubicBezTo>
                <a:lnTo>
                  <a:pt x="1059039" y="157098"/>
                </a:lnTo>
                <a:lnTo>
                  <a:pt x="1096757" y="55527"/>
                </a:lnTo>
                <a:cubicBezTo>
                  <a:pt x="1104624" y="34659"/>
                  <a:pt x="1094226" y="11347"/>
                  <a:pt x="1073443" y="3256"/>
                </a:cubicBezTo>
                <a:cubicBezTo>
                  <a:pt x="1063427" y="-976"/>
                  <a:pt x="1052126" y="-976"/>
                  <a:pt x="1042110" y="3256"/>
                </a:cubicBezTo>
                <a:cubicBezTo>
                  <a:pt x="1032087" y="7451"/>
                  <a:pt x="1024202" y="15547"/>
                  <a:pt x="1020281" y="25679"/>
                </a:cubicBezTo>
                <a:lnTo>
                  <a:pt x="980187" y="128735"/>
                </a:lnTo>
                <a:lnTo>
                  <a:pt x="967565" y="100670"/>
                </a:lnTo>
                <a:cubicBezTo>
                  <a:pt x="958195" y="80197"/>
                  <a:pt x="934109" y="71063"/>
                  <a:pt x="913513" y="80177"/>
                </a:cubicBezTo>
                <a:cubicBezTo>
                  <a:pt x="903549" y="84506"/>
                  <a:pt x="895768" y="92710"/>
                  <a:pt x="891981" y="102897"/>
                </a:cubicBezTo>
                <a:cubicBezTo>
                  <a:pt x="890422" y="106730"/>
                  <a:pt x="889531" y="110796"/>
                  <a:pt x="889308" y="114925"/>
                </a:cubicBezTo>
                <a:cubicBezTo>
                  <a:pt x="888877" y="121444"/>
                  <a:pt x="890050" y="127969"/>
                  <a:pt x="892723" y="133933"/>
                </a:cubicBezTo>
                <a:lnTo>
                  <a:pt x="938312" y="235058"/>
                </a:lnTo>
                <a:lnTo>
                  <a:pt x="902227" y="326829"/>
                </a:lnTo>
                <a:lnTo>
                  <a:pt x="860054" y="232682"/>
                </a:lnTo>
                <a:cubicBezTo>
                  <a:pt x="850625" y="212353"/>
                  <a:pt x="826702" y="203258"/>
                  <a:pt x="806150" y="212190"/>
                </a:cubicBezTo>
                <a:cubicBezTo>
                  <a:pt x="796290" y="216722"/>
                  <a:pt x="788643" y="225008"/>
                  <a:pt x="784915" y="235207"/>
                </a:cubicBezTo>
                <a:cubicBezTo>
                  <a:pt x="783490" y="239022"/>
                  <a:pt x="782643" y="243024"/>
                  <a:pt x="782391" y="247087"/>
                </a:cubicBezTo>
                <a:cubicBezTo>
                  <a:pt x="781960" y="253655"/>
                  <a:pt x="783133" y="260227"/>
                  <a:pt x="785806" y="266242"/>
                </a:cubicBezTo>
                <a:lnTo>
                  <a:pt x="860054" y="433003"/>
                </a:lnTo>
                <a:lnTo>
                  <a:pt x="827088" y="516903"/>
                </a:lnTo>
                <a:lnTo>
                  <a:pt x="786994" y="427806"/>
                </a:lnTo>
                <a:lnTo>
                  <a:pt x="798132" y="368408"/>
                </a:lnTo>
                <a:cubicBezTo>
                  <a:pt x="800225" y="357787"/>
                  <a:pt x="797968" y="346773"/>
                  <a:pt x="791895" y="337818"/>
                </a:cubicBezTo>
                <a:cubicBezTo>
                  <a:pt x="785569" y="329303"/>
                  <a:pt x="776214" y="323557"/>
                  <a:pt x="765759" y="321780"/>
                </a:cubicBezTo>
                <a:cubicBezTo>
                  <a:pt x="762507" y="321357"/>
                  <a:pt x="759211" y="321357"/>
                  <a:pt x="755959" y="321780"/>
                </a:cubicBezTo>
                <a:lnTo>
                  <a:pt x="755959" y="321780"/>
                </a:lnTo>
                <a:cubicBezTo>
                  <a:pt x="749469" y="322199"/>
                  <a:pt x="743158" y="324132"/>
                  <a:pt x="737545" y="327423"/>
                </a:cubicBezTo>
                <a:cubicBezTo>
                  <a:pt x="725517" y="317710"/>
                  <a:pt x="709064" y="315531"/>
                  <a:pt x="694927" y="321780"/>
                </a:cubicBezTo>
                <a:lnTo>
                  <a:pt x="693145" y="322671"/>
                </a:lnTo>
                <a:cubicBezTo>
                  <a:pt x="680285" y="329263"/>
                  <a:pt x="671836" y="342113"/>
                  <a:pt x="670871" y="356528"/>
                </a:cubicBezTo>
                <a:cubicBezTo>
                  <a:pt x="670425" y="363097"/>
                  <a:pt x="671598" y="369676"/>
                  <a:pt x="674286" y="375684"/>
                </a:cubicBezTo>
                <a:lnTo>
                  <a:pt x="702946" y="439092"/>
                </a:lnTo>
                <a:lnTo>
                  <a:pt x="680968" y="555364"/>
                </a:lnTo>
                <a:lnTo>
                  <a:pt x="615779" y="474137"/>
                </a:lnTo>
                <a:lnTo>
                  <a:pt x="637162" y="295942"/>
                </a:lnTo>
                <a:cubicBezTo>
                  <a:pt x="637221" y="295499"/>
                  <a:pt x="637221" y="295048"/>
                  <a:pt x="637162" y="294605"/>
                </a:cubicBezTo>
                <a:cubicBezTo>
                  <a:pt x="639419" y="272416"/>
                  <a:pt x="623397" y="252547"/>
                  <a:pt x="601226" y="250056"/>
                </a:cubicBezTo>
                <a:cubicBezTo>
                  <a:pt x="582605" y="247802"/>
                  <a:pt x="564845" y="258519"/>
                  <a:pt x="558162" y="276043"/>
                </a:cubicBezTo>
                <a:cubicBezTo>
                  <a:pt x="556930" y="279138"/>
                  <a:pt x="556143" y="282385"/>
                  <a:pt x="555786" y="285695"/>
                </a:cubicBezTo>
                <a:lnTo>
                  <a:pt x="543907" y="384742"/>
                </a:lnTo>
                <a:lnTo>
                  <a:pt x="481984" y="307673"/>
                </a:lnTo>
                <a:lnTo>
                  <a:pt x="494903" y="200459"/>
                </a:lnTo>
                <a:cubicBezTo>
                  <a:pt x="494962" y="199866"/>
                  <a:pt x="494962" y="199269"/>
                  <a:pt x="494903" y="198677"/>
                </a:cubicBezTo>
                <a:cubicBezTo>
                  <a:pt x="495690" y="188523"/>
                  <a:pt x="492616" y="178446"/>
                  <a:pt x="486290" y="170463"/>
                </a:cubicBezTo>
                <a:cubicBezTo>
                  <a:pt x="479534" y="162052"/>
                  <a:pt x="469703" y="156702"/>
                  <a:pt x="458967" y="155613"/>
                </a:cubicBezTo>
                <a:cubicBezTo>
                  <a:pt x="440361" y="153227"/>
                  <a:pt x="422556" y="163914"/>
                  <a:pt x="415903" y="181451"/>
                </a:cubicBezTo>
                <a:cubicBezTo>
                  <a:pt x="414611" y="184524"/>
                  <a:pt x="413810" y="187782"/>
                  <a:pt x="413527" y="191104"/>
                </a:cubicBezTo>
                <a:lnTo>
                  <a:pt x="410112" y="218872"/>
                </a:lnTo>
                <a:lnTo>
                  <a:pt x="342398" y="134378"/>
                </a:lnTo>
                <a:cubicBezTo>
                  <a:pt x="328216" y="116874"/>
                  <a:pt x="302601" y="114027"/>
                  <a:pt x="284930" y="127993"/>
                </a:cubicBezTo>
                <a:cubicBezTo>
                  <a:pt x="279168" y="132515"/>
                  <a:pt x="274758" y="138521"/>
                  <a:pt x="272159" y="145367"/>
                </a:cubicBezTo>
                <a:cubicBezTo>
                  <a:pt x="267036" y="158800"/>
                  <a:pt x="269412" y="173942"/>
                  <a:pt x="278396" y="185164"/>
                </a:cubicBezTo>
                <a:lnTo>
                  <a:pt x="347595" y="271291"/>
                </a:lnTo>
                <a:lnTo>
                  <a:pt x="317005" y="268024"/>
                </a:lnTo>
                <a:cubicBezTo>
                  <a:pt x="298592" y="266057"/>
                  <a:pt x="281158" y="276722"/>
                  <a:pt x="274535" y="294011"/>
                </a:cubicBezTo>
                <a:cubicBezTo>
                  <a:pt x="273258" y="297305"/>
                  <a:pt x="272412" y="300748"/>
                  <a:pt x="272011" y="304257"/>
                </a:cubicBezTo>
                <a:cubicBezTo>
                  <a:pt x="270333" y="319425"/>
                  <a:pt x="277342" y="334246"/>
                  <a:pt x="290127" y="342569"/>
                </a:cubicBezTo>
                <a:cubicBezTo>
                  <a:pt x="295636" y="346112"/>
                  <a:pt x="301888" y="348347"/>
                  <a:pt x="308392" y="349103"/>
                </a:cubicBezTo>
                <a:lnTo>
                  <a:pt x="419319" y="360686"/>
                </a:lnTo>
                <a:lnTo>
                  <a:pt x="481093" y="437755"/>
                </a:lnTo>
                <a:lnTo>
                  <a:pt x="378631" y="427063"/>
                </a:lnTo>
                <a:cubicBezTo>
                  <a:pt x="360277" y="425167"/>
                  <a:pt x="342918" y="435819"/>
                  <a:pt x="336309" y="453050"/>
                </a:cubicBezTo>
                <a:cubicBezTo>
                  <a:pt x="335092" y="456304"/>
                  <a:pt x="334305" y="459695"/>
                  <a:pt x="333934" y="463148"/>
                </a:cubicBezTo>
                <a:cubicBezTo>
                  <a:pt x="332107" y="478302"/>
                  <a:pt x="339086" y="493171"/>
                  <a:pt x="351902" y="501460"/>
                </a:cubicBezTo>
                <a:cubicBezTo>
                  <a:pt x="357396" y="505151"/>
                  <a:pt x="363722" y="507398"/>
                  <a:pt x="370315" y="507994"/>
                </a:cubicBezTo>
                <a:lnTo>
                  <a:pt x="553113" y="527150"/>
                </a:lnTo>
                <a:lnTo>
                  <a:pt x="609690" y="597685"/>
                </a:lnTo>
                <a:lnTo>
                  <a:pt x="512574" y="587587"/>
                </a:lnTo>
                <a:lnTo>
                  <a:pt x="466243" y="547939"/>
                </a:lnTo>
                <a:cubicBezTo>
                  <a:pt x="448884" y="533496"/>
                  <a:pt x="423180" y="535540"/>
                  <a:pt x="408330" y="552542"/>
                </a:cubicBezTo>
                <a:cubicBezTo>
                  <a:pt x="406340" y="555036"/>
                  <a:pt x="404692" y="557781"/>
                  <a:pt x="403430" y="560710"/>
                </a:cubicBezTo>
                <a:lnTo>
                  <a:pt x="403430" y="560710"/>
                </a:lnTo>
                <a:cubicBezTo>
                  <a:pt x="400712" y="566571"/>
                  <a:pt x="399346" y="572962"/>
                  <a:pt x="399420" y="579420"/>
                </a:cubicBezTo>
                <a:cubicBezTo>
                  <a:pt x="384927" y="584855"/>
                  <a:pt x="374740" y="598024"/>
                  <a:pt x="373137" y="613426"/>
                </a:cubicBezTo>
                <a:cubicBezTo>
                  <a:pt x="373137" y="613426"/>
                  <a:pt x="373137" y="614465"/>
                  <a:pt x="373137" y="614762"/>
                </a:cubicBezTo>
                <a:cubicBezTo>
                  <a:pt x="372305" y="629435"/>
                  <a:pt x="379314" y="643449"/>
                  <a:pt x="391550" y="651589"/>
                </a:cubicBezTo>
                <a:cubicBezTo>
                  <a:pt x="397044" y="655129"/>
                  <a:pt x="403311" y="657318"/>
                  <a:pt x="409815" y="657974"/>
                </a:cubicBezTo>
                <a:lnTo>
                  <a:pt x="479459" y="665251"/>
                </a:lnTo>
                <a:lnTo>
                  <a:pt x="570636" y="742766"/>
                </a:lnTo>
                <a:lnTo>
                  <a:pt x="467580" y="757615"/>
                </a:lnTo>
                <a:lnTo>
                  <a:pt x="322648" y="649362"/>
                </a:lnTo>
                <a:lnTo>
                  <a:pt x="321163" y="648471"/>
                </a:lnTo>
                <a:cubicBezTo>
                  <a:pt x="312491" y="642518"/>
                  <a:pt x="301873" y="640076"/>
                  <a:pt x="291464" y="641640"/>
                </a:cubicBezTo>
                <a:cubicBezTo>
                  <a:pt x="280802" y="643573"/>
                  <a:pt x="271343" y="649663"/>
                  <a:pt x="265180" y="658568"/>
                </a:cubicBezTo>
                <a:cubicBezTo>
                  <a:pt x="262849" y="661552"/>
                  <a:pt x="260948" y="664853"/>
                  <a:pt x="259537" y="668369"/>
                </a:cubicBezTo>
                <a:cubicBezTo>
                  <a:pt x="253196" y="685402"/>
                  <a:pt x="258750" y="704572"/>
                  <a:pt x="273199" y="715591"/>
                </a:cubicBezTo>
                <a:lnTo>
                  <a:pt x="353535" y="774989"/>
                </a:lnTo>
                <a:lnTo>
                  <a:pt x="255973" y="789839"/>
                </a:lnTo>
                <a:lnTo>
                  <a:pt x="168955" y="724946"/>
                </a:lnTo>
                <a:cubicBezTo>
                  <a:pt x="168376" y="724419"/>
                  <a:pt x="167722" y="723969"/>
                  <a:pt x="167024" y="723610"/>
                </a:cubicBezTo>
                <a:cubicBezTo>
                  <a:pt x="148923" y="711656"/>
                  <a:pt x="124673" y="715742"/>
                  <a:pt x="111487" y="732965"/>
                </a:cubicBezTo>
                <a:cubicBezTo>
                  <a:pt x="109170" y="736043"/>
                  <a:pt x="107314" y="739445"/>
                  <a:pt x="105992" y="743063"/>
                </a:cubicBezTo>
                <a:cubicBezTo>
                  <a:pt x="99637" y="760034"/>
                  <a:pt x="105265" y="779168"/>
                  <a:pt x="119803" y="789987"/>
                </a:cubicBezTo>
                <a:lnTo>
                  <a:pt x="142077" y="806767"/>
                </a:lnTo>
                <a:lnTo>
                  <a:pt x="35012" y="822805"/>
                </a:lnTo>
                <a:cubicBezTo>
                  <a:pt x="20429" y="824952"/>
                  <a:pt x="8134" y="834762"/>
                  <a:pt x="2788" y="848495"/>
                </a:cubicBezTo>
                <a:cubicBezTo>
                  <a:pt x="397" y="855046"/>
                  <a:pt x="-316" y="862090"/>
                  <a:pt x="709" y="868987"/>
                </a:cubicBezTo>
                <a:cubicBezTo>
                  <a:pt x="4139" y="891319"/>
                  <a:pt x="25003" y="906662"/>
                  <a:pt x="47337" y="903290"/>
                </a:cubicBezTo>
                <a:lnTo>
                  <a:pt x="156778" y="886955"/>
                </a:lnTo>
                <a:lnTo>
                  <a:pt x="138810" y="911605"/>
                </a:lnTo>
                <a:cubicBezTo>
                  <a:pt x="136672" y="914538"/>
                  <a:pt x="134934" y="917732"/>
                  <a:pt x="133613" y="921109"/>
                </a:cubicBezTo>
                <a:cubicBezTo>
                  <a:pt x="127183" y="938438"/>
                  <a:pt x="133286" y="957920"/>
                  <a:pt x="148462" y="968479"/>
                </a:cubicBezTo>
                <a:cubicBezTo>
                  <a:pt x="160832" y="977406"/>
                  <a:pt x="177137" y="978722"/>
                  <a:pt x="190784" y="971895"/>
                </a:cubicBezTo>
                <a:cubicBezTo>
                  <a:pt x="196723" y="969149"/>
                  <a:pt x="201847" y="964901"/>
                  <a:pt x="205633" y="959569"/>
                </a:cubicBezTo>
                <a:lnTo>
                  <a:pt x="270971" y="870472"/>
                </a:lnTo>
                <a:lnTo>
                  <a:pt x="369127" y="855622"/>
                </a:lnTo>
                <a:lnTo>
                  <a:pt x="308689" y="938335"/>
                </a:lnTo>
                <a:cubicBezTo>
                  <a:pt x="306655" y="941306"/>
                  <a:pt x="304962" y="944494"/>
                  <a:pt x="303640" y="947838"/>
                </a:cubicBezTo>
                <a:cubicBezTo>
                  <a:pt x="297003" y="964998"/>
                  <a:pt x="302809" y="984474"/>
                  <a:pt x="317747" y="995208"/>
                </a:cubicBezTo>
                <a:cubicBezTo>
                  <a:pt x="330177" y="1004269"/>
                  <a:pt x="346615" y="1005643"/>
                  <a:pt x="360366" y="998772"/>
                </a:cubicBezTo>
                <a:cubicBezTo>
                  <a:pt x="366246" y="995867"/>
                  <a:pt x="371340" y="991589"/>
                  <a:pt x="375215" y="986299"/>
                </a:cubicBezTo>
                <a:lnTo>
                  <a:pt x="483023" y="838694"/>
                </a:lnTo>
                <a:lnTo>
                  <a:pt x="572121" y="825329"/>
                </a:lnTo>
                <a:lnTo>
                  <a:pt x="515099" y="903735"/>
                </a:lnTo>
                <a:lnTo>
                  <a:pt x="457482" y="923782"/>
                </a:lnTo>
                <a:cubicBezTo>
                  <a:pt x="446122" y="927706"/>
                  <a:pt x="437094" y="936462"/>
                  <a:pt x="432832" y="947690"/>
                </a:cubicBezTo>
                <a:cubicBezTo>
                  <a:pt x="429491" y="956646"/>
                  <a:pt x="429491" y="966502"/>
                  <a:pt x="432832" y="975459"/>
                </a:cubicBezTo>
                <a:cubicBezTo>
                  <a:pt x="433990" y="978684"/>
                  <a:pt x="435579" y="981733"/>
                  <a:pt x="437584" y="984517"/>
                </a:cubicBezTo>
                <a:lnTo>
                  <a:pt x="437584" y="984517"/>
                </a:lnTo>
                <a:cubicBezTo>
                  <a:pt x="441459" y="989927"/>
                  <a:pt x="446538" y="994352"/>
                  <a:pt x="452433" y="997436"/>
                </a:cubicBezTo>
                <a:cubicBezTo>
                  <a:pt x="449968" y="1012666"/>
                  <a:pt x="456353" y="1027979"/>
                  <a:pt x="468916" y="1036936"/>
                </a:cubicBezTo>
                <a:lnTo>
                  <a:pt x="470401" y="1037975"/>
                </a:lnTo>
                <a:cubicBezTo>
                  <a:pt x="482637" y="1045930"/>
                  <a:pt x="498155" y="1046833"/>
                  <a:pt x="511238" y="1040351"/>
                </a:cubicBezTo>
                <a:cubicBezTo>
                  <a:pt x="517103" y="1037417"/>
                  <a:pt x="522182" y="1033144"/>
                  <a:pt x="526087" y="1027878"/>
                </a:cubicBezTo>
                <a:lnTo>
                  <a:pt x="567221" y="971746"/>
                </a:lnTo>
                <a:lnTo>
                  <a:pt x="680226" y="932098"/>
                </a:lnTo>
                <a:lnTo>
                  <a:pt x="642359" y="1028472"/>
                </a:lnTo>
                <a:lnTo>
                  <a:pt x="476044" y="1099007"/>
                </a:lnTo>
                <a:lnTo>
                  <a:pt x="474411" y="1099007"/>
                </a:lnTo>
                <a:cubicBezTo>
                  <a:pt x="464952" y="1103611"/>
                  <a:pt x="457571" y="1111620"/>
                  <a:pt x="453770" y="1121430"/>
                </a:cubicBezTo>
                <a:cubicBezTo>
                  <a:pt x="449924" y="1130956"/>
                  <a:pt x="449924" y="1141603"/>
                  <a:pt x="453770" y="1151129"/>
                </a:cubicBezTo>
                <a:cubicBezTo>
                  <a:pt x="462620" y="1171878"/>
                  <a:pt x="486587" y="1181568"/>
                  <a:pt x="507377" y="1172810"/>
                </a:cubicBezTo>
                <a:lnTo>
                  <a:pt x="599890" y="1133607"/>
                </a:lnTo>
                <a:lnTo>
                  <a:pt x="562172" y="1226713"/>
                </a:lnTo>
                <a:lnTo>
                  <a:pt x="462085" y="1269035"/>
                </a:lnTo>
                <a:lnTo>
                  <a:pt x="460155" y="1270074"/>
                </a:lnTo>
                <a:cubicBezTo>
                  <a:pt x="450844" y="1274572"/>
                  <a:pt x="443583" y="1282422"/>
                  <a:pt x="439811" y="1292052"/>
                </a:cubicBezTo>
                <a:cubicBezTo>
                  <a:pt x="436039" y="1301952"/>
                  <a:pt x="436307" y="1312938"/>
                  <a:pt x="440554" y="1322642"/>
                </a:cubicBezTo>
                <a:cubicBezTo>
                  <a:pt x="449582" y="1343213"/>
                  <a:pt x="473445" y="1352733"/>
                  <a:pt x="494161" y="1344025"/>
                </a:cubicBezTo>
                <a:lnTo>
                  <a:pt x="520147" y="1333036"/>
                </a:lnTo>
                <a:lnTo>
                  <a:pt x="480499" y="1433865"/>
                </a:lnTo>
                <a:cubicBezTo>
                  <a:pt x="472629" y="1454733"/>
                  <a:pt x="483023" y="1478046"/>
                  <a:pt x="503813" y="1486136"/>
                </a:cubicBezTo>
                <a:cubicBezTo>
                  <a:pt x="513821" y="1490368"/>
                  <a:pt x="525137" y="1490368"/>
                  <a:pt x="535145" y="1486136"/>
                </a:cubicBezTo>
                <a:cubicBezTo>
                  <a:pt x="545095" y="1481880"/>
                  <a:pt x="552906" y="1473797"/>
                  <a:pt x="556826" y="1463713"/>
                </a:cubicBezTo>
                <a:lnTo>
                  <a:pt x="597217" y="1361399"/>
                </a:lnTo>
                <a:lnTo>
                  <a:pt x="609690" y="1389316"/>
                </a:lnTo>
                <a:cubicBezTo>
                  <a:pt x="619001" y="1409847"/>
                  <a:pt x="643117" y="1419053"/>
                  <a:pt x="663743" y="1409957"/>
                </a:cubicBezTo>
                <a:cubicBezTo>
                  <a:pt x="673692" y="1405550"/>
                  <a:pt x="681488" y="1397380"/>
                  <a:pt x="685423" y="1387237"/>
                </a:cubicBezTo>
                <a:cubicBezTo>
                  <a:pt x="686908" y="1383341"/>
                  <a:pt x="687769" y="1379229"/>
                  <a:pt x="687948" y="1375061"/>
                </a:cubicBezTo>
                <a:cubicBezTo>
                  <a:pt x="688363" y="1368589"/>
                  <a:pt x="687190" y="1362116"/>
                  <a:pt x="684532" y="1356202"/>
                </a:cubicBezTo>
                <a:lnTo>
                  <a:pt x="639093" y="1255076"/>
                </a:lnTo>
                <a:lnTo>
                  <a:pt x="675177" y="1163306"/>
                </a:lnTo>
                <a:lnTo>
                  <a:pt x="717350" y="1257007"/>
                </a:lnTo>
                <a:cubicBezTo>
                  <a:pt x="726601" y="1277435"/>
                  <a:pt x="750553" y="1286633"/>
                  <a:pt x="771105" y="1277648"/>
                </a:cubicBezTo>
                <a:cubicBezTo>
                  <a:pt x="781203" y="1273322"/>
                  <a:pt x="789088" y="1265061"/>
                  <a:pt x="792934" y="1254779"/>
                </a:cubicBezTo>
                <a:cubicBezTo>
                  <a:pt x="794538" y="1251015"/>
                  <a:pt x="795444" y="1246989"/>
                  <a:pt x="795607" y="1242900"/>
                </a:cubicBezTo>
                <a:cubicBezTo>
                  <a:pt x="795993" y="1236271"/>
                  <a:pt x="794776" y="1229648"/>
                  <a:pt x="792043" y="1223595"/>
                </a:cubicBezTo>
                <a:lnTo>
                  <a:pt x="717795" y="1056983"/>
                </a:lnTo>
                <a:lnTo>
                  <a:pt x="750761" y="972934"/>
                </a:lnTo>
                <a:lnTo>
                  <a:pt x="790558" y="1062032"/>
                </a:lnTo>
                <a:lnTo>
                  <a:pt x="779570" y="1121430"/>
                </a:lnTo>
                <a:cubicBezTo>
                  <a:pt x="775367" y="1143421"/>
                  <a:pt x="789786" y="1164657"/>
                  <a:pt x="811778" y="1168862"/>
                </a:cubicBezTo>
                <a:cubicBezTo>
                  <a:pt x="811927" y="1168892"/>
                  <a:pt x="812090" y="1168920"/>
                  <a:pt x="812239" y="1168949"/>
                </a:cubicBezTo>
                <a:cubicBezTo>
                  <a:pt x="815728" y="1169525"/>
                  <a:pt x="819292" y="1169525"/>
                  <a:pt x="822782" y="1168949"/>
                </a:cubicBezTo>
                <a:cubicBezTo>
                  <a:pt x="829227" y="1168528"/>
                  <a:pt x="835493" y="1166595"/>
                  <a:pt x="841047" y="1163306"/>
                </a:cubicBezTo>
                <a:cubicBezTo>
                  <a:pt x="853120" y="1172922"/>
                  <a:pt x="869513" y="1175093"/>
                  <a:pt x="883665" y="1168949"/>
                </a:cubicBezTo>
                <a:lnTo>
                  <a:pt x="885299" y="1168949"/>
                </a:lnTo>
                <a:cubicBezTo>
                  <a:pt x="898440" y="1162404"/>
                  <a:pt x="907053" y="1149307"/>
                  <a:pt x="907870" y="1134646"/>
                </a:cubicBezTo>
                <a:cubicBezTo>
                  <a:pt x="908241" y="1127717"/>
                  <a:pt x="906816" y="1120809"/>
                  <a:pt x="903712" y="1114599"/>
                </a:cubicBezTo>
                <a:lnTo>
                  <a:pt x="875201" y="1051191"/>
                </a:lnTo>
                <a:lnTo>
                  <a:pt x="897030" y="934177"/>
                </a:lnTo>
                <a:lnTo>
                  <a:pt x="963110" y="1015255"/>
                </a:lnTo>
                <a:lnTo>
                  <a:pt x="941579" y="1193450"/>
                </a:lnTo>
                <a:cubicBezTo>
                  <a:pt x="941579" y="1193450"/>
                  <a:pt x="941579" y="1194490"/>
                  <a:pt x="941579" y="1194935"/>
                </a:cubicBezTo>
                <a:cubicBezTo>
                  <a:pt x="940717" y="1205143"/>
                  <a:pt x="943806" y="1215291"/>
                  <a:pt x="950191" y="1223298"/>
                </a:cubicBezTo>
                <a:cubicBezTo>
                  <a:pt x="956978" y="1231658"/>
                  <a:pt x="966808" y="1236995"/>
                  <a:pt x="977515" y="1238148"/>
                </a:cubicBezTo>
                <a:cubicBezTo>
                  <a:pt x="995839" y="1240325"/>
                  <a:pt x="1013332" y="1229902"/>
                  <a:pt x="1020133" y="1212755"/>
                </a:cubicBezTo>
                <a:cubicBezTo>
                  <a:pt x="1021380" y="1209717"/>
                  <a:pt x="1022182" y="1206517"/>
                  <a:pt x="1022509" y="1203251"/>
                </a:cubicBezTo>
                <a:lnTo>
                  <a:pt x="1034388" y="1104204"/>
                </a:lnTo>
                <a:lnTo>
                  <a:pt x="1096757" y="1181422"/>
                </a:lnTo>
                <a:lnTo>
                  <a:pt x="1083689" y="1288785"/>
                </a:lnTo>
                <a:cubicBezTo>
                  <a:pt x="1083689" y="1289527"/>
                  <a:pt x="1083689" y="1290121"/>
                  <a:pt x="1083689" y="1290567"/>
                </a:cubicBezTo>
                <a:cubicBezTo>
                  <a:pt x="1082192" y="1312372"/>
                  <a:pt x="1098068" y="1331514"/>
                  <a:pt x="1119774" y="1334076"/>
                </a:cubicBezTo>
                <a:cubicBezTo>
                  <a:pt x="1138392" y="1336330"/>
                  <a:pt x="1156154" y="1325613"/>
                  <a:pt x="1162837" y="1308089"/>
                </a:cubicBezTo>
                <a:cubicBezTo>
                  <a:pt x="1163993" y="1305024"/>
                  <a:pt x="1164790" y="1301835"/>
                  <a:pt x="1165213" y="1298585"/>
                </a:cubicBezTo>
                <a:lnTo>
                  <a:pt x="1168480" y="1270817"/>
                </a:lnTo>
                <a:lnTo>
                  <a:pt x="1236343" y="1355311"/>
                </a:lnTo>
                <a:cubicBezTo>
                  <a:pt x="1250520" y="1372816"/>
                  <a:pt x="1276138" y="1375662"/>
                  <a:pt x="1293811" y="1361696"/>
                </a:cubicBezTo>
                <a:cubicBezTo>
                  <a:pt x="1299537" y="1357143"/>
                  <a:pt x="1303945" y="1351146"/>
                  <a:pt x="1306581" y="1344322"/>
                </a:cubicBezTo>
                <a:cubicBezTo>
                  <a:pt x="1311661" y="1330814"/>
                  <a:pt x="1309233" y="1315628"/>
                  <a:pt x="1300196" y="1304377"/>
                </a:cubicBezTo>
                <a:lnTo>
                  <a:pt x="1230403" y="1218398"/>
                </a:lnTo>
                <a:lnTo>
                  <a:pt x="1260102" y="1221665"/>
                </a:lnTo>
                <a:cubicBezTo>
                  <a:pt x="1278605" y="1223683"/>
                  <a:pt x="1296130" y="1212935"/>
                  <a:pt x="1302720" y="1195529"/>
                </a:cubicBezTo>
                <a:cubicBezTo>
                  <a:pt x="1303963" y="1192234"/>
                  <a:pt x="1304762" y="1188789"/>
                  <a:pt x="1305096" y="1185283"/>
                </a:cubicBezTo>
                <a:cubicBezTo>
                  <a:pt x="1306757" y="1170160"/>
                  <a:pt x="1299748" y="1155394"/>
                  <a:pt x="1286980" y="1147120"/>
                </a:cubicBezTo>
                <a:cubicBezTo>
                  <a:pt x="1281480" y="1143557"/>
                  <a:pt x="1275226" y="1141320"/>
                  <a:pt x="1268715" y="1140586"/>
                </a:cubicBezTo>
                <a:lnTo>
                  <a:pt x="1157788" y="1128855"/>
                </a:lnTo>
                <a:lnTo>
                  <a:pt x="1096757" y="1051934"/>
                </a:lnTo>
                <a:lnTo>
                  <a:pt x="1199219" y="1062626"/>
                </a:lnTo>
                <a:cubicBezTo>
                  <a:pt x="1217589" y="1064576"/>
                  <a:pt x="1234968" y="1053904"/>
                  <a:pt x="1241540" y="1036639"/>
                </a:cubicBezTo>
                <a:cubicBezTo>
                  <a:pt x="1242884" y="1033367"/>
                  <a:pt x="1243733" y="1029914"/>
                  <a:pt x="1244065" y="1026393"/>
                </a:cubicBezTo>
                <a:cubicBezTo>
                  <a:pt x="1245679" y="1011237"/>
                  <a:pt x="1238686" y="996450"/>
                  <a:pt x="1225948" y="988081"/>
                </a:cubicBezTo>
                <a:cubicBezTo>
                  <a:pt x="1220460" y="984520"/>
                  <a:pt x="1214195" y="982330"/>
                  <a:pt x="1207683" y="981695"/>
                </a:cubicBezTo>
                <a:lnTo>
                  <a:pt x="1025033" y="962391"/>
                </a:lnTo>
                <a:lnTo>
                  <a:pt x="968308" y="891855"/>
                </a:lnTo>
                <a:lnTo>
                  <a:pt x="1065276" y="902102"/>
                </a:lnTo>
                <a:lnTo>
                  <a:pt x="1111606" y="941601"/>
                </a:lnTo>
                <a:cubicBezTo>
                  <a:pt x="1128642" y="956269"/>
                  <a:pt x="1154329" y="954411"/>
                  <a:pt x="1169074" y="937444"/>
                </a:cubicBezTo>
                <a:cubicBezTo>
                  <a:pt x="1171440" y="934725"/>
                  <a:pt x="1173391" y="931673"/>
                  <a:pt x="1174866" y="928385"/>
                </a:cubicBezTo>
                <a:cubicBezTo>
                  <a:pt x="1177648" y="922549"/>
                  <a:pt x="1179022" y="916140"/>
                  <a:pt x="1178875" y="909675"/>
                </a:cubicBezTo>
                <a:cubicBezTo>
                  <a:pt x="1193209" y="904134"/>
                  <a:pt x="1203280" y="891089"/>
                  <a:pt x="1205010" y="875818"/>
                </a:cubicBezTo>
                <a:cubicBezTo>
                  <a:pt x="1205074" y="875176"/>
                  <a:pt x="1205074" y="874529"/>
                  <a:pt x="1205010" y="873887"/>
                </a:cubicBezTo>
                <a:cubicBezTo>
                  <a:pt x="1205870" y="859370"/>
                  <a:pt x="1198831" y="845517"/>
                  <a:pt x="1186597" y="837654"/>
                </a:cubicBezTo>
                <a:cubicBezTo>
                  <a:pt x="1181248" y="833902"/>
                  <a:pt x="1174993" y="831646"/>
                  <a:pt x="1168480" y="831121"/>
                </a:cubicBezTo>
                <a:lnTo>
                  <a:pt x="1098836" y="823696"/>
                </a:lnTo>
                <a:lnTo>
                  <a:pt x="1007659" y="746330"/>
                </a:lnTo>
                <a:lnTo>
                  <a:pt x="1110567" y="731480"/>
                </a:lnTo>
                <a:lnTo>
                  <a:pt x="1255499" y="839585"/>
                </a:lnTo>
                <a:lnTo>
                  <a:pt x="1256687" y="840476"/>
                </a:lnTo>
                <a:cubicBezTo>
                  <a:pt x="1274771" y="852988"/>
                  <a:pt x="1299497" y="849063"/>
                  <a:pt x="1312818" y="831566"/>
                </a:cubicBezTo>
                <a:cubicBezTo>
                  <a:pt x="1315133" y="828488"/>
                  <a:pt x="1316985" y="825086"/>
                  <a:pt x="1318312" y="821468"/>
                </a:cubicBezTo>
                <a:cubicBezTo>
                  <a:pt x="1324977" y="804314"/>
                  <a:pt x="1319391" y="784821"/>
                  <a:pt x="1304651" y="773801"/>
                </a:cubicBezTo>
                <a:lnTo>
                  <a:pt x="1224315" y="714403"/>
                </a:lnTo>
                <a:lnTo>
                  <a:pt x="1322025" y="699553"/>
                </a:lnTo>
                <a:lnTo>
                  <a:pt x="1409043" y="764446"/>
                </a:lnTo>
                <a:lnTo>
                  <a:pt x="1410825" y="765634"/>
                </a:lnTo>
                <a:cubicBezTo>
                  <a:pt x="1428934" y="777760"/>
                  <a:pt x="1453359" y="773657"/>
                  <a:pt x="1466511" y="756279"/>
                </a:cubicBezTo>
                <a:cubicBezTo>
                  <a:pt x="1468754" y="753232"/>
                  <a:pt x="1470553" y="749882"/>
                  <a:pt x="1471857" y="746330"/>
                </a:cubicBezTo>
                <a:cubicBezTo>
                  <a:pt x="1478326" y="729348"/>
                  <a:pt x="1472750" y="710137"/>
                  <a:pt x="1458195" y="699256"/>
                </a:cubicBezTo>
                <a:lnTo>
                  <a:pt x="1435773" y="682625"/>
                </a:lnTo>
                <a:lnTo>
                  <a:pt x="1542838" y="666736"/>
                </a:lnTo>
                <a:cubicBezTo>
                  <a:pt x="1557486" y="664534"/>
                  <a:pt x="1569806" y="654598"/>
                  <a:pt x="1575062" y="640749"/>
                </a:cubicBezTo>
                <a:cubicBezTo>
                  <a:pt x="1577798" y="634288"/>
                  <a:pt x="1578773" y="627217"/>
                  <a:pt x="1577883" y="620257"/>
                </a:cubicBezTo>
                <a:close/>
                <a:moveTo>
                  <a:pt x="1451810" y="707869"/>
                </a:moveTo>
                <a:cubicBezTo>
                  <a:pt x="1462079" y="715766"/>
                  <a:pt x="1466045" y="729407"/>
                  <a:pt x="1461611" y="741578"/>
                </a:cubicBezTo>
                <a:cubicBezTo>
                  <a:pt x="1460704" y="744065"/>
                  <a:pt x="1459455" y="746414"/>
                  <a:pt x="1457899" y="748557"/>
                </a:cubicBezTo>
                <a:cubicBezTo>
                  <a:pt x="1448334" y="761051"/>
                  <a:pt x="1430684" y="763917"/>
                  <a:pt x="1417656" y="755091"/>
                </a:cubicBezTo>
                <a:cubicBezTo>
                  <a:pt x="1417656" y="755091"/>
                  <a:pt x="1417656" y="755091"/>
                  <a:pt x="1416617" y="755091"/>
                </a:cubicBezTo>
                <a:lnTo>
                  <a:pt x="1325589" y="687228"/>
                </a:lnTo>
                <a:lnTo>
                  <a:pt x="1195655" y="706681"/>
                </a:lnTo>
                <a:lnTo>
                  <a:pt x="1298266" y="783008"/>
                </a:lnTo>
                <a:cubicBezTo>
                  <a:pt x="1308534" y="790905"/>
                  <a:pt x="1312500" y="804546"/>
                  <a:pt x="1308066" y="816717"/>
                </a:cubicBezTo>
                <a:cubicBezTo>
                  <a:pt x="1307141" y="819271"/>
                  <a:pt x="1305840" y="821673"/>
                  <a:pt x="1304205" y="823844"/>
                </a:cubicBezTo>
                <a:cubicBezTo>
                  <a:pt x="1294528" y="836419"/>
                  <a:pt x="1276676" y="839166"/>
                  <a:pt x="1263666" y="830081"/>
                </a:cubicBezTo>
                <a:lnTo>
                  <a:pt x="1263666" y="830081"/>
                </a:lnTo>
                <a:lnTo>
                  <a:pt x="1115170" y="719006"/>
                </a:lnTo>
                <a:lnTo>
                  <a:pt x="981524" y="738756"/>
                </a:lnTo>
                <a:lnTo>
                  <a:pt x="1094826" y="835130"/>
                </a:lnTo>
                <a:lnTo>
                  <a:pt x="1168035" y="842852"/>
                </a:lnTo>
                <a:cubicBezTo>
                  <a:pt x="1172684" y="843372"/>
                  <a:pt x="1177154" y="844946"/>
                  <a:pt x="1181102" y="847455"/>
                </a:cubicBezTo>
                <a:cubicBezTo>
                  <a:pt x="1189786" y="853301"/>
                  <a:pt x="1194751" y="863287"/>
                  <a:pt x="1194170" y="873739"/>
                </a:cubicBezTo>
                <a:cubicBezTo>
                  <a:pt x="1194255" y="874130"/>
                  <a:pt x="1194255" y="874535"/>
                  <a:pt x="1194170" y="874927"/>
                </a:cubicBezTo>
                <a:cubicBezTo>
                  <a:pt x="1192736" y="887062"/>
                  <a:pt x="1184014" y="897079"/>
                  <a:pt x="1172193" y="900171"/>
                </a:cubicBezTo>
                <a:lnTo>
                  <a:pt x="1166550" y="900914"/>
                </a:lnTo>
                <a:lnTo>
                  <a:pt x="1166550" y="906111"/>
                </a:lnTo>
                <a:cubicBezTo>
                  <a:pt x="1167217" y="911120"/>
                  <a:pt x="1166655" y="916216"/>
                  <a:pt x="1164916" y="920961"/>
                </a:cubicBezTo>
                <a:cubicBezTo>
                  <a:pt x="1164456" y="921750"/>
                  <a:pt x="1164105" y="922600"/>
                  <a:pt x="1163877" y="923485"/>
                </a:cubicBezTo>
                <a:cubicBezTo>
                  <a:pt x="1162870" y="925759"/>
                  <a:pt x="1161519" y="927863"/>
                  <a:pt x="1159867" y="929722"/>
                </a:cubicBezTo>
                <a:cubicBezTo>
                  <a:pt x="1149232" y="941667"/>
                  <a:pt x="1131049" y="943046"/>
                  <a:pt x="1118734" y="932840"/>
                </a:cubicBezTo>
                <a:lnTo>
                  <a:pt x="1069434" y="890964"/>
                </a:lnTo>
                <a:lnTo>
                  <a:pt x="941282" y="877451"/>
                </a:lnTo>
                <a:lnTo>
                  <a:pt x="1018202" y="973528"/>
                </a:lnTo>
                <a:lnTo>
                  <a:pt x="1206495" y="993130"/>
                </a:lnTo>
                <a:cubicBezTo>
                  <a:pt x="1211204" y="993589"/>
                  <a:pt x="1215736" y="995168"/>
                  <a:pt x="1219711" y="997733"/>
                </a:cubicBezTo>
                <a:cubicBezTo>
                  <a:pt x="1228775" y="1003858"/>
                  <a:pt x="1233740" y="1014470"/>
                  <a:pt x="1232630" y="1025353"/>
                </a:cubicBezTo>
                <a:cubicBezTo>
                  <a:pt x="1232390" y="1027804"/>
                  <a:pt x="1231788" y="1030205"/>
                  <a:pt x="1230848" y="1032481"/>
                </a:cubicBezTo>
                <a:cubicBezTo>
                  <a:pt x="1226039" y="1044468"/>
                  <a:pt x="1214033" y="1051972"/>
                  <a:pt x="1201149" y="1051043"/>
                </a:cubicBezTo>
                <a:lnTo>
                  <a:pt x="1070918" y="1037530"/>
                </a:lnTo>
                <a:lnTo>
                  <a:pt x="1153334" y="1139992"/>
                </a:lnTo>
                <a:lnTo>
                  <a:pt x="1269012" y="1152169"/>
                </a:lnTo>
                <a:cubicBezTo>
                  <a:pt x="1273670" y="1152651"/>
                  <a:pt x="1278147" y="1154228"/>
                  <a:pt x="1282080" y="1156772"/>
                </a:cubicBezTo>
                <a:cubicBezTo>
                  <a:pt x="1291228" y="1162685"/>
                  <a:pt x="1296234" y="1173273"/>
                  <a:pt x="1294999" y="1184095"/>
                </a:cubicBezTo>
                <a:cubicBezTo>
                  <a:pt x="1294700" y="1186569"/>
                  <a:pt x="1294152" y="1189007"/>
                  <a:pt x="1293365" y="1191371"/>
                </a:cubicBezTo>
                <a:cubicBezTo>
                  <a:pt x="1288604" y="1203417"/>
                  <a:pt x="1276587" y="1210989"/>
                  <a:pt x="1263666" y="1210082"/>
                </a:cubicBezTo>
                <a:lnTo>
                  <a:pt x="1205456" y="1203994"/>
                </a:lnTo>
                <a:lnTo>
                  <a:pt x="1291880" y="1311653"/>
                </a:lnTo>
                <a:cubicBezTo>
                  <a:pt x="1298243" y="1319721"/>
                  <a:pt x="1299985" y="1330505"/>
                  <a:pt x="1296484" y="1340164"/>
                </a:cubicBezTo>
                <a:cubicBezTo>
                  <a:pt x="1294532" y="1345081"/>
                  <a:pt x="1291303" y="1349387"/>
                  <a:pt x="1287128" y="1352638"/>
                </a:cubicBezTo>
                <a:cubicBezTo>
                  <a:pt x="1274331" y="1362899"/>
                  <a:pt x="1255640" y="1360842"/>
                  <a:pt x="1245379" y="1348045"/>
                </a:cubicBezTo>
                <a:cubicBezTo>
                  <a:pt x="1245337" y="1347993"/>
                  <a:pt x="1245294" y="1347940"/>
                  <a:pt x="1245253" y="1347886"/>
                </a:cubicBezTo>
                <a:lnTo>
                  <a:pt x="1159719" y="1242454"/>
                </a:lnTo>
                <a:lnTo>
                  <a:pt x="1153037" y="1297694"/>
                </a:lnTo>
                <a:cubicBezTo>
                  <a:pt x="1152722" y="1300020"/>
                  <a:pt x="1152174" y="1302308"/>
                  <a:pt x="1151403" y="1304525"/>
                </a:cubicBezTo>
                <a:cubicBezTo>
                  <a:pt x="1146314" y="1316790"/>
                  <a:pt x="1133704" y="1324186"/>
                  <a:pt x="1120516" y="1322642"/>
                </a:cubicBezTo>
                <a:cubicBezTo>
                  <a:pt x="1104991" y="1320564"/>
                  <a:pt x="1093748" y="1306787"/>
                  <a:pt x="1094826" y="1291161"/>
                </a:cubicBezTo>
                <a:cubicBezTo>
                  <a:pt x="1094749" y="1290819"/>
                  <a:pt x="1094749" y="1290463"/>
                  <a:pt x="1094826" y="1290121"/>
                </a:cubicBezTo>
                <a:lnTo>
                  <a:pt x="1108339" y="1178007"/>
                </a:lnTo>
                <a:lnTo>
                  <a:pt x="1026221" y="1075693"/>
                </a:lnTo>
                <a:lnTo>
                  <a:pt x="1011372" y="1202063"/>
                </a:lnTo>
                <a:cubicBezTo>
                  <a:pt x="1011075" y="1204392"/>
                  <a:pt x="1010525" y="1206681"/>
                  <a:pt x="1009738" y="1208894"/>
                </a:cubicBezTo>
                <a:cubicBezTo>
                  <a:pt x="1004763" y="1221748"/>
                  <a:pt x="991607" y="1229496"/>
                  <a:pt x="977960" y="1227604"/>
                </a:cubicBezTo>
                <a:cubicBezTo>
                  <a:pt x="970238" y="1226650"/>
                  <a:pt x="963199" y="1222704"/>
                  <a:pt x="958359" y="1216616"/>
                </a:cubicBezTo>
                <a:cubicBezTo>
                  <a:pt x="953874" y="1210718"/>
                  <a:pt x="951750" y="1203355"/>
                  <a:pt x="952419" y="1195975"/>
                </a:cubicBezTo>
                <a:lnTo>
                  <a:pt x="952419" y="1195084"/>
                </a:lnTo>
                <a:lnTo>
                  <a:pt x="974842" y="1011692"/>
                </a:lnTo>
                <a:lnTo>
                  <a:pt x="890644" y="907744"/>
                </a:lnTo>
                <a:lnTo>
                  <a:pt x="863618" y="1053419"/>
                </a:lnTo>
                <a:lnTo>
                  <a:pt x="893317" y="1120242"/>
                </a:lnTo>
                <a:cubicBezTo>
                  <a:pt x="895159" y="1124396"/>
                  <a:pt x="896020" y="1128918"/>
                  <a:pt x="895842" y="1133458"/>
                </a:cubicBezTo>
                <a:cubicBezTo>
                  <a:pt x="895129" y="1144026"/>
                  <a:pt x="888863" y="1153419"/>
                  <a:pt x="879359" y="1158108"/>
                </a:cubicBezTo>
                <a:cubicBezTo>
                  <a:pt x="879062" y="1158178"/>
                  <a:pt x="878765" y="1158178"/>
                  <a:pt x="878468" y="1158108"/>
                </a:cubicBezTo>
                <a:cubicBezTo>
                  <a:pt x="867138" y="1163024"/>
                  <a:pt x="853966" y="1160423"/>
                  <a:pt x="845353" y="1151575"/>
                </a:cubicBezTo>
                <a:lnTo>
                  <a:pt x="841641" y="1147862"/>
                </a:lnTo>
                <a:lnTo>
                  <a:pt x="837631" y="1150981"/>
                </a:lnTo>
                <a:cubicBezTo>
                  <a:pt x="832939" y="1154533"/>
                  <a:pt x="827311" y="1156647"/>
                  <a:pt x="821445" y="1157069"/>
                </a:cubicBezTo>
                <a:lnTo>
                  <a:pt x="821445" y="1157069"/>
                </a:lnTo>
                <a:cubicBezTo>
                  <a:pt x="819129" y="1157359"/>
                  <a:pt x="816783" y="1157359"/>
                  <a:pt x="814466" y="1157069"/>
                </a:cubicBezTo>
                <a:cubicBezTo>
                  <a:pt x="798963" y="1153992"/>
                  <a:pt x="788583" y="1139304"/>
                  <a:pt x="790855" y="1123657"/>
                </a:cubicBezTo>
                <a:lnTo>
                  <a:pt x="802586" y="1060547"/>
                </a:lnTo>
                <a:lnTo>
                  <a:pt x="750019" y="943235"/>
                </a:lnTo>
                <a:lnTo>
                  <a:pt x="705470" y="1057428"/>
                </a:lnTo>
                <a:lnTo>
                  <a:pt x="781797" y="1227604"/>
                </a:lnTo>
                <a:cubicBezTo>
                  <a:pt x="783817" y="1231860"/>
                  <a:pt x="784678" y="1236571"/>
                  <a:pt x="784321" y="1241266"/>
                </a:cubicBezTo>
                <a:cubicBezTo>
                  <a:pt x="784262" y="1244174"/>
                  <a:pt x="783653" y="1247044"/>
                  <a:pt x="782539" y="1249730"/>
                </a:cubicBezTo>
                <a:cubicBezTo>
                  <a:pt x="779911" y="1256937"/>
                  <a:pt x="774580" y="1262844"/>
                  <a:pt x="767690" y="1266213"/>
                </a:cubicBezTo>
                <a:cubicBezTo>
                  <a:pt x="752959" y="1272418"/>
                  <a:pt x="735971" y="1265855"/>
                  <a:pt x="729229" y="1251364"/>
                </a:cubicBezTo>
                <a:lnTo>
                  <a:pt x="675771" y="1132567"/>
                </a:lnTo>
                <a:lnTo>
                  <a:pt x="627658" y="1254482"/>
                </a:lnTo>
                <a:lnTo>
                  <a:pt x="675177" y="1359914"/>
                </a:lnTo>
                <a:cubicBezTo>
                  <a:pt x="677018" y="1364224"/>
                  <a:pt x="677894" y="1368891"/>
                  <a:pt x="677701" y="1373576"/>
                </a:cubicBezTo>
                <a:cubicBezTo>
                  <a:pt x="677434" y="1376518"/>
                  <a:pt x="676781" y="1379412"/>
                  <a:pt x="675771" y="1382189"/>
                </a:cubicBezTo>
                <a:cubicBezTo>
                  <a:pt x="673187" y="1389351"/>
                  <a:pt x="667841" y="1395179"/>
                  <a:pt x="660921" y="1398375"/>
                </a:cubicBezTo>
                <a:cubicBezTo>
                  <a:pt x="646116" y="1404772"/>
                  <a:pt x="628906" y="1398179"/>
                  <a:pt x="622164" y="1383525"/>
                </a:cubicBezTo>
                <a:lnTo>
                  <a:pt x="596920" y="1331552"/>
                </a:lnTo>
                <a:lnTo>
                  <a:pt x="547322" y="1458961"/>
                </a:lnTo>
                <a:cubicBezTo>
                  <a:pt x="544382" y="1466161"/>
                  <a:pt x="538724" y="1471920"/>
                  <a:pt x="531582" y="1474998"/>
                </a:cubicBezTo>
                <a:cubicBezTo>
                  <a:pt x="524424" y="1478044"/>
                  <a:pt x="516316" y="1478044"/>
                  <a:pt x="509159" y="1474998"/>
                </a:cubicBezTo>
                <a:cubicBezTo>
                  <a:pt x="494606" y="1468955"/>
                  <a:pt x="487300" y="1452595"/>
                  <a:pt x="492527" y="1437726"/>
                </a:cubicBezTo>
                <a:lnTo>
                  <a:pt x="542273" y="1311356"/>
                </a:lnTo>
                <a:lnTo>
                  <a:pt x="490894" y="1333036"/>
                </a:lnTo>
                <a:cubicBezTo>
                  <a:pt x="476133" y="1339336"/>
                  <a:pt x="459026" y="1332759"/>
                  <a:pt x="452285" y="1318187"/>
                </a:cubicBezTo>
                <a:cubicBezTo>
                  <a:pt x="449389" y="1311199"/>
                  <a:pt x="449389" y="1303346"/>
                  <a:pt x="452285" y="1296358"/>
                </a:cubicBezTo>
                <a:cubicBezTo>
                  <a:pt x="455047" y="1289374"/>
                  <a:pt x="460348" y="1283697"/>
                  <a:pt x="467134" y="1280469"/>
                </a:cubicBezTo>
                <a:lnTo>
                  <a:pt x="468322" y="1280469"/>
                </a:lnTo>
                <a:lnTo>
                  <a:pt x="572269" y="1235920"/>
                </a:lnTo>
                <a:lnTo>
                  <a:pt x="620234" y="1114302"/>
                </a:lnTo>
                <a:lnTo>
                  <a:pt x="502328" y="1164197"/>
                </a:lnTo>
                <a:cubicBezTo>
                  <a:pt x="487597" y="1170401"/>
                  <a:pt x="470609" y="1163839"/>
                  <a:pt x="463868" y="1149347"/>
                </a:cubicBezTo>
                <a:cubicBezTo>
                  <a:pt x="461046" y="1142396"/>
                  <a:pt x="461046" y="1134618"/>
                  <a:pt x="463868" y="1127667"/>
                </a:cubicBezTo>
                <a:cubicBezTo>
                  <a:pt x="466570" y="1120572"/>
                  <a:pt x="471886" y="1114780"/>
                  <a:pt x="478717" y="1111481"/>
                </a:cubicBezTo>
                <a:lnTo>
                  <a:pt x="479459" y="1111481"/>
                </a:lnTo>
                <a:lnTo>
                  <a:pt x="650378" y="1039015"/>
                </a:lnTo>
                <a:lnTo>
                  <a:pt x="699382" y="914575"/>
                </a:lnTo>
                <a:lnTo>
                  <a:pt x="558756" y="963727"/>
                </a:lnTo>
                <a:lnTo>
                  <a:pt x="515692" y="1023126"/>
                </a:lnTo>
                <a:cubicBezTo>
                  <a:pt x="512916" y="1026819"/>
                  <a:pt x="509367" y="1029860"/>
                  <a:pt x="505298" y="1032035"/>
                </a:cubicBezTo>
                <a:cubicBezTo>
                  <a:pt x="495794" y="1036801"/>
                  <a:pt x="484464" y="1036121"/>
                  <a:pt x="475599" y="1030253"/>
                </a:cubicBezTo>
                <a:lnTo>
                  <a:pt x="474856" y="1030253"/>
                </a:lnTo>
                <a:cubicBezTo>
                  <a:pt x="464966" y="1022954"/>
                  <a:pt x="460601" y="1010321"/>
                  <a:pt x="463868" y="998475"/>
                </a:cubicBezTo>
                <a:lnTo>
                  <a:pt x="465352" y="993427"/>
                </a:lnTo>
                <a:lnTo>
                  <a:pt x="460452" y="991496"/>
                </a:lnTo>
                <a:cubicBezTo>
                  <a:pt x="454973" y="989306"/>
                  <a:pt x="450265" y="985532"/>
                  <a:pt x="446939" y="980656"/>
                </a:cubicBezTo>
                <a:lnTo>
                  <a:pt x="446939" y="980656"/>
                </a:lnTo>
                <a:cubicBezTo>
                  <a:pt x="445543" y="978809"/>
                  <a:pt x="444444" y="976755"/>
                  <a:pt x="443672" y="974568"/>
                </a:cubicBezTo>
                <a:cubicBezTo>
                  <a:pt x="441385" y="968132"/>
                  <a:pt x="441385" y="961105"/>
                  <a:pt x="443672" y="954669"/>
                </a:cubicBezTo>
                <a:cubicBezTo>
                  <a:pt x="446790" y="946723"/>
                  <a:pt x="453176" y="940502"/>
                  <a:pt x="461194" y="937592"/>
                </a:cubicBezTo>
                <a:lnTo>
                  <a:pt x="522226" y="916209"/>
                </a:lnTo>
                <a:lnTo>
                  <a:pt x="597959" y="812262"/>
                </a:lnTo>
                <a:lnTo>
                  <a:pt x="475747" y="830378"/>
                </a:lnTo>
                <a:lnTo>
                  <a:pt x="365266" y="981992"/>
                </a:lnTo>
                <a:cubicBezTo>
                  <a:pt x="362549" y="985794"/>
                  <a:pt x="358926" y="988856"/>
                  <a:pt x="354723" y="990902"/>
                </a:cubicBezTo>
                <a:cubicBezTo>
                  <a:pt x="344863" y="995700"/>
                  <a:pt x="333161" y="994673"/>
                  <a:pt x="324281" y="988229"/>
                </a:cubicBezTo>
                <a:cubicBezTo>
                  <a:pt x="313530" y="980607"/>
                  <a:pt x="309372" y="966637"/>
                  <a:pt x="314184" y="954372"/>
                </a:cubicBezTo>
                <a:cubicBezTo>
                  <a:pt x="315089" y="952024"/>
                  <a:pt x="316352" y="949823"/>
                  <a:pt x="317896" y="947838"/>
                </a:cubicBezTo>
                <a:lnTo>
                  <a:pt x="394520" y="842555"/>
                </a:lnTo>
                <a:lnTo>
                  <a:pt x="264140" y="862008"/>
                </a:lnTo>
                <a:lnTo>
                  <a:pt x="195981" y="955412"/>
                </a:lnTo>
                <a:cubicBezTo>
                  <a:pt x="193189" y="959150"/>
                  <a:pt x="189581" y="962198"/>
                  <a:pt x="185438" y="964321"/>
                </a:cubicBezTo>
                <a:cubicBezTo>
                  <a:pt x="175607" y="969163"/>
                  <a:pt x="163906" y="968192"/>
                  <a:pt x="154996" y="961797"/>
                </a:cubicBezTo>
                <a:cubicBezTo>
                  <a:pt x="144497" y="953998"/>
                  <a:pt x="140340" y="940251"/>
                  <a:pt x="144750" y="927940"/>
                </a:cubicBezTo>
                <a:cubicBezTo>
                  <a:pt x="145656" y="925499"/>
                  <a:pt x="146903" y="923200"/>
                  <a:pt x="148462" y="921109"/>
                </a:cubicBezTo>
                <a:lnTo>
                  <a:pt x="181874" y="871214"/>
                </a:lnTo>
                <a:lnTo>
                  <a:pt x="44812" y="891707"/>
                </a:lnTo>
                <a:cubicBezTo>
                  <a:pt x="28834" y="893933"/>
                  <a:pt x="13984" y="882987"/>
                  <a:pt x="11401" y="867057"/>
                </a:cubicBezTo>
                <a:cubicBezTo>
                  <a:pt x="10718" y="862048"/>
                  <a:pt x="11282" y="856947"/>
                  <a:pt x="13034" y="852207"/>
                </a:cubicBezTo>
                <a:cubicBezTo>
                  <a:pt x="16910" y="842426"/>
                  <a:pt x="25656" y="835423"/>
                  <a:pt x="36051" y="833794"/>
                </a:cubicBezTo>
                <a:lnTo>
                  <a:pt x="170737" y="813598"/>
                </a:lnTo>
                <a:lnTo>
                  <a:pt x="126188" y="780335"/>
                </a:lnTo>
                <a:cubicBezTo>
                  <a:pt x="115868" y="772478"/>
                  <a:pt x="111843" y="758830"/>
                  <a:pt x="116239" y="746626"/>
                </a:cubicBezTo>
                <a:cubicBezTo>
                  <a:pt x="117234" y="744077"/>
                  <a:pt x="118585" y="741679"/>
                  <a:pt x="120248" y="739499"/>
                </a:cubicBezTo>
                <a:cubicBezTo>
                  <a:pt x="129782" y="727179"/>
                  <a:pt x="147230" y="724327"/>
                  <a:pt x="160193" y="732965"/>
                </a:cubicBezTo>
                <a:lnTo>
                  <a:pt x="161233" y="733707"/>
                </a:lnTo>
                <a:lnTo>
                  <a:pt x="252261" y="801570"/>
                </a:lnTo>
                <a:lnTo>
                  <a:pt x="382195" y="782265"/>
                </a:lnTo>
                <a:lnTo>
                  <a:pt x="279733" y="705642"/>
                </a:lnTo>
                <a:cubicBezTo>
                  <a:pt x="269412" y="697785"/>
                  <a:pt x="265388" y="684136"/>
                  <a:pt x="269783" y="671933"/>
                </a:cubicBezTo>
                <a:cubicBezTo>
                  <a:pt x="270823" y="669403"/>
                  <a:pt x="272174" y="667009"/>
                  <a:pt x="273793" y="664805"/>
                </a:cubicBezTo>
                <a:cubicBezTo>
                  <a:pt x="278515" y="658672"/>
                  <a:pt x="285435" y="654623"/>
                  <a:pt x="293097" y="653520"/>
                </a:cubicBezTo>
                <a:cubicBezTo>
                  <a:pt x="300448" y="652480"/>
                  <a:pt x="307917" y="654228"/>
                  <a:pt x="314035" y="658420"/>
                </a:cubicBezTo>
                <a:lnTo>
                  <a:pt x="314778" y="659162"/>
                </a:lnTo>
                <a:lnTo>
                  <a:pt x="463273" y="770089"/>
                </a:lnTo>
                <a:lnTo>
                  <a:pt x="596920" y="750190"/>
                </a:lnTo>
                <a:lnTo>
                  <a:pt x="483617" y="653817"/>
                </a:lnTo>
                <a:lnTo>
                  <a:pt x="410409" y="646243"/>
                </a:lnTo>
                <a:cubicBezTo>
                  <a:pt x="405776" y="645657"/>
                  <a:pt x="401321" y="644087"/>
                  <a:pt x="397341" y="641640"/>
                </a:cubicBezTo>
                <a:cubicBezTo>
                  <a:pt x="388565" y="635739"/>
                  <a:pt x="383591" y="625614"/>
                  <a:pt x="384274" y="615059"/>
                </a:cubicBezTo>
                <a:lnTo>
                  <a:pt x="384274" y="614168"/>
                </a:lnTo>
                <a:cubicBezTo>
                  <a:pt x="385759" y="601951"/>
                  <a:pt x="394609" y="591912"/>
                  <a:pt x="406548" y="588924"/>
                </a:cubicBezTo>
                <a:lnTo>
                  <a:pt x="411597" y="587736"/>
                </a:lnTo>
                <a:lnTo>
                  <a:pt x="410854" y="582390"/>
                </a:lnTo>
                <a:cubicBezTo>
                  <a:pt x="409963" y="576606"/>
                  <a:pt x="410899" y="570690"/>
                  <a:pt x="413527" y="565462"/>
                </a:cubicBezTo>
                <a:lnTo>
                  <a:pt x="413527" y="564719"/>
                </a:lnTo>
                <a:cubicBezTo>
                  <a:pt x="414389" y="562760"/>
                  <a:pt x="415487" y="560916"/>
                  <a:pt x="416794" y="559225"/>
                </a:cubicBezTo>
                <a:cubicBezTo>
                  <a:pt x="427426" y="546950"/>
                  <a:pt x="445959" y="545495"/>
                  <a:pt x="458373" y="555958"/>
                </a:cubicBezTo>
                <a:lnTo>
                  <a:pt x="507525" y="597834"/>
                </a:lnTo>
                <a:lnTo>
                  <a:pt x="635826" y="611347"/>
                </a:lnTo>
                <a:lnTo>
                  <a:pt x="558756" y="515270"/>
                </a:lnTo>
                <a:lnTo>
                  <a:pt x="371206" y="495669"/>
                </a:lnTo>
                <a:cubicBezTo>
                  <a:pt x="366514" y="495238"/>
                  <a:pt x="362014" y="493602"/>
                  <a:pt x="358138" y="490917"/>
                </a:cubicBezTo>
                <a:cubicBezTo>
                  <a:pt x="349110" y="484882"/>
                  <a:pt x="344106" y="474405"/>
                  <a:pt x="345071" y="463593"/>
                </a:cubicBezTo>
                <a:cubicBezTo>
                  <a:pt x="345383" y="461059"/>
                  <a:pt x="345977" y="458568"/>
                  <a:pt x="346853" y="456169"/>
                </a:cubicBezTo>
                <a:cubicBezTo>
                  <a:pt x="351738" y="443901"/>
                  <a:pt x="364152" y="436337"/>
                  <a:pt x="377294" y="437607"/>
                </a:cubicBezTo>
                <a:lnTo>
                  <a:pt x="507377" y="451268"/>
                </a:lnTo>
                <a:lnTo>
                  <a:pt x="425110" y="348806"/>
                </a:lnTo>
                <a:lnTo>
                  <a:pt x="309729" y="336630"/>
                </a:lnTo>
                <a:cubicBezTo>
                  <a:pt x="305007" y="336125"/>
                  <a:pt x="300477" y="334496"/>
                  <a:pt x="296513" y="331878"/>
                </a:cubicBezTo>
                <a:cubicBezTo>
                  <a:pt x="287603" y="325832"/>
                  <a:pt x="282658" y="315433"/>
                  <a:pt x="283594" y="304703"/>
                </a:cubicBezTo>
                <a:cubicBezTo>
                  <a:pt x="283876" y="302213"/>
                  <a:pt x="284470" y="299767"/>
                  <a:pt x="285375" y="297427"/>
                </a:cubicBezTo>
                <a:cubicBezTo>
                  <a:pt x="290083" y="285323"/>
                  <a:pt x="302111" y="277683"/>
                  <a:pt x="315075" y="278568"/>
                </a:cubicBezTo>
                <a:lnTo>
                  <a:pt x="373285" y="284804"/>
                </a:lnTo>
                <a:lnTo>
                  <a:pt x="286861" y="177145"/>
                </a:lnTo>
                <a:cubicBezTo>
                  <a:pt x="280490" y="169077"/>
                  <a:pt x="278753" y="158294"/>
                  <a:pt x="282257" y="148634"/>
                </a:cubicBezTo>
                <a:cubicBezTo>
                  <a:pt x="284143" y="143680"/>
                  <a:pt x="287321" y="139322"/>
                  <a:pt x="291464" y="136012"/>
                </a:cubicBezTo>
                <a:cubicBezTo>
                  <a:pt x="304175" y="126299"/>
                  <a:pt x="322291" y="128400"/>
                  <a:pt x="332449" y="140764"/>
                </a:cubicBezTo>
                <a:lnTo>
                  <a:pt x="418131" y="247532"/>
                </a:lnTo>
                <a:lnTo>
                  <a:pt x="424813" y="192440"/>
                </a:lnTo>
                <a:cubicBezTo>
                  <a:pt x="424991" y="190042"/>
                  <a:pt x="425541" y="187687"/>
                  <a:pt x="426447" y="185461"/>
                </a:cubicBezTo>
                <a:cubicBezTo>
                  <a:pt x="431362" y="173079"/>
                  <a:pt x="443939" y="165490"/>
                  <a:pt x="457185" y="166899"/>
                </a:cubicBezTo>
                <a:cubicBezTo>
                  <a:pt x="464907" y="167854"/>
                  <a:pt x="471946" y="171799"/>
                  <a:pt x="476787" y="177888"/>
                </a:cubicBezTo>
                <a:cubicBezTo>
                  <a:pt x="481375" y="183744"/>
                  <a:pt x="483603" y="191110"/>
                  <a:pt x="483023" y="198528"/>
                </a:cubicBezTo>
                <a:cubicBezTo>
                  <a:pt x="482994" y="198825"/>
                  <a:pt x="482994" y="199122"/>
                  <a:pt x="483023" y="199419"/>
                </a:cubicBezTo>
                <a:lnTo>
                  <a:pt x="469659" y="311534"/>
                </a:lnTo>
                <a:lnTo>
                  <a:pt x="551777" y="413847"/>
                </a:lnTo>
                <a:lnTo>
                  <a:pt x="566627" y="287329"/>
                </a:lnTo>
                <a:cubicBezTo>
                  <a:pt x="566805" y="284978"/>
                  <a:pt x="567354" y="282672"/>
                  <a:pt x="568260" y="280498"/>
                </a:cubicBezTo>
                <a:cubicBezTo>
                  <a:pt x="573383" y="268117"/>
                  <a:pt x="586154" y="260695"/>
                  <a:pt x="599444" y="262382"/>
                </a:cubicBezTo>
                <a:cubicBezTo>
                  <a:pt x="615036" y="264462"/>
                  <a:pt x="626292" y="278330"/>
                  <a:pt x="625134" y="294011"/>
                </a:cubicBezTo>
                <a:lnTo>
                  <a:pt x="603008" y="478146"/>
                </a:lnTo>
                <a:lnTo>
                  <a:pt x="687057" y="582093"/>
                </a:lnTo>
                <a:lnTo>
                  <a:pt x="714231" y="436567"/>
                </a:lnTo>
                <a:lnTo>
                  <a:pt x="684532" y="369744"/>
                </a:lnTo>
                <a:cubicBezTo>
                  <a:pt x="682691" y="365487"/>
                  <a:pt x="681889" y="360860"/>
                  <a:pt x="682156" y="356231"/>
                </a:cubicBezTo>
                <a:cubicBezTo>
                  <a:pt x="682929" y="345804"/>
                  <a:pt x="689136" y="336554"/>
                  <a:pt x="698491" y="331878"/>
                </a:cubicBezTo>
                <a:lnTo>
                  <a:pt x="699382" y="331878"/>
                </a:lnTo>
                <a:cubicBezTo>
                  <a:pt x="710712" y="326962"/>
                  <a:pt x="723884" y="329563"/>
                  <a:pt x="732496" y="338411"/>
                </a:cubicBezTo>
                <a:lnTo>
                  <a:pt x="736209" y="342272"/>
                </a:lnTo>
                <a:lnTo>
                  <a:pt x="740367" y="339005"/>
                </a:lnTo>
                <a:cubicBezTo>
                  <a:pt x="745015" y="335361"/>
                  <a:pt x="750657" y="333190"/>
                  <a:pt x="756553" y="332769"/>
                </a:cubicBezTo>
                <a:lnTo>
                  <a:pt x="756553" y="332769"/>
                </a:lnTo>
                <a:cubicBezTo>
                  <a:pt x="758765" y="332403"/>
                  <a:pt x="761022" y="332403"/>
                  <a:pt x="763235" y="332769"/>
                </a:cubicBezTo>
                <a:cubicBezTo>
                  <a:pt x="770823" y="334240"/>
                  <a:pt x="777535" y="338608"/>
                  <a:pt x="781946" y="344945"/>
                </a:cubicBezTo>
                <a:cubicBezTo>
                  <a:pt x="786311" y="351326"/>
                  <a:pt x="788019" y="359156"/>
                  <a:pt x="786697" y="366774"/>
                </a:cubicBezTo>
                <a:lnTo>
                  <a:pt x="774966" y="430033"/>
                </a:lnTo>
                <a:lnTo>
                  <a:pt x="827534" y="547048"/>
                </a:lnTo>
                <a:lnTo>
                  <a:pt x="872083" y="432855"/>
                </a:lnTo>
                <a:lnTo>
                  <a:pt x="795162" y="261788"/>
                </a:lnTo>
                <a:cubicBezTo>
                  <a:pt x="793246" y="257498"/>
                  <a:pt x="792385" y="252816"/>
                  <a:pt x="792637" y="248126"/>
                </a:cubicBezTo>
                <a:cubicBezTo>
                  <a:pt x="792845" y="245236"/>
                  <a:pt x="793439" y="242388"/>
                  <a:pt x="794419" y="239662"/>
                </a:cubicBezTo>
                <a:cubicBezTo>
                  <a:pt x="796988" y="232452"/>
                  <a:pt x="802334" y="226570"/>
                  <a:pt x="809269" y="223327"/>
                </a:cubicBezTo>
                <a:cubicBezTo>
                  <a:pt x="824044" y="217028"/>
                  <a:pt x="841136" y="223605"/>
                  <a:pt x="847878" y="238177"/>
                </a:cubicBezTo>
                <a:lnTo>
                  <a:pt x="901336" y="356973"/>
                </a:lnTo>
                <a:lnTo>
                  <a:pt x="949449" y="235058"/>
                </a:lnTo>
                <a:lnTo>
                  <a:pt x="903712" y="128735"/>
                </a:lnTo>
                <a:cubicBezTo>
                  <a:pt x="901797" y="124445"/>
                  <a:pt x="900935" y="119763"/>
                  <a:pt x="901188" y="115074"/>
                </a:cubicBezTo>
                <a:cubicBezTo>
                  <a:pt x="901366" y="112119"/>
                  <a:pt x="902019" y="109211"/>
                  <a:pt x="903118" y="106461"/>
                </a:cubicBezTo>
                <a:cubicBezTo>
                  <a:pt x="905657" y="99234"/>
                  <a:pt x="911018" y="93343"/>
                  <a:pt x="917968" y="90127"/>
                </a:cubicBezTo>
                <a:cubicBezTo>
                  <a:pt x="932728" y="83827"/>
                  <a:pt x="949835" y="90404"/>
                  <a:pt x="956577" y="104976"/>
                </a:cubicBezTo>
                <a:lnTo>
                  <a:pt x="980484" y="158286"/>
                </a:lnTo>
                <a:lnTo>
                  <a:pt x="1031122" y="30134"/>
                </a:lnTo>
                <a:cubicBezTo>
                  <a:pt x="1033720" y="23011"/>
                  <a:pt x="1039067" y="17230"/>
                  <a:pt x="1045971" y="14097"/>
                </a:cubicBezTo>
                <a:cubicBezTo>
                  <a:pt x="1053158" y="11167"/>
                  <a:pt x="1061207" y="11167"/>
                  <a:pt x="1068394" y="14097"/>
                </a:cubicBezTo>
                <a:cubicBezTo>
                  <a:pt x="1083085" y="20087"/>
                  <a:pt x="1090474" y="36564"/>
                  <a:pt x="1085174" y="51518"/>
                </a:cubicBezTo>
                <a:lnTo>
                  <a:pt x="1035428" y="177888"/>
                </a:lnTo>
                <a:lnTo>
                  <a:pt x="1086807" y="156059"/>
                </a:lnTo>
                <a:cubicBezTo>
                  <a:pt x="1101535" y="149854"/>
                  <a:pt x="1118531" y="156417"/>
                  <a:pt x="1125268" y="170908"/>
                </a:cubicBezTo>
                <a:cubicBezTo>
                  <a:pt x="1128077" y="177965"/>
                  <a:pt x="1128077" y="185829"/>
                  <a:pt x="1125268" y="192886"/>
                </a:cubicBezTo>
                <a:cubicBezTo>
                  <a:pt x="1122537" y="199924"/>
                  <a:pt x="1117227" y="205659"/>
                  <a:pt x="1110418" y="208923"/>
                </a:cubicBezTo>
                <a:lnTo>
                  <a:pt x="1109527" y="208923"/>
                </a:lnTo>
                <a:lnTo>
                  <a:pt x="1005580" y="253472"/>
                </a:lnTo>
                <a:lnTo>
                  <a:pt x="957616" y="375090"/>
                </a:lnTo>
                <a:lnTo>
                  <a:pt x="1076413" y="325195"/>
                </a:lnTo>
                <a:cubicBezTo>
                  <a:pt x="1091099" y="319086"/>
                  <a:pt x="1107990" y="325635"/>
                  <a:pt x="1114725" y="340045"/>
                </a:cubicBezTo>
                <a:cubicBezTo>
                  <a:pt x="1117629" y="346980"/>
                  <a:pt x="1117629" y="354791"/>
                  <a:pt x="1114725" y="361725"/>
                </a:cubicBezTo>
                <a:cubicBezTo>
                  <a:pt x="1111994" y="368764"/>
                  <a:pt x="1106684" y="374499"/>
                  <a:pt x="1099875" y="377763"/>
                </a:cubicBezTo>
                <a:lnTo>
                  <a:pt x="1098984" y="377763"/>
                </a:lnTo>
                <a:lnTo>
                  <a:pt x="928065" y="450229"/>
                </a:lnTo>
                <a:lnTo>
                  <a:pt x="879062" y="574668"/>
                </a:lnTo>
                <a:lnTo>
                  <a:pt x="1019539" y="525516"/>
                </a:lnTo>
                <a:lnTo>
                  <a:pt x="1062751" y="466118"/>
                </a:lnTo>
                <a:cubicBezTo>
                  <a:pt x="1065455" y="462266"/>
                  <a:pt x="1069080" y="459152"/>
                  <a:pt x="1073294" y="457060"/>
                </a:cubicBezTo>
                <a:cubicBezTo>
                  <a:pt x="1082852" y="452382"/>
                  <a:pt x="1094180" y="453175"/>
                  <a:pt x="1102993" y="459139"/>
                </a:cubicBezTo>
                <a:lnTo>
                  <a:pt x="1103885" y="459139"/>
                </a:lnTo>
                <a:cubicBezTo>
                  <a:pt x="1113768" y="466439"/>
                  <a:pt x="1118137" y="479071"/>
                  <a:pt x="1114873" y="490917"/>
                </a:cubicBezTo>
                <a:lnTo>
                  <a:pt x="1113388" y="495966"/>
                </a:lnTo>
                <a:lnTo>
                  <a:pt x="1118289" y="497896"/>
                </a:lnTo>
                <a:cubicBezTo>
                  <a:pt x="1123731" y="500153"/>
                  <a:pt x="1128418" y="503913"/>
                  <a:pt x="1131802" y="508736"/>
                </a:cubicBezTo>
                <a:cubicBezTo>
                  <a:pt x="1133373" y="510738"/>
                  <a:pt x="1134579" y="513000"/>
                  <a:pt x="1135366" y="515419"/>
                </a:cubicBezTo>
                <a:cubicBezTo>
                  <a:pt x="1137810" y="521826"/>
                  <a:pt x="1137810" y="528909"/>
                  <a:pt x="1135366" y="535317"/>
                </a:cubicBezTo>
                <a:cubicBezTo>
                  <a:pt x="1132250" y="543263"/>
                  <a:pt x="1125866" y="549483"/>
                  <a:pt x="1117843" y="552394"/>
                </a:cubicBezTo>
                <a:lnTo>
                  <a:pt x="1056811" y="573629"/>
                </a:lnTo>
                <a:lnTo>
                  <a:pt x="981078" y="677576"/>
                </a:lnTo>
                <a:lnTo>
                  <a:pt x="1103291" y="659459"/>
                </a:lnTo>
                <a:lnTo>
                  <a:pt x="1213771" y="507994"/>
                </a:lnTo>
                <a:cubicBezTo>
                  <a:pt x="1216557" y="504256"/>
                  <a:pt x="1220164" y="501207"/>
                  <a:pt x="1224315" y="499084"/>
                </a:cubicBezTo>
                <a:cubicBezTo>
                  <a:pt x="1234149" y="494243"/>
                  <a:pt x="1245852" y="495213"/>
                  <a:pt x="1254756" y="501608"/>
                </a:cubicBezTo>
                <a:cubicBezTo>
                  <a:pt x="1265320" y="509428"/>
                  <a:pt x="1269487" y="523261"/>
                  <a:pt x="1265002" y="535614"/>
                </a:cubicBezTo>
                <a:cubicBezTo>
                  <a:pt x="1264049" y="537959"/>
                  <a:pt x="1262855" y="540198"/>
                  <a:pt x="1261438" y="542296"/>
                </a:cubicBezTo>
                <a:lnTo>
                  <a:pt x="1184666" y="647283"/>
                </a:lnTo>
                <a:lnTo>
                  <a:pt x="1315045" y="627978"/>
                </a:lnTo>
                <a:lnTo>
                  <a:pt x="1383057" y="534723"/>
                </a:lnTo>
                <a:cubicBezTo>
                  <a:pt x="1385847" y="530893"/>
                  <a:pt x="1389513" y="527788"/>
                  <a:pt x="1393748" y="525665"/>
                </a:cubicBezTo>
                <a:cubicBezTo>
                  <a:pt x="1403646" y="521542"/>
                  <a:pt x="1414997" y="523075"/>
                  <a:pt x="1423447" y="529674"/>
                </a:cubicBezTo>
                <a:cubicBezTo>
                  <a:pt x="1433890" y="537513"/>
                  <a:pt x="1437988" y="551254"/>
                  <a:pt x="1433545" y="563531"/>
                </a:cubicBezTo>
                <a:cubicBezTo>
                  <a:pt x="1432694" y="565952"/>
                  <a:pt x="1431440" y="568212"/>
                  <a:pt x="1429833" y="570213"/>
                </a:cubicBezTo>
                <a:lnTo>
                  <a:pt x="1395530" y="617435"/>
                </a:lnTo>
                <a:lnTo>
                  <a:pt x="1532592" y="596943"/>
                </a:lnTo>
                <a:cubicBezTo>
                  <a:pt x="1548527" y="594709"/>
                  <a:pt x="1563342" y="605575"/>
                  <a:pt x="1566003" y="621445"/>
                </a:cubicBezTo>
                <a:cubicBezTo>
                  <a:pt x="1566796" y="626452"/>
                  <a:pt x="1566232" y="631579"/>
                  <a:pt x="1564370" y="636294"/>
                </a:cubicBezTo>
                <a:cubicBezTo>
                  <a:pt x="1560744" y="645949"/>
                  <a:pt x="1552369" y="653033"/>
                  <a:pt x="1542244" y="655005"/>
                </a:cubicBezTo>
                <a:lnTo>
                  <a:pt x="1407558" y="675052"/>
                </a:lnTo>
                <a:close/>
                <a:moveTo>
                  <a:pt x="904603" y="749299"/>
                </a:moveTo>
                <a:lnTo>
                  <a:pt x="846393" y="758061"/>
                </a:lnTo>
                <a:lnTo>
                  <a:pt x="890941" y="812856"/>
                </a:lnTo>
                <a:lnTo>
                  <a:pt x="992216" y="823547"/>
                </a:lnTo>
                <a:close/>
                <a:moveTo>
                  <a:pt x="868222" y="767267"/>
                </a:moveTo>
                <a:lnTo>
                  <a:pt x="901039" y="762367"/>
                </a:lnTo>
                <a:lnTo>
                  <a:pt x="955686" y="808995"/>
                </a:lnTo>
                <a:lnTo>
                  <a:pt x="896287" y="802758"/>
                </a:lnTo>
                <a:close/>
                <a:moveTo>
                  <a:pt x="851145" y="648471"/>
                </a:moveTo>
                <a:lnTo>
                  <a:pt x="829464" y="702078"/>
                </a:lnTo>
                <a:lnTo>
                  <a:pt x="899406" y="691683"/>
                </a:lnTo>
                <a:lnTo>
                  <a:pt x="958804" y="610010"/>
                </a:lnTo>
                <a:close/>
                <a:moveTo>
                  <a:pt x="847878" y="688416"/>
                </a:moveTo>
                <a:lnTo>
                  <a:pt x="859906" y="657678"/>
                </a:lnTo>
                <a:lnTo>
                  <a:pt x="927917" y="633918"/>
                </a:lnTo>
                <a:lnTo>
                  <a:pt x="893020" y="681585"/>
                </a:lnTo>
                <a:close/>
                <a:moveTo>
                  <a:pt x="842383" y="847604"/>
                </a:moveTo>
                <a:lnTo>
                  <a:pt x="805705" y="801867"/>
                </a:lnTo>
                <a:lnTo>
                  <a:pt x="779867" y="867205"/>
                </a:lnTo>
                <a:lnTo>
                  <a:pt x="821445" y="959718"/>
                </a:lnTo>
                <a:close/>
                <a:moveTo>
                  <a:pt x="809120" y="824735"/>
                </a:moveTo>
                <a:lnTo>
                  <a:pt x="830058" y="850722"/>
                </a:lnTo>
                <a:lnTo>
                  <a:pt x="816842" y="920961"/>
                </a:lnTo>
                <a:lnTo>
                  <a:pt x="792489" y="866908"/>
                </a:lnTo>
                <a:close/>
                <a:moveTo>
                  <a:pt x="678295" y="798452"/>
                </a:moveTo>
                <a:lnTo>
                  <a:pt x="618897" y="880124"/>
                </a:lnTo>
                <a:lnTo>
                  <a:pt x="727151" y="842258"/>
                </a:lnTo>
                <a:lnTo>
                  <a:pt x="748534" y="788057"/>
                </a:lnTo>
                <a:close/>
                <a:moveTo>
                  <a:pt x="649784" y="856365"/>
                </a:moveTo>
                <a:lnTo>
                  <a:pt x="684681" y="808549"/>
                </a:lnTo>
                <a:lnTo>
                  <a:pt x="729229" y="801718"/>
                </a:lnTo>
                <a:lnTo>
                  <a:pt x="717201" y="832606"/>
                </a:lnTo>
                <a:close/>
                <a:moveTo>
                  <a:pt x="756404" y="530565"/>
                </a:moveTo>
                <a:lnTo>
                  <a:pt x="735318" y="642679"/>
                </a:lnTo>
                <a:lnTo>
                  <a:pt x="772145" y="688416"/>
                </a:lnTo>
                <a:lnTo>
                  <a:pt x="797983" y="623078"/>
                </a:lnTo>
                <a:close/>
                <a:moveTo>
                  <a:pt x="747791" y="639561"/>
                </a:moveTo>
                <a:lnTo>
                  <a:pt x="761008" y="569174"/>
                </a:lnTo>
                <a:lnTo>
                  <a:pt x="784915" y="623226"/>
                </a:lnTo>
                <a:lnTo>
                  <a:pt x="768284" y="665399"/>
                </a:lnTo>
                <a:close/>
                <a:moveTo>
                  <a:pt x="687205" y="676091"/>
                </a:moveTo>
                <a:lnTo>
                  <a:pt x="586080" y="665399"/>
                </a:lnTo>
                <a:lnTo>
                  <a:pt x="673247" y="739647"/>
                </a:lnTo>
                <a:lnTo>
                  <a:pt x="731308" y="730886"/>
                </a:lnTo>
                <a:close/>
                <a:moveTo>
                  <a:pt x="622164" y="680843"/>
                </a:moveTo>
                <a:lnTo>
                  <a:pt x="681562" y="686931"/>
                </a:lnTo>
                <a:lnTo>
                  <a:pt x="709925" y="722570"/>
                </a:lnTo>
                <a:lnTo>
                  <a:pt x="677107" y="727322"/>
                </a:lnTo>
                <a:close/>
              </a:path>
            </a:pathLst>
          </a:custGeom>
          <a:no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7"/>
          <p:cNvSpPr/>
          <p:nvPr/>
        </p:nvSpPr>
        <p:spPr>
          <a:xfrm flipH="1">
            <a:off x="294429" y="2691427"/>
            <a:ext cx="2897972" cy="2935122"/>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7"/>
          <p:cNvSpPr/>
          <p:nvPr/>
        </p:nvSpPr>
        <p:spPr>
          <a:xfrm flipH="1">
            <a:off x="2084575" y="5989805"/>
            <a:ext cx="966893" cy="868709"/>
          </a:xfrm>
          <a:custGeom>
            <a:avLst/>
            <a:gdLst/>
            <a:ahLst/>
            <a:cxnLst/>
            <a:rect l="l" t="t" r="r" b="b"/>
            <a:pathLst>
              <a:path w="957320" h="860108" extrusionOk="0">
                <a:moveTo>
                  <a:pt x="6602" y="397752"/>
                </a:moveTo>
                <a:lnTo>
                  <a:pt x="107312" y="400033"/>
                </a:lnTo>
                <a:lnTo>
                  <a:pt x="50478" y="341643"/>
                </a:lnTo>
                <a:cubicBezTo>
                  <a:pt x="43135" y="334406"/>
                  <a:pt x="43021" y="322564"/>
                  <a:pt x="50250" y="315194"/>
                </a:cubicBezTo>
                <a:cubicBezTo>
                  <a:pt x="50319" y="315115"/>
                  <a:pt x="50387" y="315035"/>
                  <a:pt x="50478" y="314957"/>
                </a:cubicBezTo>
                <a:cubicBezTo>
                  <a:pt x="57844" y="307622"/>
                  <a:pt x="69711" y="307622"/>
                  <a:pt x="77077" y="314957"/>
                </a:cubicBezTo>
                <a:lnTo>
                  <a:pt x="161873" y="400717"/>
                </a:lnTo>
                <a:lnTo>
                  <a:pt x="230075" y="402314"/>
                </a:lnTo>
                <a:lnTo>
                  <a:pt x="102993" y="270709"/>
                </a:lnTo>
                <a:cubicBezTo>
                  <a:pt x="96991" y="264300"/>
                  <a:pt x="96991" y="254309"/>
                  <a:pt x="102993" y="247900"/>
                </a:cubicBezTo>
                <a:cubicBezTo>
                  <a:pt x="109426" y="241986"/>
                  <a:pt x="119293" y="241986"/>
                  <a:pt x="125726" y="247900"/>
                </a:cubicBezTo>
                <a:lnTo>
                  <a:pt x="277816" y="403682"/>
                </a:lnTo>
                <a:lnTo>
                  <a:pt x="348063" y="405279"/>
                </a:lnTo>
                <a:lnTo>
                  <a:pt x="235531" y="291236"/>
                </a:lnTo>
                <a:cubicBezTo>
                  <a:pt x="229052" y="282409"/>
                  <a:pt x="230938" y="269988"/>
                  <a:pt x="239737" y="263494"/>
                </a:cubicBezTo>
                <a:cubicBezTo>
                  <a:pt x="244488" y="260000"/>
                  <a:pt x="250513" y="258798"/>
                  <a:pt x="256218" y="260217"/>
                </a:cubicBezTo>
                <a:lnTo>
                  <a:pt x="404216" y="318835"/>
                </a:lnTo>
                <a:lnTo>
                  <a:pt x="375571" y="254971"/>
                </a:lnTo>
                <a:lnTo>
                  <a:pt x="173695" y="176738"/>
                </a:lnTo>
                <a:cubicBezTo>
                  <a:pt x="165238" y="173205"/>
                  <a:pt x="161237" y="163459"/>
                  <a:pt x="164738" y="154969"/>
                </a:cubicBezTo>
                <a:cubicBezTo>
                  <a:pt x="168148" y="146749"/>
                  <a:pt x="177401" y="142675"/>
                  <a:pt x="185744" y="145718"/>
                </a:cubicBezTo>
                <a:lnTo>
                  <a:pt x="356248" y="211863"/>
                </a:lnTo>
                <a:lnTo>
                  <a:pt x="328285" y="149367"/>
                </a:lnTo>
                <a:lnTo>
                  <a:pt x="216434" y="103750"/>
                </a:lnTo>
                <a:cubicBezTo>
                  <a:pt x="206773" y="99846"/>
                  <a:pt x="202090" y="88820"/>
                  <a:pt x="205977" y="79120"/>
                </a:cubicBezTo>
                <a:cubicBezTo>
                  <a:pt x="205977" y="79120"/>
                  <a:pt x="205977" y="79117"/>
                  <a:pt x="205977" y="79117"/>
                </a:cubicBezTo>
                <a:cubicBezTo>
                  <a:pt x="209864" y="69542"/>
                  <a:pt x="220709" y="64871"/>
                  <a:pt x="230302" y="68625"/>
                </a:cubicBezTo>
                <a:lnTo>
                  <a:pt x="306233" y="99189"/>
                </a:lnTo>
                <a:lnTo>
                  <a:pt x="265085" y="7955"/>
                </a:lnTo>
                <a:cubicBezTo>
                  <a:pt x="264175" y="5448"/>
                  <a:pt x="264175" y="2706"/>
                  <a:pt x="265085" y="200"/>
                </a:cubicBezTo>
                <a:cubicBezTo>
                  <a:pt x="267608" y="1071"/>
                  <a:pt x="269723" y="2862"/>
                  <a:pt x="270996" y="5218"/>
                </a:cubicBezTo>
                <a:lnTo>
                  <a:pt x="319418" y="93715"/>
                </a:lnTo>
                <a:lnTo>
                  <a:pt x="341016" y="14797"/>
                </a:lnTo>
                <a:cubicBezTo>
                  <a:pt x="343517" y="4645"/>
                  <a:pt x="353724" y="-1559"/>
                  <a:pt x="363840" y="941"/>
                </a:cubicBezTo>
                <a:cubicBezTo>
                  <a:pt x="373957" y="3441"/>
                  <a:pt x="380141" y="13698"/>
                  <a:pt x="377663" y="23850"/>
                </a:cubicBezTo>
                <a:cubicBezTo>
                  <a:pt x="377572" y="24181"/>
                  <a:pt x="377481" y="24507"/>
                  <a:pt x="377390" y="24833"/>
                </a:cubicBezTo>
                <a:lnTo>
                  <a:pt x="345563" y="141156"/>
                </a:lnTo>
                <a:lnTo>
                  <a:pt x="378299" y="201143"/>
                </a:lnTo>
                <a:lnTo>
                  <a:pt x="428769" y="25289"/>
                </a:lnTo>
                <a:cubicBezTo>
                  <a:pt x="431928" y="16658"/>
                  <a:pt x="441477" y="12231"/>
                  <a:pt x="450070" y="15404"/>
                </a:cubicBezTo>
                <a:cubicBezTo>
                  <a:pt x="457776" y="18248"/>
                  <a:pt x="462255" y="26334"/>
                  <a:pt x="460596" y="34413"/>
                </a:cubicBezTo>
                <a:lnTo>
                  <a:pt x="401033" y="242426"/>
                </a:lnTo>
                <a:lnTo>
                  <a:pt x="434906" y="304237"/>
                </a:lnTo>
                <a:lnTo>
                  <a:pt x="477646" y="149596"/>
                </a:lnTo>
                <a:cubicBezTo>
                  <a:pt x="482034" y="139560"/>
                  <a:pt x="493696" y="134998"/>
                  <a:pt x="503699" y="139402"/>
                </a:cubicBezTo>
                <a:cubicBezTo>
                  <a:pt x="509019" y="141743"/>
                  <a:pt x="513042" y="146302"/>
                  <a:pt x="514702" y="151876"/>
                </a:cubicBezTo>
                <a:lnTo>
                  <a:pt x="537436" y="311536"/>
                </a:lnTo>
                <a:lnTo>
                  <a:pt x="578584" y="254515"/>
                </a:lnTo>
                <a:lnTo>
                  <a:pt x="545166" y="40571"/>
                </a:lnTo>
                <a:cubicBezTo>
                  <a:pt x="543188" y="31593"/>
                  <a:pt x="548825" y="22700"/>
                  <a:pt x="557760" y="20705"/>
                </a:cubicBezTo>
                <a:cubicBezTo>
                  <a:pt x="566717" y="18709"/>
                  <a:pt x="575583" y="24368"/>
                  <a:pt x="577561" y="33343"/>
                </a:cubicBezTo>
                <a:cubicBezTo>
                  <a:pt x="577720" y="34073"/>
                  <a:pt x="577834" y="34809"/>
                  <a:pt x="577902" y="35553"/>
                </a:cubicBezTo>
                <a:lnTo>
                  <a:pt x="606092" y="216424"/>
                </a:lnTo>
                <a:lnTo>
                  <a:pt x="646331" y="159175"/>
                </a:lnTo>
                <a:lnTo>
                  <a:pt x="629280" y="39659"/>
                </a:lnTo>
                <a:cubicBezTo>
                  <a:pt x="627825" y="29392"/>
                  <a:pt x="634964" y="19895"/>
                  <a:pt x="645194" y="18447"/>
                </a:cubicBezTo>
                <a:cubicBezTo>
                  <a:pt x="655424" y="16998"/>
                  <a:pt x="664882" y="24146"/>
                  <a:pt x="666336" y="34413"/>
                </a:cubicBezTo>
                <a:lnTo>
                  <a:pt x="678158" y="115383"/>
                </a:lnTo>
                <a:lnTo>
                  <a:pt x="737039" y="33728"/>
                </a:lnTo>
                <a:cubicBezTo>
                  <a:pt x="738653" y="31541"/>
                  <a:pt x="740994" y="30004"/>
                  <a:pt x="743631" y="29395"/>
                </a:cubicBezTo>
                <a:cubicBezTo>
                  <a:pt x="744063" y="32061"/>
                  <a:pt x="743586" y="34796"/>
                  <a:pt x="742267" y="37150"/>
                </a:cubicBezTo>
                <a:lnTo>
                  <a:pt x="689980" y="123138"/>
                </a:lnTo>
                <a:lnTo>
                  <a:pt x="769093" y="102610"/>
                </a:lnTo>
                <a:cubicBezTo>
                  <a:pt x="779369" y="100808"/>
                  <a:pt x="789145" y="107699"/>
                  <a:pt x="790941" y="117997"/>
                </a:cubicBezTo>
                <a:cubicBezTo>
                  <a:pt x="792509" y="127100"/>
                  <a:pt x="787326" y="136020"/>
                  <a:pt x="778641" y="139104"/>
                </a:cubicBezTo>
                <a:lnTo>
                  <a:pt x="662017" y="169439"/>
                </a:lnTo>
                <a:lnTo>
                  <a:pt x="626552" y="228057"/>
                </a:lnTo>
                <a:lnTo>
                  <a:pt x="803876" y="182440"/>
                </a:lnTo>
                <a:cubicBezTo>
                  <a:pt x="812833" y="180417"/>
                  <a:pt x="821768" y="185859"/>
                  <a:pt x="824109" y="194756"/>
                </a:cubicBezTo>
                <a:cubicBezTo>
                  <a:pt x="826337" y="203547"/>
                  <a:pt x="821040" y="212483"/>
                  <a:pt x="812288" y="214721"/>
                </a:cubicBezTo>
                <a:cubicBezTo>
                  <a:pt x="812128" y="214757"/>
                  <a:pt x="811992" y="214794"/>
                  <a:pt x="811833" y="214828"/>
                </a:cubicBezTo>
                <a:lnTo>
                  <a:pt x="602000" y="267059"/>
                </a:lnTo>
                <a:lnTo>
                  <a:pt x="565626" y="327274"/>
                </a:lnTo>
                <a:lnTo>
                  <a:pt x="720671" y="287131"/>
                </a:lnTo>
                <a:cubicBezTo>
                  <a:pt x="731514" y="285785"/>
                  <a:pt x="741381" y="293513"/>
                  <a:pt x="742722" y="304390"/>
                </a:cubicBezTo>
                <a:cubicBezTo>
                  <a:pt x="743449" y="310252"/>
                  <a:pt x="741540" y="316132"/>
                  <a:pt x="737493" y="320431"/>
                </a:cubicBezTo>
                <a:lnTo>
                  <a:pt x="611548" y="419876"/>
                </a:lnTo>
                <a:lnTo>
                  <a:pt x="681568" y="427175"/>
                </a:lnTo>
                <a:lnTo>
                  <a:pt x="850026" y="290324"/>
                </a:lnTo>
                <a:cubicBezTo>
                  <a:pt x="857096" y="285069"/>
                  <a:pt x="867008" y="286161"/>
                  <a:pt x="872760" y="292833"/>
                </a:cubicBezTo>
                <a:cubicBezTo>
                  <a:pt x="878057" y="299949"/>
                  <a:pt x="876852" y="309987"/>
                  <a:pt x="870031" y="315641"/>
                </a:cubicBezTo>
                <a:lnTo>
                  <a:pt x="727718" y="429684"/>
                </a:lnTo>
                <a:lnTo>
                  <a:pt x="795919" y="436755"/>
                </a:lnTo>
                <a:lnTo>
                  <a:pt x="891628" y="366504"/>
                </a:lnTo>
                <a:cubicBezTo>
                  <a:pt x="900768" y="361484"/>
                  <a:pt x="912225" y="364851"/>
                  <a:pt x="917250" y="374022"/>
                </a:cubicBezTo>
                <a:cubicBezTo>
                  <a:pt x="921182" y="381243"/>
                  <a:pt x="920023" y="390189"/>
                  <a:pt x="914362" y="396155"/>
                </a:cubicBezTo>
                <a:lnTo>
                  <a:pt x="850253" y="446790"/>
                </a:lnTo>
                <a:lnTo>
                  <a:pt x="950281" y="457054"/>
                </a:lnTo>
                <a:cubicBezTo>
                  <a:pt x="952987" y="457362"/>
                  <a:pt x="955510" y="458660"/>
                  <a:pt x="957330" y="460704"/>
                </a:cubicBezTo>
                <a:cubicBezTo>
                  <a:pt x="955261" y="462330"/>
                  <a:pt x="952692" y="463213"/>
                  <a:pt x="950055" y="463213"/>
                </a:cubicBezTo>
                <a:lnTo>
                  <a:pt x="849344" y="460932"/>
                </a:lnTo>
                <a:lnTo>
                  <a:pt x="906860" y="519093"/>
                </a:lnTo>
                <a:cubicBezTo>
                  <a:pt x="914203" y="526330"/>
                  <a:pt x="914317" y="538173"/>
                  <a:pt x="907087" y="545542"/>
                </a:cubicBezTo>
                <a:cubicBezTo>
                  <a:pt x="907019" y="545622"/>
                  <a:pt x="906951" y="545702"/>
                  <a:pt x="906860" y="545779"/>
                </a:cubicBezTo>
                <a:cubicBezTo>
                  <a:pt x="899495" y="553114"/>
                  <a:pt x="887627" y="553114"/>
                  <a:pt x="880262" y="545779"/>
                </a:cubicBezTo>
                <a:lnTo>
                  <a:pt x="795464" y="459791"/>
                </a:lnTo>
                <a:lnTo>
                  <a:pt x="727263" y="458423"/>
                </a:lnTo>
                <a:lnTo>
                  <a:pt x="854345" y="590028"/>
                </a:lnTo>
                <a:cubicBezTo>
                  <a:pt x="860347" y="596437"/>
                  <a:pt x="860347" y="606427"/>
                  <a:pt x="854345" y="612836"/>
                </a:cubicBezTo>
                <a:cubicBezTo>
                  <a:pt x="847911" y="618750"/>
                  <a:pt x="838045" y="618750"/>
                  <a:pt x="831611" y="612836"/>
                </a:cubicBezTo>
                <a:lnTo>
                  <a:pt x="681113" y="457054"/>
                </a:lnTo>
                <a:lnTo>
                  <a:pt x="609502" y="455686"/>
                </a:lnTo>
                <a:lnTo>
                  <a:pt x="723171" y="569728"/>
                </a:lnTo>
                <a:cubicBezTo>
                  <a:pt x="729604" y="578747"/>
                  <a:pt x="727513" y="591282"/>
                  <a:pt x="718533" y="597728"/>
                </a:cubicBezTo>
                <a:cubicBezTo>
                  <a:pt x="713896" y="601056"/>
                  <a:pt x="708053" y="602237"/>
                  <a:pt x="702483" y="600976"/>
                </a:cubicBezTo>
                <a:lnTo>
                  <a:pt x="553577" y="541674"/>
                </a:lnTo>
                <a:lnTo>
                  <a:pt x="582222" y="605766"/>
                </a:lnTo>
                <a:lnTo>
                  <a:pt x="782961" y="683771"/>
                </a:lnTo>
                <a:cubicBezTo>
                  <a:pt x="791418" y="687256"/>
                  <a:pt x="795624" y="696815"/>
                  <a:pt x="792509" y="705439"/>
                </a:cubicBezTo>
                <a:cubicBezTo>
                  <a:pt x="789145" y="713992"/>
                  <a:pt x="779505" y="718193"/>
                  <a:pt x="770980" y="714818"/>
                </a:cubicBezTo>
                <a:cubicBezTo>
                  <a:pt x="770957" y="714809"/>
                  <a:pt x="770935" y="714799"/>
                  <a:pt x="770912" y="714790"/>
                </a:cubicBezTo>
                <a:lnTo>
                  <a:pt x="600408" y="648646"/>
                </a:lnTo>
                <a:lnTo>
                  <a:pt x="628371" y="711141"/>
                </a:lnTo>
                <a:lnTo>
                  <a:pt x="740221" y="756758"/>
                </a:lnTo>
                <a:cubicBezTo>
                  <a:pt x="749792" y="760542"/>
                  <a:pt x="754521" y="771401"/>
                  <a:pt x="750747" y="781012"/>
                </a:cubicBezTo>
                <a:cubicBezTo>
                  <a:pt x="750724" y="781063"/>
                  <a:pt x="750702" y="781113"/>
                  <a:pt x="750679" y="781163"/>
                </a:cubicBezTo>
                <a:cubicBezTo>
                  <a:pt x="746791" y="790738"/>
                  <a:pt x="735948" y="795409"/>
                  <a:pt x="726354" y="791655"/>
                </a:cubicBezTo>
                <a:lnTo>
                  <a:pt x="650423" y="761320"/>
                </a:lnTo>
                <a:lnTo>
                  <a:pt x="691571" y="852554"/>
                </a:lnTo>
                <a:cubicBezTo>
                  <a:pt x="692571" y="855040"/>
                  <a:pt x="692571" y="857822"/>
                  <a:pt x="691571" y="860308"/>
                </a:cubicBezTo>
                <a:cubicBezTo>
                  <a:pt x="689047" y="859437"/>
                  <a:pt x="686933" y="857647"/>
                  <a:pt x="685660" y="855291"/>
                </a:cubicBezTo>
                <a:lnTo>
                  <a:pt x="637237" y="767022"/>
                </a:lnTo>
                <a:lnTo>
                  <a:pt x="615640" y="845711"/>
                </a:lnTo>
                <a:cubicBezTo>
                  <a:pt x="612867" y="855560"/>
                  <a:pt x="602796" y="861419"/>
                  <a:pt x="592906" y="858940"/>
                </a:cubicBezTo>
                <a:cubicBezTo>
                  <a:pt x="583017" y="856267"/>
                  <a:pt x="577129" y="846078"/>
                  <a:pt x="579721" y="836132"/>
                </a:cubicBezTo>
                <a:lnTo>
                  <a:pt x="611548" y="719580"/>
                </a:lnTo>
                <a:lnTo>
                  <a:pt x="578811" y="660962"/>
                </a:lnTo>
                <a:lnTo>
                  <a:pt x="527888" y="835903"/>
                </a:lnTo>
                <a:cubicBezTo>
                  <a:pt x="525160" y="844653"/>
                  <a:pt x="516020" y="849684"/>
                  <a:pt x="507200" y="847308"/>
                </a:cubicBezTo>
                <a:cubicBezTo>
                  <a:pt x="498425" y="844767"/>
                  <a:pt x="493355" y="835596"/>
                  <a:pt x="495833" y="826780"/>
                </a:cubicBezTo>
                <a:lnTo>
                  <a:pt x="555395" y="618538"/>
                </a:lnTo>
                <a:lnTo>
                  <a:pt x="521522" y="556955"/>
                </a:lnTo>
                <a:lnTo>
                  <a:pt x="479010" y="711597"/>
                </a:lnTo>
                <a:cubicBezTo>
                  <a:pt x="476578" y="720045"/>
                  <a:pt x="468007" y="725141"/>
                  <a:pt x="459459" y="723229"/>
                </a:cubicBezTo>
                <a:cubicBezTo>
                  <a:pt x="450729" y="724044"/>
                  <a:pt x="442908" y="717808"/>
                  <a:pt x="441726" y="709088"/>
                </a:cubicBezTo>
                <a:lnTo>
                  <a:pt x="418992" y="549429"/>
                </a:lnTo>
                <a:lnTo>
                  <a:pt x="378072" y="606450"/>
                </a:lnTo>
                <a:lnTo>
                  <a:pt x="411263" y="820622"/>
                </a:lnTo>
                <a:cubicBezTo>
                  <a:pt x="412036" y="829784"/>
                  <a:pt x="405261" y="837842"/>
                  <a:pt x="396123" y="838618"/>
                </a:cubicBezTo>
                <a:cubicBezTo>
                  <a:pt x="387847" y="839320"/>
                  <a:pt x="380323" y="833775"/>
                  <a:pt x="378526" y="825640"/>
                </a:cubicBezTo>
                <a:lnTo>
                  <a:pt x="350337" y="644996"/>
                </a:lnTo>
                <a:lnTo>
                  <a:pt x="310325" y="700193"/>
                </a:lnTo>
                <a:lnTo>
                  <a:pt x="327603" y="819709"/>
                </a:lnTo>
                <a:cubicBezTo>
                  <a:pt x="328967" y="830078"/>
                  <a:pt x="321783" y="839619"/>
                  <a:pt x="311462" y="841149"/>
                </a:cubicBezTo>
                <a:cubicBezTo>
                  <a:pt x="301277" y="842632"/>
                  <a:pt x="291820" y="835545"/>
                  <a:pt x="290342" y="825323"/>
                </a:cubicBezTo>
                <a:cubicBezTo>
                  <a:pt x="290342" y="825277"/>
                  <a:pt x="290319" y="825229"/>
                  <a:pt x="290319" y="825183"/>
                </a:cubicBezTo>
                <a:lnTo>
                  <a:pt x="277816" y="744897"/>
                </a:lnTo>
                <a:lnTo>
                  <a:pt x="218708" y="826552"/>
                </a:lnTo>
                <a:cubicBezTo>
                  <a:pt x="217003" y="828648"/>
                  <a:pt x="214707" y="830162"/>
                  <a:pt x="212115" y="830885"/>
                </a:cubicBezTo>
                <a:cubicBezTo>
                  <a:pt x="211637" y="828219"/>
                  <a:pt x="212115" y="825471"/>
                  <a:pt x="213479" y="823131"/>
                </a:cubicBezTo>
                <a:lnTo>
                  <a:pt x="265767" y="736915"/>
                </a:lnTo>
                <a:lnTo>
                  <a:pt x="186653" y="757442"/>
                </a:lnTo>
                <a:cubicBezTo>
                  <a:pt x="176741" y="760054"/>
                  <a:pt x="166579" y="754144"/>
                  <a:pt x="163919" y="744213"/>
                </a:cubicBezTo>
                <a:cubicBezTo>
                  <a:pt x="161464" y="734216"/>
                  <a:pt x="167421" y="724083"/>
                  <a:pt x="177332" y="721405"/>
                </a:cubicBezTo>
                <a:lnTo>
                  <a:pt x="293957" y="690841"/>
                </a:lnTo>
                <a:lnTo>
                  <a:pt x="329421" y="632452"/>
                </a:lnTo>
                <a:lnTo>
                  <a:pt x="152098" y="676700"/>
                </a:lnTo>
                <a:cubicBezTo>
                  <a:pt x="143231" y="678990"/>
                  <a:pt x="134184" y="673625"/>
                  <a:pt x="131887" y="664721"/>
                </a:cubicBezTo>
                <a:cubicBezTo>
                  <a:pt x="131887" y="664685"/>
                  <a:pt x="131864" y="664648"/>
                  <a:pt x="131864" y="664612"/>
                </a:cubicBezTo>
                <a:cubicBezTo>
                  <a:pt x="129728" y="655668"/>
                  <a:pt x="135229" y="646682"/>
                  <a:pt x="144141" y="644540"/>
                </a:cubicBezTo>
                <a:cubicBezTo>
                  <a:pt x="144141" y="644540"/>
                  <a:pt x="144141" y="644540"/>
                  <a:pt x="144141" y="644540"/>
                </a:cubicBezTo>
                <a:lnTo>
                  <a:pt x="353974" y="592081"/>
                </a:lnTo>
                <a:lnTo>
                  <a:pt x="390348" y="531866"/>
                </a:lnTo>
                <a:lnTo>
                  <a:pt x="235304" y="572237"/>
                </a:lnTo>
                <a:cubicBezTo>
                  <a:pt x="226801" y="574484"/>
                  <a:pt x="218026" y="569680"/>
                  <a:pt x="215298" y="561289"/>
                </a:cubicBezTo>
                <a:cubicBezTo>
                  <a:pt x="210024" y="554029"/>
                  <a:pt x="211546" y="543868"/>
                  <a:pt x="218708" y="538481"/>
                </a:cubicBezTo>
                <a:lnTo>
                  <a:pt x="346017" y="439035"/>
                </a:lnTo>
                <a:lnTo>
                  <a:pt x="275088" y="432877"/>
                </a:lnTo>
                <a:lnTo>
                  <a:pt x="106630" y="568588"/>
                </a:lnTo>
                <a:cubicBezTo>
                  <a:pt x="99697" y="574196"/>
                  <a:pt x="89534" y="573095"/>
                  <a:pt x="83941" y="566127"/>
                </a:cubicBezTo>
                <a:cubicBezTo>
                  <a:pt x="83919" y="566111"/>
                  <a:pt x="83919" y="566095"/>
                  <a:pt x="83896" y="566079"/>
                </a:cubicBezTo>
                <a:cubicBezTo>
                  <a:pt x="78372" y="559115"/>
                  <a:pt x="79372" y="548998"/>
                  <a:pt x="86170" y="543270"/>
                </a:cubicBezTo>
                <a:lnTo>
                  <a:pt x="228711" y="429228"/>
                </a:lnTo>
                <a:lnTo>
                  <a:pt x="160509" y="422157"/>
                </a:lnTo>
                <a:lnTo>
                  <a:pt x="65710" y="496741"/>
                </a:lnTo>
                <a:cubicBezTo>
                  <a:pt x="56570" y="501761"/>
                  <a:pt x="45113" y="498395"/>
                  <a:pt x="40088" y="489223"/>
                </a:cubicBezTo>
                <a:cubicBezTo>
                  <a:pt x="36155" y="482002"/>
                  <a:pt x="37315" y="473057"/>
                  <a:pt x="42976" y="467090"/>
                </a:cubicBezTo>
                <a:lnTo>
                  <a:pt x="107085" y="416683"/>
                </a:lnTo>
                <a:lnTo>
                  <a:pt x="7056" y="406191"/>
                </a:lnTo>
                <a:cubicBezTo>
                  <a:pt x="4373" y="405965"/>
                  <a:pt x="1850" y="404745"/>
                  <a:pt x="9" y="402770"/>
                </a:cubicBezTo>
                <a:cubicBezTo>
                  <a:pt x="1554" y="400368"/>
                  <a:pt x="3874" y="398591"/>
                  <a:pt x="6602" y="397752"/>
                </a:cubicBezTo>
                <a:close/>
                <a:moveTo>
                  <a:pt x="415810" y="491039"/>
                </a:moveTo>
                <a:lnTo>
                  <a:pt x="436952" y="455686"/>
                </a:lnTo>
                <a:lnTo>
                  <a:pt x="418310" y="460475"/>
                </a:lnTo>
                <a:lnTo>
                  <a:pt x="433542" y="448615"/>
                </a:lnTo>
                <a:lnTo>
                  <a:pt x="391485" y="444053"/>
                </a:lnTo>
                <a:lnTo>
                  <a:pt x="292366" y="524111"/>
                </a:lnTo>
                <a:close/>
                <a:moveTo>
                  <a:pt x="499698" y="515216"/>
                </a:moveTo>
                <a:lnTo>
                  <a:pt x="479692" y="478722"/>
                </a:lnTo>
                <a:lnTo>
                  <a:pt x="474463" y="497197"/>
                </a:lnTo>
                <a:lnTo>
                  <a:pt x="471735" y="478038"/>
                </a:lnTo>
                <a:lnTo>
                  <a:pt x="447183" y="511795"/>
                </a:lnTo>
                <a:lnTo>
                  <a:pt x="465597" y="637926"/>
                </a:lnTo>
                <a:close/>
                <a:moveTo>
                  <a:pt x="561988" y="455686"/>
                </a:moveTo>
                <a:lnTo>
                  <a:pt x="520386" y="455686"/>
                </a:lnTo>
                <a:lnTo>
                  <a:pt x="534025" y="469371"/>
                </a:lnTo>
                <a:lnTo>
                  <a:pt x="516066" y="462300"/>
                </a:lnTo>
                <a:lnTo>
                  <a:pt x="533117" y="500162"/>
                </a:lnTo>
                <a:lnTo>
                  <a:pt x="651332" y="547376"/>
                </a:lnTo>
                <a:close/>
                <a:moveTo>
                  <a:pt x="541073" y="370838"/>
                </a:moveTo>
                <a:lnTo>
                  <a:pt x="519476" y="406647"/>
                </a:lnTo>
                <a:lnTo>
                  <a:pt x="538118" y="401630"/>
                </a:lnTo>
                <a:lnTo>
                  <a:pt x="522886" y="413718"/>
                </a:lnTo>
                <a:lnTo>
                  <a:pt x="564489" y="418052"/>
                </a:lnTo>
                <a:lnTo>
                  <a:pt x="664290" y="337994"/>
                </a:lnTo>
                <a:close/>
                <a:moveTo>
                  <a:pt x="457413" y="346889"/>
                </a:moveTo>
                <a:lnTo>
                  <a:pt x="477419" y="383383"/>
                </a:lnTo>
                <a:lnTo>
                  <a:pt x="482420" y="364452"/>
                </a:lnTo>
                <a:lnTo>
                  <a:pt x="485148" y="383611"/>
                </a:lnTo>
                <a:lnTo>
                  <a:pt x="509701" y="349854"/>
                </a:lnTo>
                <a:lnTo>
                  <a:pt x="491286" y="223723"/>
                </a:lnTo>
                <a:close/>
                <a:moveTo>
                  <a:pt x="394668" y="407332"/>
                </a:moveTo>
                <a:lnTo>
                  <a:pt x="436270" y="407332"/>
                </a:lnTo>
                <a:lnTo>
                  <a:pt x="422630" y="393418"/>
                </a:lnTo>
                <a:lnTo>
                  <a:pt x="440590" y="400717"/>
                </a:lnTo>
                <a:lnTo>
                  <a:pt x="423539" y="362627"/>
                </a:lnTo>
                <a:lnTo>
                  <a:pt x="305323" y="3156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7"/>
          <p:cNvSpPr/>
          <p:nvPr/>
        </p:nvSpPr>
        <p:spPr>
          <a:xfrm flipH="1">
            <a:off x="388175" y="2231898"/>
            <a:ext cx="645273" cy="589633"/>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7"/>
          <p:cNvSpPr/>
          <p:nvPr/>
        </p:nvSpPr>
        <p:spPr>
          <a:xfrm flipH="1">
            <a:off x="211826" y="3441063"/>
            <a:ext cx="937503" cy="842909"/>
          </a:xfrm>
          <a:custGeom>
            <a:avLst/>
            <a:gdLst/>
            <a:ahLst/>
            <a:cxnLst/>
            <a:rect l="l" t="t" r="r" b="b"/>
            <a:pathLst>
              <a:path w="928221" h="834563" extrusionOk="0">
                <a:moveTo>
                  <a:pt x="5692" y="386120"/>
                </a:moveTo>
                <a:lnTo>
                  <a:pt x="103449" y="388173"/>
                </a:lnTo>
                <a:lnTo>
                  <a:pt x="47750" y="331607"/>
                </a:lnTo>
                <a:cubicBezTo>
                  <a:pt x="40657" y="324653"/>
                  <a:pt x="40521" y="313244"/>
                  <a:pt x="47455" y="306126"/>
                </a:cubicBezTo>
                <a:cubicBezTo>
                  <a:pt x="47545" y="306028"/>
                  <a:pt x="47659" y="305930"/>
                  <a:pt x="47750" y="305834"/>
                </a:cubicBezTo>
                <a:cubicBezTo>
                  <a:pt x="54684" y="298718"/>
                  <a:pt x="66051" y="298585"/>
                  <a:pt x="73144" y="305542"/>
                </a:cubicBezTo>
                <a:cubicBezTo>
                  <a:pt x="73234" y="305638"/>
                  <a:pt x="73348" y="305736"/>
                  <a:pt x="73440" y="305834"/>
                </a:cubicBezTo>
                <a:lnTo>
                  <a:pt x="155736" y="389085"/>
                </a:lnTo>
                <a:lnTo>
                  <a:pt x="222118" y="390681"/>
                </a:lnTo>
                <a:lnTo>
                  <a:pt x="98674" y="263182"/>
                </a:lnTo>
                <a:cubicBezTo>
                  <a:pt x="92422" y="256869"/>
                  <a:pt x="92422" y="246687"/>
                  <a:pt x="98674" y="240373"/>
                </a:cubicBezTo>
                <a:cubicBezTo>
                  <a:pt x="104835" y="234076"/>
                  <a:pt x="114906" y="233971"/>
                  <a:pt x="121180" y="240143"/>
                </a:cubicBezTo>
                <a:cubicBezTo>
                  <a:pt x="121248" y="240218"/>
                  <a:pt x="121340" y="240296"/>
                  <a:pt x="121408" y="240373"/>
                </a:cubicBezTo>
                <a:lnTo>
                  <a:pt x="267358" y="391594"/>
                </a:lnTo>
                <a:lnTo>
                  <a:pt x="335560" y="393190"/>
                </a:lnTo>
                <a:lnTo>
                  <a:pt x="226438" y="282113"/>
                </a:lnTo>
                <a:cubicBezTo>
                  <a:pt x="220163" y="275941"/>
                  <a:pt x="220049" y="265832"/>
                  <a:pt x="226210" y="259535"/>
                </a:cubicBezTo>
                <a:cubicBezTo>
                  <a:pt x="226278" y="259457"/>
                  <a:pt x="226370" y="259380"/>
                  <a:pt x="226438" y="259304"/>
                </a:cubicBezTo>
                <a:cubicBezTo>
                  <a:pt x="230052" y="251595"/>
                  <a:pt x="239055" y="248080"/>
                  <a:pt x="246899" y="251321"/>
                </a:cubicBezTo>
                <a:lnTo>
                  <a:pt x="391485" y="308799"/>
                </a:lnTo>
                <a:lnTo>
                  <a:pt x="363523" y="246532"/>
                </a:lnTo>
                <a:lnTo>
                  <a:pt x="167784" y="170579"/>
                </a:lnTo>
                <a:cubicBezTo>
                  <a:pt x="159441" y="167402"/>
                  <a:pt x="155259" y="158051"/>
                  <a:pt x="158418" y="149689"/>
                </a:cubicBezTo>
                <a:cubicBezTo>
                  <a:pt x="158442" y="149659"/>
                  <a:pt x="158442" y="149627"/>
                  <a:pt x="158464" y="149596"/>
                </a:cubicBezTo>
                <a:cubicBezTo>
                  <a:pt x="161737" y="141289"/>
                  <a:pt x="171081" y="137206"/>
                  <a:pt x="179379" y="140472"/>
                </a:cubicBezTo>
                <a:lnTo>
                  <a:pt x="344881" y="204564"/>
                </a:lnTo>
                <a:lnTo>
                  <a:pt x="317601" y="144121"/>
                </a:lnTo>
                <a:lnTo>
                  <a:pt x="209160" y="100557"/>
                </a:lnTo>
                <a:cubicBezTo>
                  <a:pt x="200271" y="96864"/>
                  <a:pt x="195792" y="86870"/>
                  <a:pt x="198929" y="77749"/>
                </a:cubicBezTo>
                <a:cubicBezTo>
                  <a:pt x="202613" y="68835"/>
                  <a:pt x="212570" y="64337"/>
                  <a:pt x="221663" y="67485"/>
                </a:cubicBezTo>
                <a:lnTo>
                  <a:pt x="295322" y="97136"/>
                </a:lnTo>
                <a:lnTo>
                  <a:pt x="257811" y="7727"/>
                </a:lnTo>
                <a:cubicBezTo>
                  <a:pt x="256788" y="5323"/>
                  <a:pt x="256788" y="2604"/>
                  <a:pt x="257811" y="200"/>
                </a:cubicBezTo>
                <a:cubicBezTo>
                  <a:pt x="260175" y="1128"/>
                  <a:pt x="262176" y="2811"/>
                  <a:pt x="263494" y="4990"/>
                </a:cubicBezTo>
                <a:lnTo>
                  <a:pt x="310553" y="90750"/>
                </a:lnTo>
                <a:lnTo>
                  <a:pt x="331468" y="14341"/>
                </a:lnTo>
                <a:cubicBezTo>
                  <a:pt x="334060" y="4606"/>
                  <a:pt x="344041" y="-1169"/>
                  <a:pt x="353747" y="1438"/>
                </a:cubicBezTo>
                <a:cubicBezTo>
                  <a:pt x="353906" y="1479"/>
                  <a:pt x="354042" y="1523"/>
                  <a:pt x="354202" y="1568"/>
                </a:cubicBezTo>
                <a:cubicBezTo>
                  <a:pt x="364001" y="4333"/>
                  <a:pt x="369684" y="14535"/>
                  <a:pt x="366933" y="24359"/>
                </a:cubicBezTo>
                <a:cubicBezTo>
                  <a:pt x="366933" y="24363"/>
                  <a:pt x="366933" y="24370"/>
                  <a:pt x="366933" y="24377"/>
                </a:cubicBezTo>
                <a:lnTo>
                  <a:pt x="336015" y="138419"/>
                </a:lnTo>
                <a:lnTo>
                  <a:pt x="367843" y="196809"/>
                </a:lnTo>
                <a:lnTo>
                  <a:pt x="416720" y="25973"/>
                </a:lnTo>
                <a:cubicBezTo>
                  <a:pt x="419130" y="17493"/>
                  <a:pt x="427927" y="12576"/>
                  <a:pt x="436384" y="14993"/>
                </a:cubicBezTo>
                <a:cubicBezTo>
                  <a:pt x="436430" y="15003"/>
                  <a:pt x="436452" y="15014"/>
                  <a:pt x="436498" y="15025"/>
                </a:cubicBezTo>
                <a:cubicBezTo>
                  <a:pt x="444887" y="17167"/>
                  <a:pt x="449979" y="25732"/>
                  <a:pt x="447843" y="34155"/>
                </a:cubicBezTo>
                <a:cubicBezTo>
                  <a:pt x="447775" y="34394"/>
                  <a:pt x="447707" y="34631"/>
                  <a:pt x="447637" y="34869"/>
                </a:cubicBezTo>
                <a:lnTo>
                  <a:pt x="389894" y="236952"/>
                </a:lnTo>
                <a:lnTo>
                  <a:pt x="422631" y="296710"/>
                </a:lnTo>
                <a:lnTo>
                  <a:pt x="462415" y="145034"/>
                </a:lnTo>
                <a:cubicBezTo>
                  <a:pt x="464643" y="136773"/>
                  <a:pt x="472963" y="131743"/>
                  <a:pt x="481284" y="133630"/>
                </a:cubicBezTo>
                <a:cubicBezTo>
                  <a:pt x="489741" y="132932"/>
                  <a:pt x="497288" y="138910"/>
                  <a:pt x="498562" y="147315"/>
                </a:cubicBezTo>
                <a:lnTo>
                  <a:pt x="521296" y="301500"/>
                </a:lnTo>
                <a:lnTo>
                  <a:pt x="561080" y="246304"/>
                </a:lnTo>
                <a:lnTo>
                  <a:pt x="528570" y="38746"/>
                </a:lnTo>
                <a:cubicBezTo>
                  <a:pt x="527343" y="29965"/>
                  <a:pt x="533276" y="21786"/>
                  <a:pt x="541983" y="20271"/>
                </a:cubicBezTo>
                <a:cubicBezTo>
                  <a:pt x="550644" y="18796"/>
                  <a:pt x="558874" y="24646"/>
                  <a:pt x="560329" y="33338"/>
                </a:cubicBezTo>
                <a:cubicBezTo>
                  <a:pt x="560352" y="33468"/>
                  <a:pt x="560375" y="33598"/>
                  <a:pt x="560397" y="33728"/>
                </a:cubicBezTo>
                <a:lnTo>
                  <a:pt x="587906" y="209354"/>
                </a:lnTo>
                <a:lnTo>
                  <a:pt x="626780" y="155070"/>
                </a:lnTo>
                <a:lnTo>
                  <a:pt x="609957" y="39202"/>
                </a:lnTo>
                <a:cubicBezTo>
                  <a:pt x="608479" y="29235"/>
                  <a:pt x="615345" y="19952"/>
                  <a:pt x="625280" y="18467"/>
                </a:cubicBezTo>
                <a:cubicBezTo>
                  <a:pt x="625326" y="18460"/>
                  <a:pt x="625371" y="18453"/>
                  <a:pt x="625416" y="18447"/>
                </a:cubicBezTo>
                <a:cubicBezTo>
                  <a:pt x="635351" y="16964"/>
                  <a:pt x="644603" y="23841"/>
                  <a:pt x="646081" y="33808"/>
                </a:cubicBezTo>
                <a:cubicBezTo>
                  <a:pt x="646081" y="33858"/>
                  <a:pt x="646104" y="33906"/>
                  <a:pt x="646104" y="33956"/>
                </a:cubicBezTo>
                <a:lnTo>
                  <a:pt x="657471" y="112418"/>
                </a:lnTo>
                <a:lnTo>
                  <a:pt x="714760" y="33272"/>
                </a:lnTo>
                <a:cubicBezTo>
                  <a:pt x="716237" y="31101"/>
                  <a:pt x="718534" y="29623"/>
                  <a:pt x="721126" y="29167"/>
                </a:cubicBezTo>
                <a:cubicBezTo>
                  <a:pt x="721581" y="31685"/>
                  <a:pt x="721080" y="34280"/>
                  <a:pt x="719762" y="36465"/>
                </a:cubicBezTo>
                <a:lnTo>
                  <a:pt x="669066" y="120173"/>
                </a:lnTo>
                <a:lnTo>
                  <a:pt x="745679" y="100101"/>
                </a:lnTo>
                <a:cubicBezTo>
                  <a:pt x="755476" y="97357"/>
                  <a:pt x="765639" y="103100"/>
                  <a:pt x="768367" y="112929"/>
                </a:cubicBezTo>
                <a:cubicBezTo>
                  <a:pt x="768389" y="112988"/>
                  <a:pt x="768389" y="113045"/>
                  <a:pt x="768412" y="113102"/>
                </a:cubicBezTo>
                <a:cubicBezTo>
                  <a:pt x="771230" y="122773"/>
                  <a:pt x="765707" y="132909"/>
                  <a:pt x="756067" y="135742"/>
                </a:cubicBezTo>
                <a:cubicBezTo>
                  <a:pt x="755863" y="135801"/>
                  <a:pt x="755658" y="135858"/>
                  <a:pt x="755454" y="135911"/>
                </a:cubicBezTo>
                <a:lnTo>
                  <a:pt x="641785" y="165561"/>
                </a:lnTo>
                <a:lnTo>
                  <a:pt x="607457" y="222355"/>
                </a:lnTo>
                <a:lnTo>
                  <a:pt x="780688" y="179019"/>
                </a:lnTo>
                <a:cubicBezTo>
                  <a:pt x="789327" y="177000"/>
                  <a:pt x="798012" y="182262"/>
                  <a:pt x="800239" y="190879"/>
                </a:cubicBezTo>
                <a:cubicBezTo>
                  <a:pt x="802240" y="199551"/>
                  <a:pt x="797011" y="208252"/>
                  <a:pt x="788418" y="210494"/>
                </a:cubicBezTo>
                <a:lnTo>
                  <a:pt x="583814" y="261129"/>
                </a:lnTo>
                <a:lnTo>
                  <a:pt x="548575" y="319519"/>
                </a:lnTo>
                <a:lnTo>
                  <a:pt x="699073" y="280516"/>
                </a:lnTo>
                <a:cubicBezTo>
                  <a:pt x="707326" y="278418"/>
                  <a:pt x="715784" y="283110"/>
                  <a:pt x="718398" y="291236"/>
                </a:cubicBezTo>
                <a:cubicBezTo>
                  <a:pt x="723854" y="297985"/>
                  <a:pt x="722831" y="307896"/>
                  <a:pt x="716101" y="313374"/>
                </a:cubicBezTo>
                <a:cubicBezTo>
                  <a:pt x="715806" y="313607"/>
                  <a:pt x="715510" y="313833"/>
                  <a:pt x="715215" y="314045"/>
                </a:cubicBezTo>
                <a:lnTo>
                  <a:pt x="593134" y="410753"/>
                </a:lnTo>
                <a:lnTo>
                  <a:pt x="661336" y="417595"/>
                </a:lnTo>
                <a:lnTo>
                  <a:pt x="824792" y="285762"/>
                </a:lnTo>
                <a:cubicBezTo>
                  <a:pt x="831725" y="280154"/>
                  <a:pt x="841888" y="281255"/>
                  <a:pt x="847480" y="288223"/>
                </a:cubicBezTo>
                <a:cubicBezTo>
                  <a:pt x="847503" y="288239"/>
                  <a:pt x="847503" y="288255"/>
                  <a:pt x="847526" y="288271"/>
                </a:cubicBezTo>
                <a:cubicBezTo>
                  <a:pt x="853187" y="295189"/>
                  <a:pt x="852163" y="305391"/>
                  <a:pt x="845275" y="311061"/>
                </a:cubicBezTo>
                <a:cubicBezTo>
                  <a:pt x="845275" y="311068"/>
                  <a:pt x="845253" y="311073"/>
                  <a:pt x="845253" y="311080"/>
                </a:cubicBezTo>
                <a:lnTo>
                  <a:pt x="707031" y="422385"/>
                </a:lnTo>
                <a:lnTo>
                  <a:pt x="772958" y="429228"/>
                </a:lnTo>
                <a:lnTo>
                  <a:pt x="863893" y="356925"/>
                </a:lnTo>
                <a:cubicBezTo>
                  <a:pt x="871737" y="350618"/>
                  <a:pt x="883172" y="351877"/>
                  <a:pt x="889469" y="359735"/>
                </a:cubicBezTo>
                <a:cubicBezTo>
                  <a:pt x="889492" y="359787"/>
                  <a:pt x="889538" y="359837"/>
                  <a:pt x="889583" y="359890"/>
                </a:cubicBezTo>
                <a:cubicBezTo>
                  <a:pt x="895789" y="367848"/>
                  <a:pt x="894471" y="379327"/>
                  <a:pt x="886627" y="385664"/>
                </a:cubicBezTo>
                <a:lnTo>
                  <a:pt x="824337" y="434702"/>
                </a:lnTo>
                <a:lnTo>
                  <a:pt x="921410" y="444738"/>
                </a:lnTo>
                <a:cubicBezTo>
                  <a:pt x="924025" y="444977"/>
                  <a:pt x="926457" y="446197"/>
                  <a:pt x="928230" y="448159"/>
                </a:cubicBezTo>
                <a:cubicBezTo>
                  <a:pt x="926253" y="449819"/>
                  <a:pt x="923753" y="450711"/>
                  <a:pt x="921183" y="450668"/>
                </a:cubicBezTo>
                <a:lnTo>
                  <a:pt x="823428" y="448387"/>
                </a:lnTo>
                <a:lnTo>
                  <a:pt x="879126" y="504952"/>
                </a:lnTo>
                <a:cubicBezTo>
                  <a:pt x="886219" y="511906"/>
                  <a:pt x="886355" y="523315"/>
                  <a:pt x="879421" y="530434"/>
                </a:cubicBezTo>
                <a:cubicBezTo>
                  <a:pt x="879330" y="530532"/>
                  <a:pt x="879216" y="530630"/>
                  <a:pt x="879126" y="530726"/>
                </a:cubicBezTo>
                <a:cubicBezTo>
                  <a:pt x="872033" y="537831"/>
                  <a:pt x="860530" y="537831"/>
                  <a:pt x="853437" y="530726"/>
                </a:cubicBezTo>
                <a:lnTo>
                  <a:pt x="771140" y="447247"/>
                </a:lnTo>
                <a:lnTo>
                  <a:pt x="704757" y="445878"/>
                </a:lnTo>
                <a:lnTo>
                  <a:pt x="828202" y="573606"/>
                </a:lnTo>
                <a:cubicBezTo>
                  <a:pt x="834453" y="579919"/>
                  <a:pt x="834453" y="590101"/>
                  <a:pt x="828202" y="596414"/>
                </a:cubicBezTo>
                <a:cubicBezTo>
                  <a:pt x="821904" y="602677"/>
                  <a:pt x="811765" y="602677"/>
                  <a:pt x="805469" y="596414"/>
                </a:cubicBezTo>
                <a:lnTo>
                  <a:pt x="659517" y="445194"/>
                </a:lnTo>
                <a:lnTo>
                  <a:pt x="591315" y="443825"/>
                </a:lnTo>
                <a:lnTo>
                  <a:pt x="700437" y="554675"/>
                </a:lnTo>
                <a:cubicBezTo>
                  <a:pt x="706712" y="560847"/>
                  <a:pt x="706825" y="570955"/>
                  <a:pt x="700665" y="577253"/>
                </a:cubicBezTo>
                <a:cubicBezTo>
                  <a:pt x="700597" y="577330"/>
                  <a:pt x="700506" y="577408"/>
                  <a:pt x="700437" y="577483"/>
                </a:cubicBezTo>
                <a:cubicBezTo>
                  <a:pt x="696914" y="585281"/>
                  <a:pt x="687889" y="588903"/>
                  <a:pt x="679978" y="585694"/>
                </a:cubicBezTo>
                <a:lnTo>
                  <a:pt x="535617" y="528217"/>
                </a:lnTo>
                <a:lnTo>
                  <a:pt x="563353" y="588431"/>
                </a:lnTo>
                <a:lnTo>
                  <a:pt x="759091" y="664384"/>
                </a:lnTo>
                <a:cubicBezTo>
                  <a:pt x="767344" y="667440"/>
                  <a:pt x="771550" y="676620"/>
                  <a:pt x="768503" y="684893"/>
                </a:cubicBezTo>
                <a:cubicBezTo>
                  <a:pt x="768480" y="684975"/>
                  <a:pt x="768435" y="685057"/>
                  <a:pt x="768412" y="685139"/>
                </a:cubicBezTo>
                <a:cubicBezTo>
                  <a:pt x="765251" y="693501"/>
                  <a:pt x="755931" y="697702"/>
                  <a:pt x="747588" y="694527"/>
                </a:cubicBezTo>
                <a:cubicBezTo>
                  <a:pt x="747566" y="694516"/>
                  <a:pt x="747520" y="694502"/>
                  <a:pt x="747496" y="694491"/>
                </a:cubicBezTo>
                <a:lnTo>
                  <a:pt x="581995" y="630171"/>
                </a:lnTo>
                <a:lnTo>
                  <a:pt x="609276" y="690841"/>
                </a:lnTo>
                <a:lnTo>
                  <a:pt x="717715" y="734406"/>
                </a:lnTo>
                <a:cubicBezTo>
                  <a:pt x="726604" y="738098"/>
                  <a:pt x="731083" y="748093"/>
                  <a:pt x="727946" y="757214"/>
                </a:cubicBezTo>
                <a:cubicBezTo>
                  <a:pt x="724263" y="766125"/>
                  <a:pt x="714238" y="770548"/>
                  <a:pt x="705212" y="767250"/>
                </a:cubicBezTo>
                <a:lnTo>
                  <a:pt x="631554" y="737827"/>
                </a:lnTo>
                <a:lnTo>
                  <a:pt x="671339" y="827236"/>
                </a:lnTo>
                <a:cubicBezTo>
                  <a:pt x="672247" y="829663"/>
                  <a:pt x="672247" y="832336"/>
                  <a:pt x="671339" y="834763"/>
                </a:cubicBezTo>
                <a:cubicBezTo>
                  <a:pt x="668815" y="833892"/>
                  <a:pt x="666701" y="832101"/>
                  <a:pt x="665428" y="829745"/>
                </a:cubicBezTo>
                <a:lnTo>
                  <a:pt x="618368" y="743985"/>
                </a:lnTo>
                <a:lnTo>
                  <a:pt x="597454" y="820622"/>
                </a:lnTo>
                <a:cubicBezTo>
                  <a:pt x="594590" y="830368"/>
                  <a:pt x="584495" y="836038"/>
                  <a:pt x="574720" y="833395"/>
                </a:cubicBezTo>
                <a:cubicBezTo>
                  <a:pt x="565012" y="830523"/>
                  <a:pt x="559351" y="820396"/>
                  <a:pt x="561989" y="810586"/>
                </a:cubicBezTo>
                <a:lnTo>
                  <a:pt x="592907" y="696543"/>
                </a:lnTo>
                <a:lnTo>
                  <a:pt x="561080" y="638382"/>
                </a:lnTo>
                <a:lnTo>
                  <a:pt x="512202" y="809217"/>
                </a:lnTo>
                <a:cubicBezTo>
                  <a:pt x="509678" y="817773"/>
                  <a:pt x="500721" y="822668"/>
                  <a:pt x="492196" y="820166"/>
                </a:cubicBezTo>
                <a:cubicBezTo>
                  <a:pt x="483671" y="817634"/>
                  <a:pt x="478782" y="808659"/>
                  <a:pt x="481284" y="800094"/>
                </a:cubicBezTo>
                <a:lnTo>
                  <a:pt x="539028" y="598239"/>
                </a:lnTo>
                <a:lnTo>
                  <a:pt x="506291" y="538481"/>
                </a:lnTo>
                <a:lnTo>
                  <a:pt x="464915" y="688332"/>
                </a:lnTo>
                <a:cubicBezTo>
                  <a:pt x="462483" y="696550"/>
                  <a:pt x="454185" y="701518"/>
                  <a:pt x="445820" y="699737"/>
                </a:cubicBezTo>
                <a:cubicBezTo>
                  <a:pt x="437339" y="700551"/>
                  <a:pt x="429724" y="694518"/>
                  <a:pt x="428542" y="686052"/>
                </a:cubicBezTo>
                <a:lnTo>
                  <a:pt x="405808" y="532094"/>
                </a:lnTo>
                <a:lnTo>
                  <a:pt x="366251" y="588431"/>
                </a:lnTo>
                <a:lnTo>
                  <a:pt x="398533" y="796217"/>
                </a:lnTo>
                <a:cubicBezTo>
                  <a:pt x="399761" y="804998"/>
                  <a:pt x="393826" y="813177"/>
                  <a:pt x="385119" y="814691"/>
                </a:cubicBezTo>
                <a:cubicBezTo>
                  <a:pt x="376299" y="815921"/>
                  <a:pt x="368115" y="809838"/>
                  <a:pt x="366705" y="801006"/>
                </a:cubicBezTo>
                <a:lnTo>
                  <a:pt x="339198" y="625609"/>
                </a:lnTo>
                <a:lnTo>
                  <a:pt x="300550" y="679665"/>
                </a:lnTo>
                <a:lnTo>
                  <a:pt x="317145" y="795532"/>
                </a:lnTo>
                <a:cubicBezTo>
                  <a:pt x="318509" y="805525"/>
                  <a:pt x="311622" y="814762"/>
                  <a:pt x="301687" y="816288"/>
                </a:cubicBezTo>
                <a:cubicBezTo>
                  <a:pt x="291729" y="817650"/>
                  <a:pt x="282522" y="810746"/>
                  <a:pt x="280999" y="800778"/>
                </a:cubicBezTo>
                <a:lnTo>
                  <a:pt x="269633" y="722089"/>
                </a:lnTo>
                <a:lnTo>
                  <a:pt x="212343" y="801919"/>
                </a:lnTo>
                <a:cubicBezTo>
                  <a:pt x="210911" y="804092"/>
                  <a:pt x="208728" y="805641"/>
                  <a:pt x="206204" y="806252"/>
                </a:cubicBezTo>
                <a:cubicBezTo>
                  <a:pt x="205318" y="803823"/>
                  <a:pt x="205318" y="801155"/>
                  <a:pt x="206204" y="798726"/>
                </a:cubicBezTo>
                <a:lnTo>
                  <a:pt x="257811" y="715018"/>
                </a:lnTo>
                <a:lnTo>
                  <a:pt x="180970" y="735090"/>
                </a:lnTo>
                <a:cubicBezTo>
                  <a:pt x="171490" y="738012"/>
                  <a:pt x="161442" y="732670"/>
                  <a:pt x="158532" y="723156"/>
                </a:cubicBezTo>
                <a:cubicBezTo>
                  <a:pt x="158418" y="722805"/>
                  <a:pt x="158328" y="722447"/>
                  <a:pt x="158236" y="722089"/>
                </a:cubicBezTo>
                <a:cubicBezTo>
                  <a:pt x="155508" y="712261"/>
                  <a:pt x="161238" y="702070"/>
                  <a:pt x="171013" y="699328"/>
                </a:cubicBezTo>
                <a:cubicBezTo>
                  <a:pt x="171081" y="699312"/>
                  <a:pt x="171149" y="699296"/>
                  <a:pt x="171195" y="699280"/>
                </a:cubicBezTo>
                <a:lnTo>
                  <a:pt x="284864" y="669858"/>
                </a:lnTo>
                <a:lnTo>
                  <a:pt x="319192" y="613064"/>
                </a:lnTo>
                <a:lnTo>
                  <a:pt x="147552" y="656857"/>
                </a:lnTo>
                <a:cubicBezTo>
                  <a:pt x="139049" y="659126"/>
                  <a:pt x="130342" y="654056"/>
                  <a:pt x="128092" y="645535"/>
                </a:cubicBezTo>
                <a:cubicBezTo>
                  <a:pt x="128046" y="645432"/>
                  <a:pt x="128024" y="645329"/>
                  <a:pt x="128000" y="645224"/>
                </a:cubicBezTo>
                <a:cubicBezTo>
                  <a:pt x="125863" y="636541"/>
                  <a:pt x="131137" y="627762"/>
                  <a:pt x="139800" y="625616"/>
                </a:cubicBezTo>
                <a:cubicBezTo>
                  <a:pt x="139800" y="625614"/>
                  <a:pt x="139822" y="625611"/>
                  <a:pt x="139822" y="625609"/>
                </a:cubicBezTo>
                <a:lnTo>
                  <a:pt x="344426" y="574746"/>
                </a:lnTo>
                <a:lnTo>
                  <a:pt x="379663" y="516356"/>
                </a:lnTo>
                <a:lnTo>
                  <a:pt x="229166" y="555587"/>
                </a:lnTo>
                <a:cubicBezTo>
                  <a:pt x="220936" y="557567"/>
                  <a:pt x="212547" y="552918"/>
                  <a:pt x="209843" y="544867"/>
                </a:cubicBezTo>
                <a:cubicBezTo>
                  <a:pt x="204523" y="537666"/>
                  <a:pt x="205932" y="527516"/>
                  <a:pt x="213026" y="522058"/>
                </a:cubicBezTo>
                <a:lnTo>
                  <a:pt x="335106" y="425578"/>
                </a:lnTo>
                <a:lnTo>
                  <a:pt x="266905" y="418508"/>
                </a:lnTo>
                <a:lnTo>
                  <a:pt x="103449" y="550341"/>
                </a:lnTo>
                <a:cubicBezTo>
                  <a:pt x="96855" y="555988"/>
                  <a:pt x="86966" y="555211"/>
                  <a:pt x="81328" y="548605"/>
                </a:cubicBezTo>
                <a:cubicBezTo>
                  <a:pt x="81124" y="548354"/>
                  <a:pt x="80919" y="548097"/>
                  <a:pt x="80715" y="547832"/>
                </a:cubicBezTo>
                <a:cubicBezTo>
                  <a:pt x="75053" y="541094"/>
                  <a:pt x="75894" y="531020"/>
                  <a:pt x="82602" y="525334"/>
                </a:cubicBezTo>
                <a:cubicBezTo>
                  <a:pt x="82738" y="525229"/>
                  <a:pt x="82852" y="525124"/>
                  <a:pt x="82988" y="525024"/>
                </a:cubicBezTo>
                <a:lnTo>
                  <a:pt x="221209" y="413718"/>
                </a:lnTo>
                <a:lnTo>
                  <a:pt x="155281" y="406875"/>
                </a:lnTo>
                <a:lnTo>
                  <a:pt x="64346" y="479178"/>
                </a:lnTo>
                <a:cubicBezTo>
                  <a:pt x="56389" y="485277"/>
                  <a:pt x="45045" y="483968"/>
                  <a:pt x="38656" y="476213"/>
                </a:cubicBezTo>
                <a:cubicBezTo>
                  <a:pt x="32587" y="468221"/>
                  <a:pt x="33883" y="456837"/>
                  <a:pt x="41612" y="450440"/>
                </a:cubicBezTo>
                <a:lnTo>
                  <a:pt x="103902" y="401401"/>
                </a:lnTo>
                <a:lnTo>
                  <a:pt x="6830" y="391366"/>
                </a:lnTo>
                <a:cubicBezTo>
                  <a:pt x="4238" y="391030"/>
                  <a:pt x="1828" y="389824"/>
                  <a:pt x="9" y="387944"/>
                </a:cubicBezTo>
                <a:cubicBezTo>
                  <a:pt x="1668" y="386742"/>
                  <a:pt x="3647" y="386104"/>
                  <a:pt x="5692" y="386120"/>
                </a:cubicBezTo>
                <a:close/>
                <a:moveTo>
                  <a:pt x="402625" y="477354"/>
                </a:moveTo>
                <a:lnTo>
                  <a:pt x="423539" y="442913"/>
                </a:lnTo>
                <a:lnTo>
                  <a:pt x="405353" y="447475"/>
                </a:lnTo>
                <a:lnTo>
                  <a:pt x="420130" y="435842"/>
                </a:lnTo>
                <a:lnTo>
                  <a:pt x="380119" y="431737"/>
                </a:lnTo>
                <a:lnTo>
                  <a:pt x="283045" y="508373"/>
                </a:lnTo>
                <a:close/>
                <a:moveTo>
                  <a:pt x="484012" y="500162"/>
                </a:moveTo>
                <a:lnTo>
                  <a:pt x="464461" y="464581"/>
                </a:lnTo>
                <a:lnTo>
                  <a:pt x="459459" y="482828"/>
                </a:lnTo>
                <a:lnTo>
                  <a:pt x="456731" y="464125"/>
                </a:lnTo>
                <a:lnTo>
                  <a:pt x="433998" y="496969"/>
                </a:lnTo>
                <a:lnTo>
                  <a:pt x="451957" y="619223"/>
                </a:lnTo>
                <a:close/>
                <a:moveTo>
                  <a:pt x="544711" y="441544"/>
                </a:moveTo>
                <a:lnTo>
                  <a:pt x="504472" y="441544"/>
                </a:lnTo>
                <a:lnTo>
                  <a:pt x="517658" y="454773"/>
                </a:lnTo>
                <a:lnTo>
                  <a:pt x="500152" y="447931"/>
                </a:lnTo>
                <a:lnTo>
                  <a:pt x="516521" y="484881"/>
                </a:lnTo>
                <a:lnTo>
                  <a:pt x="631554" y="530498"/>
                </a:lnTo>
                <a:close/>
                <a:moveTo>
                  <a:pt x="524478" y="359206"/>
                </a:moveTo>
                <a:lnTo>
                  <a:pt x="503335" y="393875"/>
                </a:lnTo>
                <a:lnTo>
                  <a:pt x="521750" y="389085"/>
                </a:lnTo>
                <a:lnTo>
                  <a:pt x="506974" y="400717"/>
                </a:lnTo>
                <a:lnTo>
                  <a:pt x="546984" y="404823"/>
                </a:lnTo>
                <a:lnTo>
                  <a:pt x="644285" y="327958"/>
                </a:lnTo>
                <a:close/>
                <a:moveTo>
                  <a:pt x="443092" y="336397"/>
                </a:moveTo>
                <a:lnTo>
                  <a:pt x="462642" y="371750"/>
                </a:lnTo>
                <a:lnTo>
                  <a:pt x="467643" y="353732"/>
                </a:lnTo>
                <a:lnTo>
                  <a:pt x="470371" y="372207"/>
                </a:lnTo>
                <a:lnTo>
                  <a:pt x="493105" y="339590"/>
                </a:lnTo>
                <a:lnTo>
                  <a:pt x="475146" y="217109"/>
                </a:lnTo>
                <a:close/>
                <a:moveTo>
                  <a:pt x="382391" y="395015"/>
                </a:moveTo>
                <a:lnTo>
                  <a:pt x="422631" y="395015"/>
                </a:lnTo>
                <a:lnTo>
                  <a:pt x="409445" y="381558"/>
                </a:lnTo>
                <a:lnTo>
                  <a:pt x="426950" y="388629"/>
                </a:lnTo>
                <a:lnTo>
                  <a:pt x="410581" y="351679"/>
                </a:lnTo>
                <a:lnTo>
                  <a:pt x="295548" y="30606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7"/>
          <p:cNvSpPr/>
          <p:nvPr/>
        </p:nvSpPr>
        <p:spPr>
          <a:xfrm flipH="1">
            <a:off x="1229851" y="4780285"/>
            <a:ext cx="1321448" cy="1380247"/>
          </a:xfrm>
          <a:custGeom>
            <a:avLst/>
            <a:gdLst/>
            <a:ahLst/>
            <a:cxnLst/>
            <a:rect l="l" t="t" r="r" b="b"/>
            <a:pathLst>
              <a:path w="1308364" h="1366581" extrusionOk="0">
                <a:moveTo>
                  <a:pt x="1306904" y="914433"/>
                </a:moveTo>
                <a:cubicBezTo>
                  <a:pt x="1304108" y="922708"/>
                  <a:pt x="1295174" y="927183"/>
                  <a:pt x="1286898" y="924469"/>
                </a:cubicBezTo>
                <a:lnTo>
                  <a:pt x="1146176" y="876115"/>
                </a:lnTo>
                <a:lnTo>
                  <a:pt x="1179596" y="944540"/>
                </a:lnTo>
                <a:cubicBezTo>
                  <a:pt x="1183370" y="952416"/>
                  <a:pt x="1180119" y="961870"/>
                  <a:pt x="1172321" y="965752"/>
                </a:cubicBezTo>
                <a:cubicBezTo>
                  <a:pt x="1166978" y="968256"/>
                  <a:pt x="1160704" y="967645"/>
                  <a:pt x="1155953" y="964155"/>
                </a:cubicBezTo>
                <a:cubicBezTo>
                  <a:pt x="1153884" y="962616"/>
                  <a:pt x="1152247" y="960574"/>
                  <a:pt x="1151178" y="958225"/>
                </a:cubicBezTo>
                <a:lnTo>
                  <a:pt x="1104347" y="860605"/>
                </a:lnTo>
                <a:lnTo>
                  <a:pt x="965443" y="812707"/>
                </a:lnTo>
                <a:lnTo>
                  <a:pt x="1026597" y="940663"/>
                </a:lnTo>
                <a:cubicBezTo>
                  <a:pt x="1030416" y="948468"/>
                  <a:pt x="1027189" y="957894"/>
                  <a:pt x="1019413" y="961722"/>
                </a:cubicBezTo>
                <a:cubicBezTo>
                  <a:pt x="1019299" y="961774"/>
                  <a:pt x="1019209" y="961824"/>
                  <a:pt x="1019095" y="961875"/>
                </a:cubicBezTo>
                <a:cubicBezTo>
                  <a:pt x="1013867" y="964500"/>
                  <a:pt x="1007592" y="963879"/>
                  <a:pt x="1002953" y="960278"/>
                </a:cubicBezTo>
                <a:cubicBezTo>
                  <a:pt x="1000839" y="958786"/>
                  <a:pt x="999179" y="956731"/>
                  <a:pt x="998180" y="954348"/>
                </a:cubicBezTo>
                <a:lnTo>
                  <a:pt x="923385" y="798338"/>
                </a:lnTo>
                <a:lnTo>
                  <a:pt x="791529" y="752721"/>
                </a:lnTo>
                <a:lnTo>
                  <a:pt x="853365" y="882273"/>
                </a:lnTo>
                <a:lnTo>
                  <a:pt x="906562" y="912608"/>
                </a:lnTo>
                <a:cubicBezTo>
                  <a:pt x="914292" y="916823"/>
                  <a:pt x="917134" y="926517"/>
                  <a:pt x="912928" y="934263"/>
                </a:cubicBezTo>
                <a:cubicBezTo>
                  <a:pt x="912723" y="934657"/>
                  <a:pt x="912495" y="935043"/>
                  <a:pt x="912246" y="935417"/>
                </a:cubicBezTo>
                <a:cubicBezTo>
                  <a:pt x="911541" y="936505"/>
                  <a:pt x="910700" y="937501"/>
                  <a:pt x="909745" y="938382"/>
                </a:cubicBezTo>
                <a:cubicBezTo>
                  <a:pt x="904811" y="943468"/>
                  <a:pt x="897128" y="944677"/>
                  <a:pt x="890876" y="941347"/>
                </a:cubicBezTo>
                <a:lnTo>
                  <a:pt x="877464" y="933592"/>
                </a:lnTo>
                <a:lnTo>
                  <a:pt x="887465" y="954576"/>
                </a:lnTo>
                <a:cubicBezTo>
                  <a:pt x="891331" y="962356"/>
                  <a:pt x="888170" y="971805"/>
                  <a:pt x="880418" y="975678"/>
                </a:cubicBezTo>
                <a:cubicBezTo>
                  <a:pt x="880350" y="975715"/>
                  <a:pt x="880260" y="975751"/>
                  <a:pt x="880192" y="975788"/>
                </a:cubicBezTo>
                <a:lnTo>
                  <a:pt x="880192" y="975788"/>
                </a:lnTo>
                <a:cubicBezTo>
                  <a:pt x="874894" y="978187"/>
                  <a:pt x="868687" y="977487"/>
                  <a:pt x="864050" y="973963"/>
                </a:cubicBezTo>
                <a:cubicBezTo>
                  <a:pt x="861959" y="972560"/>
                  <a:pt x="860300" y="970581"/>
                  <a:pt x="859276" y="968261"/>
                </a:cubicBezTo>
                <a:lnTo>
                  <a:pt x="829494" y="905994"/>
                </a:lnTo>
                <a:lnTo>
                  <a:pt x="691500" y="826848"/>
                </a:lnTo>
                <a:lnTo>
                  <a:pt x="719691" y="971682"/>
                </a:lnTo>
                <a:lnTo>
                  <a:pt x="862003" y="1065881"/>
                </a:lnTo>
                <a:lnTo>
                  <a:pt x="862003" y="1065881"/>
                </a:lnTo>
                <a:cubicBezTo>
                  <a:pt x="868779" y="1071501"/>
                  <a:pt x="869734" y="1081564"/>
                  <a:pt x="864118" y="1088359"/>
                </a:cubicBezTo>
                <a:cubicBezTo>
                  <a:pt x="859344" y="1094168"/>
                  <a:pt x="851160" y="1095827"/>
                  <a:pt x="844499" y="1092339"/>
                </a:cubicBezTo>
                <a:lnTo>
                  <a:pt x="728329" y="1015246"/>
                </a:lnTo>
                <a:lnTo>
                  <a:pt x="756520" y="1159624"/>
                </a:lnTo>
                <a:lnTo>
                  <a:pt x="844727" y="1218014"/>
                </a:lnTo>
                <a:lnTo>
                  <a:pt x="844727" y="1218014"/>
                </a:lnTo>
                <a:cubicBezTo>
                  <a:pt x="852228" y="1222856"/>
                  <a:pt x="854389" y="1232878"/>
                  <a:pt x="849546" y="1240398"/>
                </a:cubicBezTo>
                <a:cubicBezTo>
                  <a:pt x="849454" y="1240540"/>
                  <a:pt x="849364" y="1240683"/>
                  <a:pt x="849273" y="1240823"/>
                </a:cubicBezTo>
                <a:cubicBezTo>
                  <a:pt x="844727" y="1248217"/>
                  <a:pt x="835042" y="1250507"/>
                  <a:pt x="827677" y="1245936"/>
                </a:cubicBezTo>
                <a:cubicBezTo>
                  <a:pt x="827289" y="1245695"/>
                  <a:pt x="826904" y="1245434"/>
                  <a:pt x="826539" y="1245156"/>
                </a:cubicBezTo>
                <a:lnTo>
                  <a:pt x="764021" y="1203873"/>
                </a:lnTo>
                <a:lnTo>
                  <a:pt x="792212" y="1348022"/>
                </a:lnTo>
                <a:cubicBezTo>
                  <a:pt x="793848" y="1356589"/>
                  <a:pt x="788256" y="1364860"/>
                  <a:pt x="779707" y="1366497"/>
                </a:cubicBezTo>
                <a:cubicBezTo>
                  <a:pt x="771160" y="1368135"/>
                  <a:pt x="762930" y="1362520"/>
                  <a:pt x="761293" y="1353953"/>
                </a:cubicBezTo>
                <a:lnTo>
                  <a:pt x="732648" y="1207978"/>
                </a:lnTo>
                <a:lnTo>
                  <a:pt x="689227" y="1271842"/>
                </a:lnTo>
                <a:cubicBezTo>
                  <a:pt x="684317" y="1279159"/>
                  <a:pt x="674427" y="1281102"/>
                  <a:pt x="667152" y="1276180"/>
                </a:cubicBezTo>
                <a:cubicBezTo>
                  <a:pt x="666925" y="1276032"/>
                  <a:pt x="666697" y="1275879"/>
                  <a:pt x="666493" y="1275720"/>
                </a:cubicBezTo>
                <a:cubicBezTo>
                  <a:pt x="661697" y="1272419"/>
                  <a:pt x="659150" y="1266687"/>
                  <a:pt x="659901" y="1260894"/>
                </a:cubicBezTo>
                <a:cubicBezTo>
                  <a:pt x="660173" y="1258376"/>
                  <a:pt x="661037" y="1255956"/>
                  <a:pt x="662401" y="1253823"/>
                </a:cubicBezTo>
                <a:lnTo>
                  <a:pt x="723555" y="1164414"/>
                </a:lnTo>
                <a:lnTo>
                  <a:pt x="695366" y="1019808"/>
                </a:lnTo>
                <a:lnTo>
                  <a:pt x="615342" y="1137044"/>
                </a:lnTo>
                <a:cubicBezTo>
                  <a:pt x="610341" y="1144450"/>
                  <a:pt x="600315" y="1146386"/>
                  <a:pt x="592926" y="1141371"/>
                </a:cubicBezTo>
                <a:cubicBezTo>
                  <a:pt x="592812" y="1141298"/>
                  <a:pt x="592722" y="1141225"/>
                  <a:pt x="592608" y="1141149"/>
                </a:cubicBezTo>
                <a:cubicBezTo>
                  <a:pt x="587720" y="1137797"/>
                  <a:pt x="585084" y="1131996"/>
                  <a:pt x="585789" y="1126096"/>
                </a:cubicBezTo>
                <a:cubicBezTo>
                  <a:pt x="586152" y="1123562"/>
                  <a:pt x="587085" y="1121144"/>
                  <a:pt x="588517" y="1119025"/>
                </a:cubicBezTo>
                <a:lnTo>
                  <a:pt x="686044" y="976244"/>
                </a:lnTo>
                <a:lnTo>
                  <a:pt x="659218" y="839393"/>
                </a:lnTo>
                <a:lnTo>
                  <a:pt x="578286" y="957997"/>
                </a:lnTo>
                <a:lnTo>
                  <a:pt x="578286" y="1019352"/>
                </a:lnTo>
                <a:cubicBezTo>
                  <a:pt x="578286" y="1028044"/>
                  <a:pt x="571261" y="1035090"/>
                  <a:pt x="562600" y="1035090"/>
                </a:cubicBezTo>
                <a:cubicBezTo>
                  <a:pt x="561304" y="1035218"/>
                  <a:pt x="560031" y="1035218"/>
                  <a:pt x="558735" y="1035090"/>
                </a:cubicBezTo>
                <a:cubicBezTo>
                  <a:pt x="551756" y="1033423"/>
                  <a:pt x="546799" y="1027225"/>
                  <a:pt x="546686" y="1020036"/>
                </a:cubicBezTo>
                <a:lnTo>
                  <a:pt x="546686" y="1004755"/>
                </a:lnTo>
                <a:lnTo>
                  <a:pt x="533501" y="1023914"/>
                </a:lnTo>
                <a:cubicBezTo>
                  <a:pt x="529044" y="1031222"/>
                  <a:pt x="519519" y="1033521"/>
                  <a:pt x="512245" y="1029050"/>
                </a:cubicBezTo>
                <a:cubicBezTo>
                  <a:pt x="511744" y="1028735"/>
                  <a:pt x="511245" y="1028391"/>
                  <a:pt x="510767" y="1028019"/>
                </a:cubicBezTo>
                <a:lnTo>
                  <a:pt x="510767" y="1028019"/>
                </a:lnTo>
                <a:cubicBezTo>
                  <a:pt x="506129" y="1024589"/>
                  <a:pt x="503606" y="1018955"/>
                  <a:pt x="504174" y="1013194"/>
                </a:cubicBezTo>
                <a:cubicBezTo>
                  <a:pt x="504537" y="1010589"/>
                  <a:pt x="505470" y="1008096"/>
                  <a:pt x="506902" y="1005895"/>
                </a:cubicBezTo>
                <a:lnTo>
                  <a:pt x="545777" y="949102"/>
                </a:lnTo>
                <a:lnTo>
                  <a:pt x="545777" y="789442"/>
                </a:lnTo>
                <a:lnTo>
                  <a:pt x="434836" y="886378"/>
                </a:lnTo>
                <a:lnTo>
                  <a:pt x="427788" y="1055389"/>
                </a:lnTo>
                <a:lnTo>
                  <a:pt x="427788" y="1055389"/>
                </a:lnTo>
                <a:cubicBezTo>
                  <a:pt x="427175" y="1064123"/>
                  <a:pt x="419672" y="1070737"/>
                  <a:pt x="410966" y="1070215"/>
                </a:cubicBezTo>
                <a:cubicBezTo>
                  <a:pt x="402327" y="1069727"/>
                  <a:pt x="395688" y="1062296"/>
                  <a:pt x="396188" y="1053617"/>
                </a:cubicBezTo>
                <a:cubicBezTo>
                  <a:pt x="396188" y="1053599"/>
                  <a:pt x="396188" y="1053583"/>
                  <a:pt x="396188" y="1053565"/>
                </a:cubicBezTo>
                <a:lnTo>
                  <a:pt x="404599" y="914205"/>
                </a:lnTo>
                <a:lnTo>
                  <a:pt x="293886" y="1010685"/>
                </a:lnTo>
                <a:lnTo>
                  <a:pt x="287521" y="1116744"/>
                </a:lnTo>
                <a:lnTo>
                  <a:pt x="287521" y="1116744"/>
                </a:lnTo>
                <a:cubicBezTo>
                  <a:pt x="286906" y="1125478"/>
                  <a:pt x="279405" y="1132092"/>
                  <a:pt x="270698" y="1131570"/>
                </a:cubicBezTo>
                <a:cubicBezTo>
                  <a:pt x="262059" y="1130965"/>
                  <a:pt x="255534" y="1123445"/>
                  <a:pt x="256148" y="1114774"/>
                </a:cubicBezTo>
                <a:cubicBezTo>
                  <a:pt x="256148" y="1114746"/>
                  <a:pt x="256148" y="1114719"/>
                  <a:pt x="256148" y="1114692"/>
                </a:cubicBezTo>
                <a:lnTo>
                  <a:pt x="260695" y="1039880"/>
                </a:lnTo>
                <a:lnTo>
                  <a:pt x="149982" y="1136360"/>
                </a:lnTo>
                <a:cubicBezTo>
                  <a:pt x="144025" y="1142322"/>
                  <a:pt x="134386" y="1142315"/>
                  <a:pt x="128452" y="1136341"/>
                </a:cubicBezTo>
                <a:cubicBezTo>
                  <a:pt x="128020" y="1135915"/>
                  <a:pt x="127611" y="1135463"/>
                  <a:pt x="127247" y="1134991"/>
                </a:cubicBezTo>
                <a:cubicBezTo>
                  <a:pt x="121336" y="1128646"/>
                  <a:pt x="121655" y="1118688"/>
                  <a:pt x="127975" y="1112746"/>
                </a:cubicBezTo>
                <a:cubicBezTo>
                  <a:pt x="128180" y="1112552"/>
                  <a:pt x="128407" y="1112365"/>
                  <a:pt x="128611" y="1112183"/>
                </a:cubicBezTo>
                <a:lnTo>
                  <a:pt x="240690" y="1014334"/>
                </a:lnTo>
                <a:lnTo>
                  <a:pt x="163849" y="1008404"/>
                </a:lnTo>
                <a:cubicBezTo>
                  <a:pt x="155210" y="1007809"/>
                  <a:pt x="148686" y="1000298"/>
                  <a:pt x="149277" y="991626"/>
                </a:cubicBezTo>
                <a:cubicBezTo>
                  <a:pt x="149277" y="991516"/>
                  <a:pt x="149299" y="991407"/>
                  <a:pt x="149299" y="991297"/>
                </a:cubicBezTo>
                <a:cubicBezTo>
                  <a:pt x="149890" y="982753"/>
                  <a:pt x="157279" y="976308"/>
                  <a:pt x="165804" y="976901"/>
                </a:cubicBezTo>
                <a:cubicBezTo>
                  <a:pt x="165894" y="976910"/>
                  <a:pt x="166008" y="976919"/>
                  <a:pt x="166122" y="976928"/>
                </a:cubicBezTo>
                <a:lnTo>
                  <a:pt x="274108" y="985139"/>
                </a:lnTo>
                <a:lnTo>
                  <a:pt x="384821" y="888431"/>
                </a:lnTo>
                <a:lnTo>
                  <a:pt x="243417" y="877483"/>
                </a:lnTo>
                <a:cubicBezTo>
                  <a:pt x="234779" y="876924"/>
                  <a:pt x="228208" y="869441"/>
                  <a:pt x="228776" y="860767"/>
                </a:cubicBezTo>
                <a:cubicBezTo>
                  <a:pt x="229163" y="854695"/>
                  <a:pt x="233005" y="849390"/>
                  <a:pt x="238643" y="847148"/>
                </a:cubicBezTo>
                <a:cubicBezTo>
                  <a:pt x="241075" y="846733"/>
                  <a:pt x="243553" y="846890"/>
                  <a:pt x="245918" y="847604"/>
                </a:cubicBezTo>
                <a:lnTo>
                  <a:pt x="418241" y="860833"/>
                </a:lnTo>
                <a:lnTo>
                  <a:pt x="523271" y="769599"/>
                </a:lnTo>
                <a:lnTo>
                  <a:pt x="380274" y="756370"/>
                </a:lnTo>
                <a:lnTo>
                  <a:pt x="327533" y="787161"/>
                </a:lnTo>
                <a:cubicBezTo>
                  <a:pt x="320190" y="792013"/>
                  <a:pt x="310323" y="789976"/>
                  <a:pt x="305480" y="782613"/>
                </a:cubicBezTo>
                <a:cubicBezTo>
                  <a:pt x="305253" y="782239"/>
                  <a:pt x="305003" y="781854"/>
                  <a:pt x="304799" y="781459"/>
                </a:cubicBezTo>
                <a:cubicBezTo>
                  <a:pt x="304208" y="780219"/>
                  <a:pt x="303753" y="778918"/>
                  <a:pt x="303435" y="777582"/>
                </a:cubicBezTo>
                <a:cubicBezTo>
                  <a:pt x="301502" y="770735"/>
                  <a:pt x="304390" y="763441"/>
                  <a:pt x="310483" y="759791"/>
                </a:cubicBezTo>
                <a:lnTo>
                  <a:pt x="323667" y="752036"/>
                </a:lnTo>
                <a:lnTo>
                  <a:pt x="300933" y="750440"/>
                </a:lnTo>
                <a:cubicBezTo>
                  <a:pt x="292226" y="749712"/>
                  <a:pt x="285724" y="742076"/>
                  <a:pt x="286385" y="733333"/>
                </a:cubicBezTo>
                <a:lnTo>
                  <a:pt x="286385" y="733333"/>
                </a:lnTo>
                <a:cubicBezTo>
                  <a:pt x="286862" y="727483"/>
                  <a:pt x="290545" y="722383"/>
                  <a:pt x="295933" y="720104"/>
                </a:cubicBezTo>
                <a:cubicBezTo>
                  <a:pt x="298251" y="718955"/>
                  <a:pt x="300865" y="718480"/>
                  <a:pt x="303435" y="718736"/>
                </a:cubicBezTo>
                <a:lnTo>
                  <a:pt x="371637" y="723982"/>
                </a:lnTo>
                <a:lnTo>
                  <a:pt x="508039" y="643924"/>
                </a:lnTo>
                <a:lnTo>
                  <a:pt x="370954" y="596710"/>
                </a:lnTo>
                <a:lnTo>
                  <a:pt x="218409" y="672891"/>
                </a:lnTo>
                <a:lnTo>
                  <a:pt x="218409" y="672891"/>
                </a:lnTo>
                <a:cubicBezTo>
                  <a:pt x="210635" y="676796"/>
                  <a:pt x="201155" y="673630"/>
                  <a:pt x="197267" y="665820"/>
                </a:cubicBezTo>
                <a:cubicBezTo>
                  <a:pt x="193381" y="658011"/>
                  <a:pt x="196540" y="648513"/>
                  <a:pt x="204315" y="644608"/>
                </a:cubicBezTo>
                <a:lnTo>
                  <a:pt x="328897" y="582341"/>
                </a:lnTo>
                <a:lnTo>
                  <a:pt x="190220" y="534443"/>
                </a:lnTo>
                <a:lnTo>
                  <a:pt x="95420" y="581885"/>
                </a:lnTo>
                <a:lnTo>
                  <a:pt x="95420" y="581885"/>
                </a:lnTo>
                <a:cubicBezTo>
                  <a:pt x="87622" y="585698"/>
                  <a:pt x="78233" y="582555"/>
                  <a:pt x="74278" y="574814"/>
                </a:cubicBezTo>
                <a:cubicBezTo>
                  <a:pt x="70322" y="567228"/>
                  <a:pt x="73232" y="557854"/>
                  <a:pt x="80779" y="553874"/>
                </a:cubicBezTo>
                <a:cubicBezTo>
                  <a:pt x="80961" y="553780"/>
                  <a:pt x="81144" y="553689"/>
                  <a:pt x="81325" y="553602"/>
                </a:cubicBezTo>
                <a:lnTo>
                  <a:pt x="148163" y="520074"/>
                </a:lnTo>
                <a:lnTo>
                  <a:pt x="9486" y="472632"/>
                </a:lnTo>
                <a:cubicBezTo>
                  <a:pt x="1439" y="469065"/>
                  <a:pt x="-2176" y="459636"/>
                  <a:pt x="1371" y="451573"/>
                </a:cubicBezTo>
                <a:cubicBezTo>
                  <a:pt x="4485" y="444493"/>
                  <a:pt x="12214" y="440680"/>
                  <a:pt x="19716" y="442525"/>
                </a:cubicBezTo>
                <a:lnTo>
                  <a:pt x="160439" y="490879"/>
                </a:lnTo>
                <a:lnTo>
                  <a:pt x="127020" y="421085"/>
                </a:lnTo>
                <a:cubicBezTo>
                  <a:pt x="123724" y="413047"/>
                  <a:pt x="127543" y="403851"/>
                  <a:pt x="135568" y="400544"/>
                </a:cubicBezTo>
                <a:cubicBezTo>
                  <a:pt x="140205" y="398625"/>
                  <a:pt x="145479" y="399056"/>
                  <a:pt x="149754" y="401698"/>
                </a:cubicBezTo>
                <a:cubicBezTo>
                  <a:pt x="151754" y="403208"/>
                  <a:pt x="153391" y="405158"/>
                  <a:pt x="154528" y="407400"/>
                </a:cubicBezTo>
                <a:lnTo>
                  <a:pt x="202269" y="505476"/>
                </a:lnTo>
                <a:lnTo>
                  <a:pt x="341400" y="553146"/>
                </a:lnTo>
                <a:lnTo>
                  <a:pt x="280019" y="425190"/>
                </a:lnTo>
                <a:cubicBezTo>
                  <a:pt x="276244" y="417506"/>
                  <a:pt x="279405" y="408210"/>
                  <a:pt x="287066" y="404426"/>
                </a:cubicBezTo>
                <a:cubicBezTo>
                  <a:pt x="287202" y="404350"/>
                  <a:pt x="287362" y="404277"/>
                  <a:pt x="287521" y="404207"/>
                </a:cubicBezTo>
                <a:cubicBezTo>
                  <a:pt x="292749" y="401581"/>
                  <a:pt x="299024" y="402202"/>
                  <a:pt x="303661" y="405803"/>
                </a:cubicBezTo>
                <a:cubicBezTo>
                  <a:pt x="305708" y="407258"/>
                  <a:pt x="307367" y="409222"/>
                  <a:pt x="308436" y="411505"/>
                </a:cubicBezTo>
                <a:lnTo>
                  <a:pt x="382321" y="567287"/>
                </a:lnTo>
                <a:lnTo>
                  <a:pt x="514177" y="612904"/>
                </a:lnTo>
                <a:lnTo>
                  <a:pt x="453250" y="482668"/>
                </a:lnTo>
                <a:lnTo>
                  <a:pt x="400280" y="452333"/>
                </a:lnTo>
                <a:cubicBezTo>
                  <a:pt x="392733" y="447958"/>
                  <a:pt x="390095" y="438292"/>
                  <a:pt x="394370" y="430664"/>
                </a:cubicBezTo>
                <a:cubicBezTo>
                  <a:pt x="395074" y="429506"/>
                  <a:pt x="395916" y="428434"/>
                  <a:pt x="396871" y="427471"/>
                </a:cubicBezTo>
                <a:cubicBezTo>
                  <a:pt x="401939" y="422424"/>
                  <a:pt x="409692" y="421311"/>
                  <a:pt x="415966" y="424734"/>
                </a:cubicBezTo>
                <a:lnTo>
                  <a:pt x="429152" y="432489"/>
                </a:lnTo>
                <a:lnTo>
                  <a:pt x="419149" y="411277"/>
                </a:lnTo>
                <a:cubicBezTo>
                  <a:pt x="415399" y="403465"/>
                  <a:pt x="418650" y="394084"/>
                  <a:pt x="426424" y="390293"/>
                </a:cubicBezTo>
                <a:lnTo>
                  <a:pt x="426424" y="390293"/>
                </a:lnTo>
                <a:cubicBezTo>
                  <a:pt x="434245" y="386571"/>
                  <a:pt x="443611" y="389920"/>
                  <a:pt x="447317" y="397775"/>
                </a:cubicBezTo>
                <a:cubicBezTo>
                  <a:pt x="447317" y="397788"/>
                  <a:pt x="447339" y="397804"/>
                  <a:pt x="447339" y="397820"/>
                </a:cubicBezTo>
                <a:lnTo>
                  <a:pt x="477348" y="459859"/>
                </a:lnTo>
                <a:lnTo>
                  <a:pt x="615570" y="539005"/>
                </a:lnTo>
                <a:lnTo>
                  <a:pt x="586925" y="394855"/>
                </a:lnTo>
                <a:lnTo>
                  <a:pt x="444839" y="300200"/>
                </a:lnTo>
                <a:lnTo>
                  <a:pt x="444839" y="300200"/>
                </a:lnTo>
                <a:cubicBezTo>
                  <a:pt x="437609" y="295350"/>
                  <a:pt x="435677" y="285547"/>
                  <a:pt x="440519" y="278304"/>
                </a:cubicBezTo>
                <a:cubicBezTo>
                  <a:pt x="445362" y="271061"/>
                  <a:pt x="455115" y="269120"/>
                  <a:pt x="462344" y="273970"/>
                </a:cubicBezTo>
                <a:lnTo>
                  <a:pt x="578514" y="351063"/>
                </a:lnTo>
                <a:lnTo>
                  <a:pt x="550324" y="206685"/>
                </a:lnTo>
                <a:lnTo>
                  <a:pt x="462117" y="148295"/>
                </a:lnTo>
                <a:lnTo>
                  <a:pt x="462117" y="148295"/>
                </a:lnTo>
                <a:cubicBezTo>
                  <a:pt x="454706" y="143813"/>
                  <a:pt x="452295" y="134142"/>
                  <a:pt x="456774" y="126695"/>
                </a:cubicBezTo>
                <a:cubicBezTo>
                  <a:pt x="457024" y="126280"/>
                  <a:pt x="457274" y="125877"/>
                  <a:pt x="457570" y="125487"/>
                </a:cubicBezTo>
                <a:cubicBezTo>
                  <a:pt x="462049" y="118040"/>
                  <a:pt x="471664" y="115637"/>
                  <a:pt x="479099" y="120119"/>
                </a:cubicBezTo>
                <a:cubicBezTo>
                  <a:pt x="479508" y="120369"/>
                  <a:pt x="479918" y="120638"/>
                  <a:pt x="480303" y="120925"/>
                </a:cubicBezTo>
                <a:lnTo>
                  <a:pt x="541457" y="163349"/>
                </a:lnTo>
                <a:lnTo>
                  <a:pt x="513268" y="19199"/>
                </a:lnTo>
                <a:cubicBezTo>
                  <a:pt x="511585" y="10648"/>
                  <a:pt x="517042" y="2323"/>
                  <a:pt x="525543" y="496"/>
                </a:cubicBezTo>
                <a:cubicBezTo>
                  <a:pt x="534137" y="-1180"/>
                  <a:pt x="542480" y="4426"/>
                  <a:pt x="544185" y="13041"/>
                </a:cubicBezTo>
                <a:lnTo>
                  <a:pt x="573285" y="159243"/>
                </a:lnTo>
                <a:lnTo>
                  <a:pt x="616706" y="94923"/>
                </a:lnTo>
                <a:cubicBezTo>
                  <a:pt x="621708" y="87518"/>
                  <a:pt x="631734" y="85581"/>
                  <a:pt x="639122" y="90596"/>
                </a:cubicBezTo>
                <a:cubicBezTo>
                  <a:pt x="639236" y="90669"/>
                  <a:pt x="639326" y="90743"/>
                  <a:pt x="639440" y="90818"/>
                </a:cubicBezTo>
                <a:cubicBezTo>
                  <a:pt x="644373" y="94121"/>
                  <a:pt x="646943" y="99994"/>
                  <a:pt x="646032" y="105871"/>
                </a:cubicBezTo>
                <a:cubicBezTo>
                  <a:pt x="645783" y="108328"/>
                  <a:pt x="644920" y="110682"/>
                  <a:pt x="643532" y="112714"/>
                </a:cubicBezTo>
                <a:lnTo>
                  <a:pt x="582378" y="202351"/>
                </a:lnTo>
                <a:lnTo>
                  <a:pt x="609659" y="347413"/>
                </a:lnTo>
                <a:lnTo>
                  <a:pt x="689455" y="230178"/>
                </a:lnTo>
                <a:cubicBezTo>
                  <a:pt x="694479" y="222939"/>
                  <a:pt x="704390" y="221154"/>
                  <a:pt x="711597" y="226190"/>
                </a:cubicBezTo>
                <a:cubicBezTo>
                  <a:pt x="716416" y="229548"/>
                  <a:pt x="719008" y="235285"/>
                  <a:pt x="718327" y="241126"/>
                </a:cubicBezTo>
                <a:cubicBezTo>
                  <a:pt x="717962" y="243589"/>
                  <a:pt x="717031" y="245932"/>
                  <a:pt x="715598" y="247968"/>
                </a:cubicBezTo>
                <a:lnTo>
                  <a:pt x="618525" y="391434"/>
                </a:lnTo>
                <a:lnTo>
                  <a:pt x="645351" y="528285"/>
                </a:lnTo>
                <a:lnTo>
                  <a:pt x="726283" y="409681"/>
                </a:lnTo>
                <a:lnTo>
                  <a:pt x="726283" y="348326"/>
                </a:lnTo>
                <a:cubicBezTo>
                  <a:pt x="726283" y="339634"/>
                  <a:pt x="733309" y="332588"/>
                  <a:pt x="741970" y="332588"/>
                </a:cubicBezTo>
                <a:cubicBezTo>
                  <a:pt x="743266" y="332460"/>
                  <a:pt x="744538" y="332460"/>
                  <a:pt x="745834" y="332588"/>
                </a:cubicBezTo>
                <a:cubicBezTo>
                  <a:pt x="752814" y="334255"/>
                  <a:pt x="757770" y="340451"/>
                  <a:pt x="757884" y="347642"/>
                </a:cubicBezTo>
                <a:lnTo>
                  <a:pt x="757884" y="362923"/>
                </a:lnTo>
                <a:lnTo>
                  <a:pt x="771068" y="343764"/>
                </a:lnTo>
                <a:cubicBezTo>
                  <a:pt x="775525" y="336457"/>
                  <a:pt x="785051" y="334157"/>
                  <a:pt x="792324" y="338627"/>
                </a:cubicBezTo>
                <a:cubicBezTo>
                  <a:pt x="792825" y="338942"/>
                  <a:pt x="793325" y="339286"/>
                  <a:pt x="793802" y="339659"/>
                </a:cubicBezTo>
                <a:lnTo>
                  <a:pt x="793802" y="339659"/>
                </a:lnTo>
                <a:cubicBezTo>
                  <a:pt x="798486" y="343059"/>
                  <a:pt x="801009" y="348714"/>
                  <a:pt x="800396" y="354484"/>
                </a:cubicBezTo>
                <a:cubicBezTo>
                  <a:pt x="800168" y="357055"/>
                  <a:pt x="799236" y="359509"/>
                  <a:pt x="797668" y="361555"/>
                </a:cubicBezTo>
                <a:lnTo>
                  <a:pt x="758793" y="418576"/>
                </a:lnTo>
                <a:lnTo>
                  <a:pt x="758793" y="578236"/>
                </a:lnTo>
                <a:lnTo>
                  <a:pt x="869506" y="482668"/>
                </a:lnTo>
                <a:lnTo>
                  <a:pt x="879964" y="312060"/>
                </a:lnTo>
                <a:lnTo>
                  <a:pt x="879964" y="312060"/>
                </a:lnTo>
                <a:cubicBezTo>
                  <a:pt x="880464" y="303368"/>
                  <a:pt x="887898" y="296731"/>
                  <a:pt x="896559" y="297235"/>
                </a:cubicBezTo>
                <a:cubicBezTo>
                  <a:pt x="905220" y="297739"/>
                  <a:pt x="911836" y="305193"/>
                  <a:pt x="911337" y="313885"/>
                </a:cubicBezTo>
                <a:lnTo>
                  <a:pt x="902925" y="453473"/>
                </a:lnTo>
                <a:lnTo>
                  <a:pt x="1013639" y="356765"/>
                </a:lnTo>
                <a:lnTo>
                  <a:pt x="1020004" y="250933"/>
                </a:lnTo>
                <a:lnTo>
                  <a:pt x="1020004" y="250933"/>
                </a:lnTo>
                <a:cubicBezTo>
                  <a:pt x="1020481" y="242256"/>
                  <a:pt x="1027892" y="235616"/>
                  <a:pt x="1036555" y="236105"/>
                </a:cubicBezTo>
                <a:cubicBezTo>
                  <a:pt x="1036555" y="236106"/>
                  <a:pt x="1036577" y="236107"/>
                  <a:pt x="1036600" y="236108"/>
                </a:cubicBezTo>
                <a:cubicBezTo>
                  <a:pt x="1045261" y="236471"/>
                  <a:pt x="1051968" y="243805"/>
                  <a:pt x="1051626" y="252489"/>
                </a:cubicBezTo>
                <a:cubicBezTo>
                  <a:pt x="1051604" y="252579"/>
                  <a:pt x="1051604" y="252669"/>
                  <a:pt x="1051604" y="252758"/>
                </a:cubicBezTo>
                <a:lnTo>
                  <a:pt x="1047057" y="327570"/>
                </a:lnTo>
                <a:lnTo>
                  <a:pt x="1157543" y="231090"/>
                </a:lnTo>
                <a:cubicBezTo>
                  <a:pt x="1163250" y="224553"/>
                  <a:pt x="1173161" y="223899"/>
                  <a:pt x="1179686" y="229627"/>
                </a:cubicBezTo>
                <a:cubicBezTo>
                  <a:pt x="1186188" y="235356"/>
                  <a:pt x="1186847" y="245299"/>
                  <a:pt x="1181141" y="251836"/>
                </a:cubicBezTo>
                <a:cubicBezTo>
                  <a:pt x="1180209" y="252887"/>
                  <a:pt x="1179164" y="253811"/>
                  <a:pt x="1178004" y="254583"/>
                </a:cubicBezTo>
                <a:lnTo>
                  <a:pt x="1065926" y="352431"/>
                </a:lnTo>
                <a:lnTo>
                  <a:pt x="1142767" y="358362"/>
                </a:lnTo>
                <a:cubicBezTo>
                  <a:pt x="1151292" y="358831"/>
                  <a:pt x="1157816" y="366145"/>
                  <a:pt x="1157361" y="374698"/>
                </a:cubicBezTo>
                <a:cubicBezTo>
                  <a:pt x="1157339" y="374879"/>
                  <a:pt x="1157339" y="375059"/>
                  <a:pt x="1157317" y="375240"/>
                </a:cubicBezTo>
                <a:cubicBezTo>
                  <a:pt x="1156952" y="381129"/>
                  <a:pt x="1153224" y="386278"/>
                  <a:pt x="1147768" y="388469"/>
                </a:cubicBezTo>
                <a:cubicBezTo>
                  <a:pt x="1145517" y="389601"/>
                  <a:pt x="1142994" y="390075"/>
                  <a:pt x="1140493" y="389837"/>
                </a:cubicBezTo>
                <a:lnTo>
                  <a:pt x="1032507" y="381626"/>
                </a:lnTo>
                <a:lnTo>
                  <a:pt x="921794" y="478334"/>
                </a:lnTo>
                <a:lnTo>
                  <a:pt x="1063199" y="489054"/>
                </a:lnTo>
                <a:cubicBezTo>
                  <a:pt x="1071951" y="489786"/>
                  <a:pt x="1078476" y="497503"/>
                  <a:pt x="1077749" y="506288"/>
                </a:cubicBezTo>
                <a:cubicBezTo>
                  <a:pt x="1077248" y="512157"/>
                  <a:pt x="1073587" y="517280"/>
                  <a:pt x="1068199" y="519618"/>
                </a:cubicBezTo>
                <a:cubicBezTo>
                  <a:pt x="1065813" y="520582"/>
                  <a:pt x="1063244" y="520972"/>
                  <a:pt x="1060698" y="520758"/>
                </a:cubicBezTo>
                <a:lnTo>
                  <a:pt x="888375" y="507529"/>
                </a:lnTo>
                <a:lnTo>
                  <a:pt x="783345" y="598763"/>
                </a:lnTo>
                <a:lnTo>
                  <a:pt x="926113" y="609711"/>
                </a:lnTo>
                <a:lnTo>
                  <a:pt x="978856" y="578920"/>
                </a:lnTo>
                <a:cubicBezTo>
                  <a:pt x="985835" y="573977"/>
                  <a:pt x="995474" y="575640"/>
                  <a:pt x="1000407" y="582635"/>
                </a:cubicBezTo>
                <a:cubicBezTo>
                  <a:pt x="1000839" y="583267"/>
                  <a:pt x="1001248" y="583931"/>
                  <a:pt x="1001589" y="584622"/>
                </a:cubicBezTo>
                <a:cubicBezTo>
                  <a:pt x="1002158" y="585797"/>
                  <a:pt x="1002612" y="587019"/>
                  <a:pt x="1002953" y="588271"/>
                </a:cubicBezTo>
                <a:cubicBezTo>
                  <a:pt x="1004976" y="595123"/>
                  <a:pt x="1002067" y="602467"/>
                  <a:pt x="995906" y="606062"/>
                </a:cubicBezTo>
                <a:lnTo>
                  <a:pt x="982720" y="613817"/>
                </a:lnTo>
                <a:lnTo>
                  <a:pt x="1005454" y="615641"/>
                </a:lnTo>
                <a:cubicBezTo>
                  <a:pt x="1014162" y="616369"/>
                  <a:pt x="1020663" y="624005"/>
                  <a:pt x="1020004" y="632748"/>
                </a:cubicBezTo>
                <a:lnTo>
                  <a:pt x="1020004" y="632748"/>
                </a:lnTo>
                <a:cubicBezTo>
                  <a:pt x="1019481" y="638580"/>
                  <a:pt x="1015822" y="643657"/>
                  <a:pt x="1010456" y="645977"/>
                </a:cubicBezTo>
                <a:cubicBezTo>
                  <a:pt x="1007978" y="646558"/>
                  <a:pt x="1005432" y="646558"/>
                  <a:pt x="1002953" y="645977"/>
                </a:cubicBezTo>
                <a:lnTo>
                  <a:pt x="934752" y="640731"/>
                </a:lnTo>
                <a:lnTo>
                  <a:pt x="798349" y="721017"/>
                </a:lnTo>
                <a:lnTo>
                  <a:pt x="937707" y="768915"/>
                </a:lnTo>
                <a:lnTo>
                  <a:pt x="1090252" y="692734"/>
                </a:lnTo>
                <a:lnTo>
                  <a:pt x="1090252" y="692734"/>
                </a:lnTo>
                <a:cubicBezTo>
                  <a:pt x="1097822" y="688754"/>
                  <a:pt x="1107165" y="691676"/>
                  <a:pt x="1111121" y="699262"/>
                </a:cubicBezTo>
                <a:cubicBezTo>
                  <a:pt x="1111212" y="699440"/>
                  <a:pt x="1111303" y="699622"/>
                  <a:pt x="1111394" y="699805"/>
                </a:cubicBezTo>
                <a:cubicBezTo>
                  <a:pt x="1115304" y="707562"/>
                  <a:pt x="1112213" y="717030"/>
                  <a:pt x="1104483" y="720951"/>
                </a:cubicBezTo>
                <a:cubicBezTo>
                  <a:pt x="1104437" y="720973"/>
                  <a:pt x="1104392" y="720996"/>
                  <a:pt x="1104347" y="721017"/>
                </a:cubicBezTo>
                <a:lnTo>
                  <a:pt x="979766" y="783284"/>
                </a:lnTo>
                <a:lnTo>
                  <a:pt x="1118669" y="830954"/>
                </a:lnTo>
                <a:lnTo>
                  <a:pt x="1213241" y="783740"/>
                </a:lnTo>
                <a:lnTo>
                  <a:pt x="1213241" y="783740"/>
                </a:lnTo>
                <a:cubicBezTo>
                  <a:pt x="1220766" y="779712"/>
                  <a:pt x="1230133" y="782575"/>
                  <a:pt x="1234156" y="790133"/>
                </a:cubicBezTo>
                <a:cubicBezTo>
                  <a:pt x="1234225" y="790282"/>
                  <a:pt x="1234315" y="790432"/>
                  <a:pt x="1234383" y="790583"/>
                </a:cubicBezTo>
                <a:cubicBezTo>
                  <a:pt x="1238363" y="798395"/>
                  <a:pt x="1235316" y="807972"/>
                  <a:pt x="1227564" y="812023"/>
                </a:cubicBezTo>
                <a:lnTo>
                  <a:pt x="1159362" y="845551"/>
                </a:lnTo>
                <a:lnTo>
                  <a:pt x="1298039" y="892993"/>
                </a:lnTo>
                <a:cubicBezTo>
                  <a:pt x="1306177" y="895958"/>
                  <a:pt x="1310383" y="904986"/>
                  <a:pt x="1307427" y="913156"/>
                </a:cubicBezTo>
                <a:cubicBezTo>
                  <a:pt x="1307268" y="913589"/>
                  <a:pt x="1307110" y="914015"/>
                  <a:pt x="1306904" y="914433"/>
                </a:cubicBezTo>
                <a:close/>
                <a:moveTo>
                  <a:pt x="750154" y="627958"/>
                </a:moveTo>
                <a:lnTo>
                  <a:pt x="701958" y="670154"/>
                </a:lnTo>
                <a:lnTo>
                  <a:pt x="685590" y="684295"/>
                </a:lnTo>
                <a:lnTo>
                  <a:pt x="689000" y="685435"/>
                </a:lnTo>
                <a:lnTo>
                  <a:pt x="695138" y="687488"/>
                </a:lnTo>
                <a:lnTo>
                  <a:pt x="699458" y="689085"/>
                </a:lnTo>
                <a:lnTo>
                  <a:pt x="756973" y="708928"/>
                </a:lnTo>
                <a:lnTo>
                  <a:pt x="878373" y="637766"/>
                </a:lnTo>
                <a:close/>
                <a:moveTo>
                  <a:pt x="655126" y="684979"/>
                </a:moveTo>
                <a:lnTo>
                  <a:pt x="655126" y="683611"/>
                </a:lnTo>
                <a:lnTo>
                  <a:pt x="655126" y="682014"/>
                </a:lnTo>
                <a:lnTo>
                  <a:pt x="653307" y="682014"/>
                </a:lnTo>
                <a:cubicBezTo>
                  <a:pt x="653399" y="682466"/>
                  <a:pt x="653399" y="682931"/>
                  <a:pt x="653307" y="683383"/>
                </a:cubicBezTo>
                <a:lnTo>
                  <a:pt x="653307" y="685207"/>
                </a:lnTo>
                <a:close/>
                <a:moveTo>
                  <a:pt x="655126" y="570937"/>
                </a:moveTo>
                <a:lnTo>
                  <a:pt x="667402" y="633660"/>
                </a:lnTo>
                <a:lnTo>
                  <a:pt x="671494" y="655100"/>
                </a:lnTo>
                <a:lnTo>
                  <a:pt x="673996" y="652819"/>
                </a:lnTo>
                <a:lnTo>
                  <a:pt x="678997" y="648486"/>
                </a:lnTo>
                <a:lnTo>
                  <a:pt x="682407" y="645521"/>
                </a:lnTo>
                <a:lnTo>
                  <a:pt x="727875" y="605378"/>
                </a:lnTo>
                <a:lnTo>
                  <a:pt x="727875" y="464649"/>
                </a:lnTo>
                <a:close/>
                <a:moveTo>
                  <a:pt x="558280" y="626133"/>
                </a:moveTo>
                <a:lnTo>
                  <a:pt x="618525" y="647117"/>
                </a:lnTo>
                <a:lnTo>
                  <a:pt x="639212" y="653960"/>
                </a:lnTo>
                <a:lnTo>
                  <a:pt x="639212" y="650767"/>
                </a:lnTo>
                <a:lnTo>
                  <a:pt x="637848" y="644380"/>
                </a:lnTo>
                <a:lnTo>
                  <a:pt x="637848" y="639818"/>
                </a:lnTo>
                <a:lnTo>
                  <a:pt x="626254" y="580060"/>
                </a:lnTo>
                <a:lnTo>
                  <a:pt x="504174" y="510038"/>
                </a:lnTo>
                <a:close/>
                <a:moveTo>
                  <a:pt x="558280" y="737895"/>
                </a:moveTo>
                <a:lnTo>
                  <a:pt x="606476" y="695927"/>
                </a:lnTo>
                <a:lnTo>
                  <a:pt x="622845" y="681558"/>
                </a:lnTo>
                <a:lnTo>
                  <a:pt x="619434" y="681558"/>
                </a:lnTo>
                <a:lnTo>
                  <a:pt x="613296" y="679277"/>
                </a:lnTo>
                <a:lnTo>
                  <a:pt x="608976" y="677909"/>
                </a:lnTo>
                <a:lnTo>
                  <a:pt x="551460" y="658065"/>
                </a:lnTo>
                <a:lnTo>
                  <a:pt x="427788" y="728772"/>
                </a:lnTo>
                <a:close/>
                <a:moveTo>
                  <a:pt x="654444" y="794232"/>
                </a:moveTo>
                <a:lnTo>
                  <a:pt x="642168" y="731509"/>
                </a:lnTo>
                <a:lnTo>
                  <a:pt x="638076" y="710297"/>
                </a:lnTo>
                <a:lnTo>
                  <a:pt x="635576" y="712578"/>
                </a:lnTo>
                <a:lnTo>
                  <a:pt x="630574" y="716683"/>
                </a:lnTo>
                <a:lnTo>
                  <a:pt x="627164" y="719876"/>
                </a:lnTo>
                <a:lnTo>
                  <a:pt x="581697" y="759791"/>
                </a:lnTo>
                <a:lnTo>
                  <a:pt x="581697" y="900748"/>
                </a:lnTo>
                <a:close/>
                <a:moveTo>
                  <a:pt x="751290" y="739035"/>
                </a:moveTo>
                <a:lnTo>
                  <a:pt x="691046" y="718280"/>
                </a:lnTo>
                <a:lnTo>
                  <a:pt x="670358" y="711209"/>
                </a:lnTo>
                <a:lnTo>
                  <a:pt x="670358" y="714630"/>
                </a:lnTo>
                <a:lnTo>
                  <a:pt x="671722" y="721017"/>
                </a:lnTo>
                <a:lnTo>
                  <a:pt x="671722" y="725578"/>
                </a:lnTo>
                <a:lnTo>
                  <a:pt x="683316" y="785337"/>
                </a:lnTo>
                <a:lnTo>
                  <a:pt x="805397" y="8553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7"/>
          <p:cNvSpPr/>
          <p:nvPr/>
        </p:nvSpPr>
        <p:spPr>
          <a:xfrm flipH="1">
            <a:off x="470364" y="4926792"/>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7"/>
          <p:cNvSpPr/>
          <p:nvPr/>
        </p:nvSpPr>
        <p:spPr>
          <a:xfrm rot="-2101268" flipH="1">
            <a:off x="-227088" y="5550168"/>
            <a:ext cx="1602423" cy="1622966"/>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7"/>
          <p:cNvSpPr/>
          <p:nvPr/>
        </p:nvSpPr>
        <p:spPr>
          <a:xfrm flipH="1">
            <a:off x="9783114" y="5709429"/>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7"/>
          <p:cNvSpPr/>
          <p:nvPr/>
        </p:nvSpPr>
        <p:spPr>
          <a:xfrm flipH="1">
            <a:off x="9074838" y="6135027"/>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7"/>
          <p:cNvSpPr/>
          <p:nvPr/>
        </p:nvSpPr>
        <p:spPr>
          <a:xfrm flipH="1">
            <a:off x="11142510" y="5752250"/>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7"/>
          <p:cNvSpPr/>
          <p:nvPr/>
        </p:nvSpPr>
        <p:spPr>
          <a:xfrm flipH="1">
            <a:off x="9146588" y="5706204"/>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7"/>
          <p:cNvSpPr/>
          <p:nvPr/>
        </p:nvSpPr>
        <p:spPr>
          <a:xfrm flipH="1">
            <a:off x="6938294" y="6422219"/>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7"/>
          <p:cNvSpPr/>
          <p:nvPr/>
        </p:nvSpPr>
        <p:spPr>
          <a:xfrm flipH="1">
            <a:off x="10424483" y="6229077"/>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7"/>
          <p:cNvSpPr/>
          <p:nvPr/>
        </p:nvSpPr>
        <p:spPr>
          <a:xfrm flipH="1">
            <a:off x="11430984" y="39059"/>
            <a:ext cx="257323" cy="258169"/>
          </a:xfrm>
          <a:custGeom>
            <a:avLst/>
            <a:gdLst/>
            <a:ahLst/>
            <a:cxnLst/>
            <a:rect l="l" t="t" r="r" b="b"/>
            <a:pathLst>
              <a:path w="167093" h="167642" extrusionOk="0">
                <a:moveTo>
                  <a:pt x="9" y="83907"/>
                </a:moveTo>
                <a:cubicBezTo>
                  <a:pt x="9" y="130186"/>
                  <a:pt x="37315" y="167706"/>
                  <a:pt x="83442" y="167842"/>
                </a:cubicBezTo>
                <a:cubicBezTo>
                  <a:pt x="129637" y="167842"/>
                  <a:pt x="167102" y="130254"/>
                  <a:pt x="167102" y="83907"/>
                </a:cubicBezTo>
                <a:cubicBezTo>
                  <a:pt x="167102" y="37674"/>
                  <a:pt x="129750" y="200"/>
                  <a:pt x="83669" y="200"/>
                </a:cubicBezTo>
                <a:cubicBezTo>
                  <a:pt x="83601" y="200"/>
                  <a:pt x="83510" y="200"/>
                  <a:pt x="83442" y="200"/>
                </a:cubicBezTo>
                <a:cubicBezTo>
                  <a:pt x="37360" y="200"/>
                  <a:pt x="9" y="37674"/>
                  <a:pt x="9" y="8390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7"/>
          <p:cNvSpPr/>
          <p:nvPr/>
        </p:nvSpPr>
        <p:spPr>
          <a:xfrm flipH="1">
            <a:off x="11302950" y="168411"/>
            <a:ext cx="34313" cy="34773"/>
          </a:xfrm>
          <a:custGeom>
            <a:avLst/>
            <a:gdLst/>
            <a:ahLst/>
            <a:cxnLst/>
            <a:rect l="l" t="t" r="r" b="b"/>
            <a:pathLst>
              <a:path w="22281" h="22580" extrusionOk="0">
                <a:moveTo>
                  <a:pt x="9" y="11604"/>
                </a:moveTo>
                <a:cubicBezTo>
                  <a:pt x="9" y="17785"/>
                  <a:pt x="4987" y="22780"/>
                  <a:pt x="11148" y="22780"/>
                </a:cubicBezTo>
                <a:cubicBezTo>
                  <a:pt x="17309" y="22780"/>
                  <a:pt x="22288" y="17785"/>
                  <a:pt x="22288" y="11604"/>
                </a:cubicBezTo>
                <a:cubicBezTo>
                  <a:pt x="22424" y="5423"/>
                  <a:pt x="17536" y="337"/>
                  <a:pt x="11375" y="200"/>
                </a:cubicBezTo>
                <a:cubicBezTo>
                  <a:pt x="11307" y="200"/>
                  <a:pt x="11216" y="200"/>
                  <a:pt x="11148" y="200"/>
                </a:cubicBezTo>
                <a:cubicBezTo>
                  <a:pt x="4987" y="200"/>
                  <a:pt x="9" y="5195"/>
                  <a:pt x="9" y="11376"/>
                </a:cubicBezTo>
                <a:cubicBezTo>
                  <a:pt x="9" y="11444"/>
                  <a:pt x="9" y="11536"/>
                  <a:pt x="9" y="11604"/>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7"/>
          <p:cNvSpPr/>
          <p:nvPr/>
        </p:nvSpPr>
        <p:spPr>
          <a:xfrm flipH="1">
            <a:off x="11845646" y="345211"/>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7"/>
          <p:cNvSpPr/>
          <p:nvPr/>
        </p:nvSpPr>
        <p:spPr>
          <a:xfrm flipH="1">
            <a:off x="11948369" y="94245"/>
            <a:ext cx="155794" cy="156658"/>
          </a:xfrm>
          <a:custGeom>
            <a:avLst/>
            <a:gdLst/>
            <a:ahLst/>
            <a:cxnLst/>
            <a:rect l="l" t="t" r="r" b="b"/>
            <a:pathLst>
              <a:path w="101165" h="101726" extrusionOk="0">
                <a:moveTo>
                  <a:pt x="9" y="51063"/>
                </a:moveTo>
                <a:cubicBezTo>
                  <a:pt x="-127" y="79026"/>
                  <a:pt x="22379" y="101789"/>
                  <a:pt x="50251" y="101926"/>
                </a:cubicBezTo>
                <a:cubicBezTo>
                  <a:pt x="50319" y="101926"/>
                  <a:pt x="50410" y="101926"/>
                  <a:pt x="50478" y="101926"/>
                </a:cubicBezTo>
                <a:cubicBezTo>
                  <a:pt x="78486" y="101926"/>
                  <a:pt x="101175" y="79163"/>
                  <a:pt x="101175" y="51063"/>
                </a:cubicBezTo>
                <a:cubicBezTo>
                  <a:pt x="101175" y="22963"/>
                  <a:pt x="78486" y="200"/>
                  <a:pt x="50478" y="200"/>
                </a:cubicBezTo>
                <a:cubicBezTo>
                  <a:pt x="22607" y="200"/>
                  <a:pt x="9" y="22872"/>
                  <a:pt x="9" y="50835"/>
                </a:cubicBezTo>
                <a:cubicBezTo>
                  <a:pt x="9" y="50903"/>
                  <a:pt x="9" y="50994"/>
                  <a:pt x="9" y="51063"/>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7"/>
          <p:cNvSpPr/>
          <p:nvPr/>
        </p:nvSpPr>
        <p:spPr>
          <a:xfrm flipH="1">
            <a:off x="11087195" y="5997943"/>
            <a:ext cx="110631" cy="110996"/>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7"/>
          <p:cNvSpPr/>
          <p:nvPr/>
        </p:nvSpPr>
        <p:spPr>
          <a:xfrm flipH="1">
            <a:off x="6441616" y="6283630"/>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7"/>
          <p:cNvSpPr/>
          <p:nvPr/>
        </p:nvSpPr>
        <p:spPr>
          <a:xfrm flipH="1">
            <a:off x="7397847" y="6295139"/>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7"/>
          <p:cNvSpPr/>
          <p:nvPr/>
        </p:nvSpPr>
        <p:spPr>
          <a:xfrm flipH="1">
            <a:off x="12015529" y="3110698"/>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7"/>
          <p:cNvSpPr/>
          <p:nvPr/>
        </p:nvSpPr>
        <p:spPr>
          <a:xfrm flipH="1">
            <a:off x="8383079" y="6261198"/>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7"/>
          <p:cNvSpPr/>
          <p:nvPr/>
        </p:nvSpPr>
        <p:spPr>
          <a:xfrm flipH="1">
            <a:off x="11538427" y="6156155"/>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7"/>
          <p:cNvSpPr/>
          <p:nvPr/>
        </p:nvSpPr>
        <p:spPr>
          <a:xfrm flipH="1">
            <a:off x="10881311" y="2777035"/>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7"/>
          <p:cNvSpPr/>
          <p:nvPr/>
        </p:nvSpPr>
        <p:spPr>
          <a:xfrm flipH="1">
            <a:off x="11493505" y="6557533"/>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7"/>
          <p:cNvSpPr/>
          <p:nvPr/>
        </p:nvSpPr>
        <p:spPr>
          <a:xfrm flipH="1">
            <a:off x="11168685" y="4060121"/>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7"/>
          <p:cNvSpPr/>
          <p:nvPr/>
        </p:nvSpPr>
        <p:spPr>
          <a:xfrm flipH="1">
            <a:off x="11592992" y="3459307"/>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7"/>
          <p:cNvSpPr/>
          <p:nvPr/>
        </p:nvSpPr>
        <p:spPr>
          <a:xfrm flipH="1">
            <a:off x="11526319" y="6326089"/>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7"/>
          <p:cNvSpPr/>
          <p:nvPr/>
        </p:nvSpPr>
        <p:spPr>
          <a:xfrm flipH="1">
            <a:off x="8525769" y="6397732"/>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7"/>
          <p:cNvSpPr/>
          <p:nvPr/>
        </p:nvSpPr>
        <p:spPr>
          <a:xfrm flipH="1">
            <a:off x="11433320" y="1164860"/>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7"/>
          <p:cNvSpPr/>
          <p:nvPr/>
        </p:nvSpPr>
        <p:spPr>
          <a:xfrm flipH="1">
            <a:off x="11409934" y="2808477"/>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7"/>
          <p:cNvSpPr/>
          <p:nvPr/>
        </p:nvSpPr>
        <p:spPr>
          <a:xfrm flipH="1">
            <a:off x="7105696" y="6256466"/>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7"/>
          <p:cNvSpPr/>
          <p:nvPr/>
        </p:nvSpPr>
        <p:spPr>
          <a:xfrm flipH="1">
            <a:off x="11616844" y="100089"/>
            <a:ext cx="160354" cy="160654"/>
          </a:xfrm>
          <a:custGeom>
            <a:avLst/>
            <a:gdLst/>
            <a:ahLst/>
            <a:cxnLst/>
            <a:rect l="l" t="t" r="r" b="b"/>
            <a:pathLst>
              <a:path w="104126" h="104321" extrusionOk="0">
                <a:moveTo>
                  <a:pt x="2448" y="68255"/>
                </a:moveTo>
                <a:cubicBezTo>
                  <a:pt x="11246" y="95717"/>
                  <a:pt x="40550" y="110816"/>
                  <a:pt x="67921" y="102012"/>
                </a:cubicBezTo>
                <a:cubicBezTo>
                  <a:pt x="95225" y="93345"/>
                  <a:pt x="110343" y="64127"/>
                  <a:pt x="101704" y="36734"/>
                </a:cubicBezTo>
                <a:cubicBezTo>
                  <a:pt x="101659" y="36597"/>
                  <a:pt x="101613" y="36460"/>
                  <a:pt x="101568" y="36323"/>
                </a:cubicBezTo>
                <a:cubicBezTo>
                  <a:pt x="92815" y="8976"/>
                  <a:pt x="63625" y="-6078"/>
                  <a:pt x="36367" y="2704"/>
                </a:cubicBezTo>
                <a:cubicBezTo>
                  <a:pt x="36276" y="2726"/>
                  <a:pt x="36185" y="2772"/>
                  <a:pt x="36094" y="2795"/>
                </a:cubicBezTo>
                <a:cubicBezTo>
                  <a:pt x="8836" y="11622"/>
                  <a:pt x="-6191" y="40862"/>
                  <a:pt x="2448" y="68255"/>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7"/>
          <p:cNvSpPr/>
          <p:nvPr/>
        </p:nvSpPr>
        <p:spPr>
          <a:xfrm flipH="1">
            <a:off x="12098608" y="2498818"/>
            <a:ext cx="70019" cy="70250"/>
          </a:xfrm>
          <a:custGeom>
            <a:avLst/>
            <a:gdLst/>
            <a:ahLst/>
            <a:cxnLst/>
            <a:rect l="l" t="t" r="r" b="b"/>
            <a:pathLst>
              <a:path w="45467" h="45617" extrusionOk="0">
                <a:moveTo>
                  <a:pt x="45468" y="22809"/>
                </a:moveTo>
                <a:cubicBezTo>
                  <a:pt x="45468" y="35405"/>
                  <a:pt x="35289" y="45617"/>
                  <a:pt x="22734" y="45617"/>
                </a:cubicBezTo>
                <a:cubicBezTo>
                  <a:pt x="10178" y="45617"/>
                  <a:pt x="0" y="35405"/>
                  <a:pt x="0" y="22809"/>
                </a:cubicBezTo>
                <a:cubicBezTo>
                  <a:pt x="0" y="10212"/>
                  <a:pt x="10178" y="0"/>
                  <a:pt x="22734" y="0"/>
                </a:cubicBezTo>
                <a:cubicBezTo>
                  <a:pt x="35289" y="0"/>
                  <a:pt x="45468" y="10212"/>
                  <a:pt x="45468" y="22809"/>
                </a:cubicBezTo>
                <a:close/>
              </a:path>
            </a:pathLst>
          </a:custGeom>
          <a:solidFill>
            <a:srgbClr val="C5A57E">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7"/>
          <p:cNvSpPr/>
          <p:nvPr/>
        </p:nvSpPr>
        <p:spPr>
          <a:xfrm flipH="1">
            <a:off x="11512721" y="632827"/>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7"/>
          <p:cNvSpPr/>
          <p:nvPr/>
        </p:nvSpPr>
        <p:spPr>
          <a:xfrm rot="1083167" flipH="1">
            <a:off x="11447131" y="1547707"/>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7"/>
          <p:cNvSpPr/>
          <p:nvPr/>
        </p:nvSpPr>
        <p:spPr>
          <a:xfrm flipH="1">
            <a:off x="10939060" y="6227147"/>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7"/>
          <p:cNvSpPr/>
          <p:nvPr/>
        </p:nvSpPr>
        <p:spPr>
          <a:xfrm flipH="1">
            <a:off x="9500102" y="6014980"/>
            <a:ext cx="27583" cy="27836"/>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7"/>
          <p:cNvSpPr/>
          <p:nvPr/>
        </p:nvSpPr>
        <p:spPr>
          <a:xfrm flipH="1">
            <a:off x="11621164" y="1164972"/>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7"/>
          <p:cNvSpPr/>
          <p:nvPr/>
        </p:nvSpPr>
        <p:spPr>
          <a:xfrm flipH="1">
            <a:off x="11004309" y="6470795"/>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7"/>
          <p:cNvSpPr/>
          <p:nvPr/>
        </p:nvSpPr>
        <p:spPr>
          <a:xfrm flipH="1">
            <a:off x="11336858" y="692184"/>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7"/>
          <p:cNvSpPr/>
          <p:nvPr/>
        </p:nvSpPr>
        <p:spPr>
          <a:xfrm flipH="1">
            <a:off x="7728167" y="6311421"/>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7"/>
          <p:cNvSpPr/>
          <p:nvPr/>
        </p:nvSpPr>
        <p:spPr>
          <a:xfrm flipH="1">
            <a:off x="11126790" y="2570904"/>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7"/>
          <p:cNvSpPr/>
          <p:nvPr/>
        </p:nvSpPr>
        <p:spPr>
          <a:xfrm flipH="1">
            <a:off x="6802687" y="6361003"/>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7"/>
          <p:cNvSpPr/>
          <p:nvPr/>
        </p:nvSpPr>
        <p:spPr>
          <a:xfrm flipH="1">
            <a:off x="11234085" y="1352348"/>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7"/>
          <p:cNvSpPr/>
          <p:nvPr/>
        </p:nvSpPr>
        <p:spPr>
          <a:xfrm flipH="1">
            <a:off x="11298309" y="1141757"/>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7"/>
          <p:cNvSpPr/>
          <p:nvPr/>
        </p:nvSpPr>
        <p:spPr>
          <a:xfrm flipH="1">
            <a:off x="11630622" y="2864657"/>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7"/>
          <p:cNvSpPr/>
          <p:nvPr/>
        </p:nvSpPr>
        <p:spPr>
          <a:xfrm flipH="1">
            <a:off x="11624555" y="413035"/>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7"/>
          <p:cNvSpPr/>
          <p:nvPr/>
        </p:nvSpPr>
        <p:spPr>
          <a:xfrm flipH="1">
            <a:off x="11757713" y="1649023"/>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7"/>
          <p:cNvSpPr/>
          <p:nvPr/>
        </p:nvSpPr>
        <p:spPr>
          <a:xfrm flipH="1">
            <a:off x="12113311" y="1757052"/>
            <a:ext cx="30450" cy="30424"/>
          </a:xfrm>
          <a:custGeom>
            <a:avLst/>
            <a:gdLst/>
            <a:ahLst/>
            <a:cxnLst/>
            <a:rect l="l" t="t" r="r" b="b"/>
            <a:pathLst>
              <a:path w="19773" h="19756" extrusionOk="0">
                <a:moveTo>
                  <a:pt x="469" y="13046"/>
                </a:moveTo>
                <a:cubicBezTo>
                  <a:pt x="1947" y="18128"/>
                  <a:pt x="7244" y="21050"/>
                  <a:pt x="12291" y="19574"/>
                </a:cubicBezTo>
                <a:cubicBezTo>
                  <a:pt x="12450" y="19531"/>
                  <a:pt x="12609" y="19483"/>
                  <a:pt x="12746" y="19433"/>
                </a:cubicBezTo>
                <a:cubicBezTo>
                  <a:pt x="17929" y="17911"/>
                  <a:pt x="20907" y="12465"/>
                  <a:pt x="19384" y="7267"/>
                </a:cubicBezTo>
                <a:cubicBezTo>
                  <a:pt x="19361" y="7217"/>
                  <a:pt x="19361" y="7166"/>
                  <a:pt x="19339" y="7116"/>
                </a:cubicBezTo>
                <a:cubicBezTo>
                  <a:pt x="17747" y="1941"/>
                  <a:pt x="12268" y="-958"/>
                  <a:pt x="7108" y="638"/>
                </a:cubicBezTo>
                <a:cubicBezTo>
                  <a:pt x="7017" y="668"/>
                  <a:pt x="6926" y="698"/>
                  <a:pt x="6835" y="730"/>
                </a:cubicBezTo>
                <a:cubicBezTo>
                  <a:pt x="1697" y="2365"/>
                  <a:pt x="-1168" y="7878"/>
                  <a:pt x="469" y="13042"/>
                </a:cubicBezTo>
                <a:cubicBezTo>
                  <a:pt x="469" y="13044"/>
                  <a:pt x="469" y="13044"/>
                  <a:pt x="469" y="13046"/>
                </a:cubicBezTo>
                <a:close/>
              </a:path>
            </a:pathLst>
          </a:custGeom>
          <a:solidFill>
            <a:srgbClr val="D1BC9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7"/>
          <p:cNvSpPr/>
          <p:nvPr/>
        </p:nvSpPr>
        <p:spPr>
          <a:xfrm flipH="1">
            <a:off x="9406769" y="6169804"/>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7"/>
          <p:cNvSpPr/>
          <p:nvPr/>
        </p:nvSpPr>
        <p:spPr>
          <a:xfrm flipH="1">
            <a:off x="11324735" y="1893948"/>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7"/>
          <p:cNvSpPr/>
          <p:nvPr/>
        </p:nvSpPr>
        <p:spPr>
          <a:xfrm flipH="1">
            <a:off x="11707886" y="731444"/>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7"/>
          <p:cNvSpPr/>
          <p:nvPr/>
        </p:nvSpPr>
        <p:spPr>
          <a:xfrm flipH="1">
            <a:off x="11908800" y="6416660"/>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7"/>
          <p:cNvSpPr/>
          <p:nvPr/>
        </p:nvSpPr>
        <p:spPr>
          <a:xfrm flipH="1">
            <a:off x="11116482" y="3212963"/>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7"/>
          <p:cNvSpPr/>
          <p:nvPr/>
        </p:nvSpPr>
        <p:spPr>
          <a:xfrm flipH="1">
            <a:off x="10505141" y="6252004"/>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7"/>
          <p:cNvSpPr/>
          <p:nvPr/>
        </p:nvSpPr>
        <p:spPr>
          <a:xfrm flipH="1">
            <a:off x="12109315" y="1035707"/>
            <a:ext cx="77691" cy="77776"/>
          </a:xfrm>
          <a:custGeom>
            <a:avLst/>
            <a:gdLst/>
            <a:ahLst/>
            <a:cxnLst/>
            <a:rect l="l" t="t" r="r" b="b"/>
            <a:pathLst>
              <a:path w="50449" h="50504" extrusionOk="0">
                <a:moveTo>
                  <a:pt x="1251" y="33169"/>
                </a:moveTo>
                <a:cubicBezTo>
                  <a:pt x="5593" y="46352"/>
                  <a:pt x="19620" y="53628"/>
                  <a:pt x="32851" y="49591"/>
                </a:cubicBezTo>
                <a:cubicBezTo>
                  <a:pt x="46127" y="45349"/>
                  <a:pt x="53493" y="31116"/>
                  <a:pt x="49265" y="17796"/>
                </a:cubicBezTo>
                <a:cubicBezTo>
                  <a:pt x="49242" y="17751"/>
                  <a:pt x="49242" y="17705"/>
                  <a:pt x="49219" y="17659"/>
                </a:cubicBezTo>
                <a:cubicBezTo>
                  <a:pt x="44877" y="4362"/>
                  <a:pt x="30646" y="-2891"/>
                  <a:pt x="17392" y="1465"/>
                </a:cubicBezTo>
                <a:cubicBezTo>
                  <a:pt x="4229" y="5685"/>
                  <a:pt x="-3001" y="19803"/>
                  <a:pt x="1206" y="33010"/>
                </a:cubicBezTo>
                <a:cubicBezTo>
                  <a:pt x="1206" y="33055"/>
                  <a:pt x="1228" y="33123"/>
                  <a:pt x="1251" y="33169"/>
                </a:cubicBezTo>
                <a:close/>
              </a:path>
            </a:pathLst>
          </a:custGeom>
          <a:solidFill>
            <a:srgbClr val="D1BC94">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7"/>
          <p:cNvSpPr/>
          <p:nvPr/>
        </p:nvSpPr>
        <p:spPr>
          <a:xfrm flipH="1">
            <a:off x="11253675" y="2828153"/>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7"/>
          <p:cNvSpPr/>
          <p:nvPr/>
        </p:nvSpPr>
        <p:spPr>
          <a:xfrm flipH="1">
            <a:off x="9812022" y="5974918"/>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7"/>
          <p:cNvSpPr/>
          <p:nvPr/>
        </p:nvSpPr>
        <p:spPr>
          <a:xfrm flipH="1">
            <a:off x="11681281" y="5565896"/>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7"/>
          <p:cNvSpPr/>
          <p:nvPr/>
        </p:nvSpPr>
        <p:spPr>
          <a:xfrm flipH="1">
            <a:off x="11497855" y="426527"/>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7"/>
          <p:cNvSpPr/>
          <p:nvPr/>
        </p:nvSpPr>
        <p:spPr>
          <a:xfrm flipH="1">
            <a:off x="11029969" y="6205956"/>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7"/>
          <p:cNvSpPr/>
          <p:nvPr/>
        </p:nvSpPr>
        <p:spPr>
          <a:xfrm flipH="1">
            <a:off x="11764908" y="6362997"/>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7"/>
          <p:cNvSpPr/>
          <p:nvPr/>
        </p:nvSpPr>
        <p:spPr>
          <a:xfrm flipH="1">
            <a:off x="12121343" y="3274459"/>
            <a:ext cx="42616" cy="42857"/>
          </a:xfrm>
          <a:custGeom>
            <a:avLst/>
            <a:gdLst/>
            <a:ahLst/>
            <a:cxnLst/>
            <a:rect l="l" t="t" r="r" b="b"/>
            <a:pathLst>
              <a:path w="27673" h="27829" extrusionOk="0">
                <a:moveTo>
                  <a:pt x="618" y="18287"/>
                </a:moveTo>
                <a:cubicBezTo>
                  <a:pt x="3005" y="25600"/>
                  <a:pt x="10780" y="29655"/>
                  <a:pt x="18123" y="27411"/>
                </a:cubicBezTo>
                <a:cubicBezTo>
                  <a:pt x="25398" y="25023"/>
                  <a:pt x="29376" y="17165"/>
                  <a:pt x="26989" y="9862"/>
                </a:cubicBezTo>
                <a:cubicBezTo>
                  <a:pt x="26989" y="9857"/>
                  <a:pt x="26989" y="9853"/>
                  <a:pt x="26989" y="9848"/>
                </a:cubicBezTo>
                <a:cubicBezTo>
                  <a:pt x="24898" y="2721"/>
                  <a:pt x="17441" y="-1351"/>
                  <a:pt x="10326" y="755"/>
                </a:cubicBezTo>
                <a:cubicBezTo>
                  <a:pt x="10121" y="816"/>
                  <a:pt x="9917" y="882"/>
                  <a:pt x="9712" y="953"/>
                </a:cubicBezTo>
                <a:cubicBezTo>
                  <a:pt x="2460" y="3247"/>
                  <a:pt x="-1610" y="10984"/>
                  <a:pt x="618" y="18287"/>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7"/>
          <p:cNvSpPr/>
          <p:nvPr/>
        </p:nvSpPr>
        <p:spPr>
          <a:xfrm flipH="1">
            <a:off x="11652340" y="2193474"/>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7"/>
          <p:cNvSpPr/>
          <p:nvPr/>
        </p:nvSpPr>
        <p:spPr>
          <a:xfrm flipH="1">
            <a:off x="11888481" y="1217937"/>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7"/>
          <p:cNvSpPr/>
          <p:nvPr/>
        </p:nvSpPr>
        <p:spPr>
          <a:xfrm flipH="1">
            <a:off x="10689443" y="6144895"/>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7"/>
          <p:cNvSpPr/>
          <p:nvPr/>
        </p:nvSpPr>
        <p:spPr>
          <a:xfrm flipH="1">
            <a:off x="9332608" y="6554002"/>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7"/>
          <p:cNvSpPr/>
          <p:nvPr/>
        </p:nvSpPr>
        <p:spPr>
          <a:xfrm flipH="1">
            <a:off x="12114362" y="1912102"/>
            <a:ext cx="45575" cy="46121"/>
          </a:xfrm>
          <a:custGeom>
            <a:avLst/>
            <a:gdLst/>
            <a:ahLst/>
            <a:cxnLst/>
            <a:rect l="l" t="t" r="r" b="b"/>
            <a:pathLst>
              <a:path w="29594" h="29949" extrusionOk="0">
                <a:moveTo>
                  <a:pt x="735" y="19633"/>
                </a:moveTo>
                <a:cubicBezTo>
                  <a:pt x="3099" y="27467"/>
                  <a:pt x="11374" y="31885"/>
                  <a:pt x="19172" y="29504"/>
                </a:cubicBezTo>
                <a:cubicBezTo>
                  <a:pt x="19240" y="29484"/>
                  <a:pt x="19309" y="29463"/>
                  <a:pt x="19377" y="29440"/>
                </a:cubicBezTo>
                <a:cubicBezTo>
                  <a:pt x="27129" y="26735"/>
                  <a:pt x="31335" y="18369"/>
                  <a:pt x="28925" y="10509"/>
                </a:cubicBezTo>
                <a:cubicBezTo>
                  <a:pt x="26447" y="2711"/>
                  <a:pt x="18126" y="-1586"/>
                  <a:pt x="10351" y="909"/>
                </a:cubicBezTo>
                <a:cubicBezTo>
                  <a:pt x="10329" y="916"/>
                  <a:pt x="10306" y="923"/>
                  <a:pt x="10283" y="930"/>
                </a:cubicBezTo>
                <a:cubicBezTo>
                  <a:pt x="2508" y="3425"/>
                  <a:pt x="-1766" y="11771"/>
                  <a:pt x="712" y="19569"/>
                </a:cubicBezTo>
                <a:cubicBezTo>
                  <a:pt x="712" y="19589"/>
                  <a:pt x="735" y="19612"/>
                  <a:pt x="735" y="19633"/>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7"/>
          <p:cNvSpPr/>
          <p:nvPr/>
        </p:nvSpPr>
        <p:spPr>
          <a:xfrm flipH="1">
            <a:off x="11469554" y="2359969"/>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7"/>
          <p:cNvSpPr/>
          <p:nvPr/>
        </p:nvSpPr>
        <p:spPr>
          <a:xfrm flipH="1">
            <a:off x="9330871" y="6120247"/>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7"/>
          <p:cNvSpPr/>
          <p:nvPr/>
        </p:nvSpPr>
        <p:spPr>
          <a:xfrm flipH="1">
            <a:off x="9774002" y="6520945"/>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7"/>
          <p:cNvSpPr/>
          <p:nvPr/>
        </p:nvSpPr>
        <p:spPr>
          <a:xfrm flipH="1">
            <a:off x="6749965" y="6323179"/>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7"/>
          <p:cNvSpPr/>
          <p:nvPr/>
        </p:nvSpPr>
        <p:spPr>
          <a:xfrm flipH="1">
            <a:off x="10573133" y="6532365"/>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7"/>
          <p:cNvSpPr/>
          <p:nvPr/>
        </p:nvSpPr>
        <p:spPr>
          <a:xfrm flipH="1">
            <a:off x="11800092" y="1994640"/>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7"/>
          <p:cNvSpPr/>
          <p:nvPr/>
        </p:nvSpPr>
        <p:spPr>
          <a:xfrm flipH="1">
            <a:off x="11454557" y="2177540"/>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7"/>
          <p:cNvSpPr/>
          <p:nvPr/>
        </p:nvSpPr>
        <p:spPr>
          <a:xfrm flipH="1">
            <a:off x="11398525" y="2412139"/>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7"/>
          <p:cNvSpPr/>
          <p:nvPr/>
        </p:nvSpPr>
        <p:spPr>
          <a:xfrm flipH="1">
            <a:off x="11799135" y="617357"/>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7"/>
          <p:cNvSpPr/>
          <p:nvPr/>
        </p:nvSpPr>
        <p:spPr>
          <a:xfrm flipH="1">
            <a:off x="11708218" y="2165921"/>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7"/>
          <p:cNvSpPr/>
          <p:nvPr/>
        </p:nvSpPr>
        <p:spPr>
          <a:xfrm flipH="1">
            <a:off x="11865966" y="2816293"/>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7"/>
          <p:cNvSpPr/>
          <p:nvPr/>
        </p:nvSpPr>
        <p:spPr>
          <a:xfrm flipH="1">
            <a:off x="9650968" y="6248554"/>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7"/>
          <p:cNvSpPr/>
          <p:nvPr/>
        </p:nvSpPr>
        <p:spPr>
          <a:xfrm flipH="1">
            <a:off x="11380174" y="4771081"/>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7"/>
          <p:cNvSpPr/>
          <p:nvPr/>
        </p:nvSpPr>
        <p:spPr>
          <a:xfrm flipH="1">
            <a:off x="11660308" y="5263673"/>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7"/>
          <p:cNvSpPr/>
          <p:nvPr/>
        </p:nvSpPr>
        <p:spPr>
          <a:xfrm flipH="1">
            <a:off x="10974127" y="4903557"/>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7"/>
          <p:cNvSpPr/>
          <p:nvPr/>
        </p:nvSpPr>
        <p:spPr>
          <a:xfrm flipH="1">
            <a:off x="11326240" y="5304078"/>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7"/>
          <p:cNvSpPr/>
          <p:nvPr/>
        </p:nvSpPr>
        <p:spPr>
          <a:xfrm flipH="1">
            <a:off x="11073635" y="3665194"/>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7"/>
          <p:cNvSpPr/>
          <p:nvPr/>
        </p:nvSpPr>
        <p:spPr>
          <a:xfrm flipH="1">
            <a:off x="11444388" y="4131731"/>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7"/>
          <p:cNvSpPr/>
          <p:nvPr/>
        </p:nvSpPr>
        <p:spPr>
          <a:xfrm flipH="1">
            <a:off x="11059356" y="6426432"/>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7"/>
          <p:cNvSpPr/>
          <p:nvPr/>
        </p:nvSpPr>
        <p:spPr>
          <a:xfrm flipH="1">
            <a:off x="11963433" y="4302029"/>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7"/>
          <p:cNvSpPr/>
          <p:nvPr/>
        </p:nvSpPr>
        <p:spPr>
          <a:xfrm flipH="1">
            <a:off x="11555507" y="2565189"/>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7"/>
          <p:cNvSpPr/>
          <p:nvPr/>
        </p:nvSpPr>
        <p:spPr>
          <a:xfrm flipH="1">
            <a:off x="11762769" y="2379531"/>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7"/>
          <p:cNvSpPr/>
          <p:nvPr/>
        </p:nvSpPr>
        <p:spPr>
          <a:xfrm flipH="1">
            <a:off x="9523318" y="6374932"/>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7"/>
          <p:cNvSpPr/>
          <p:nvPr/>
        </p:nvSpPr>
        <p:spPr>
          <a:xfrm flipH="1">
            <a:off x="7015846" y="6349850"/>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7"/>
          <p:cNvSpPr/>
          <p:nvPr/>
        </p:nvSpPr>
        <p:spPr>
          <a:xfrm flipH="1">
            <a:off x="11183132" y="6407760"/>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7"/>
          <p:cNvSpPr/>
          <p:nvPr/>
        </p:nvSpPr>
        <p:spPr>
          <a:xfrm flipH="1">
            <a:off x="10385712" y="5655772"/>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7"/>
          <p:cNvSpPr/>
          <p:nvPr/>
        </p:nvSpPr>
        <p:spPr>
          <a:xfrm flipH="1">
            <a:off x="11849002" y="3766273"/>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7"/>
          <p:cNvSpPr/>
          <p:nvPr/>
        </p:nvSpPr>
        <p:spPr>
          <a:xfrm flipH="1">
            <a:off x="12070001" y="3432203"/>
            <a:ext cx="37973" cy="38429"/>
          </a:xfrm>
          <a:custGeom>
            <a:avLst/>
            <a:gdLst/>
            <a:ahLst/>
            <a:cxnLst/>
            <a:rect l="l" t="t" r="r" b="b"/>
            <a:pathLst>
              <a:path w="24658" h="24954" extrusionOk="0">
                <a:moveTo>
                  <a:pt x="663" y="16513"/>
                </a:moveTo>
                <a:cubicBezTo>
                  <a:pt x="2573" y="22911"/>
                  <a:pt x="9279" y="26553"/>
                  <a:pt x="15645" y="24649"/>
                </a:cubicBezTo>
                <a:cubicBezTo>
                  <a:pt x="15804" y="24601"/>
                  <a:pt x="15963" y="24551"/>
                  <a:pt x="16122" y="24496"/>
                </a:cubicBezTo>
                <a:cubicBezTo>
                  <a:pt x="22579" y="22429"/>
                  <a:pt x="26148" y="15500"/>
                  <a:pt x="24079" y="9020"/>
                </a:cubicBezTo>
                <a:cubicBezTo>
                  <a:pt x="24079" y="9009"/>
                  <a:pt x="24079" y="8997"/>
                  <a:pt x="24079" y="8986"/>
                </a:cubicBezTo>
                <a:cubicBezTo>
                  <a:pt x="22124" y="2470"/>
                  <a:pt x="15281" y="-1230"/>
                  <a:pt x="8802" y="720"/>
                </a:cubicBezTo>
                <a:cubicBezTo>
                  <a:pt x="8734" y="739"/>
                  <a:pt x="8688" y="757"/>
                  <a:pt x="8620" y="775"/>
                </a:cubicBezTo>
                <a:cubicBezTo>
                  <a:pt x="2141" y="2803"/>
                  <a:pt x="-1451" y="9711"/>
                  <a:pt x="572" y="16203"/>
                </a:cubicBezTo>
                <a:cubicBezTo>
                  <a:pt x="595" y="16308"/>
                  <a:pt x="618" y="16410"/>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7"/>
          <p:cNvSpPr/>
          <p:nvPr/>
        </p:nvSpPr>
        <p:spPr>
          <a:xfrm flipH="1">
            <a:off x="10949793" y="3448452"/>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7"/>
          <p:cNvSpPr/>
          <p:nvPr/>
        </p:nvSpPr>
        <p:spPr>
          <a:xfrm flipH="1">
            <a:off x="9719136" y="6156410"/>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7"/>
          <p:cNvSpPr/>
          <p:nvPr/>
        </p:nvSpPr>
        <p:spPr>
          <a:xfrm flipH="1">
            <a:off x="11831034" y="1860809"/>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7"/>
          <p:cNvSpPr/>
          <p:nvPr/>
        </p:nvSpPr>
        <p:spPr>
          <a:xfrm flipH="1">
            <a:off x="10966058" y="6169757"/>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7"/>
          <p:cNvSpPr/>
          <p:nvPr/>
        </p:nvSpPr>
        <p:spPr>
          <a:xfrm flipH="1">
            <a:off x="11949179" y="1648567"/>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7"/>
          <p:cNvSpPr/>
          <p:nvPr/>
        </p:nvSpPr>
        <p:spPr>
          <a:xfrm flipH="1">
            <a:off x="9891571" y="5957227"/>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7"/>
          <p:cNvSpPr/>
          <p:nvPr/>
        </p:nvSpPr>
        <p:spPr>
          <a:xfrm flipH="1">
            <a:off x="11386139" y="4208413"/>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7"/>
          <p:cNvSpPr/>
          <p:nvPr/>
        </p:nvSpPr>
        <p:spPr>
          <a:xfrm flipH="1">
            <a:off x="11653320" y="4925485"/>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7"/>
          <p:cNvSpPr/>
          <p:nvPr/>
        </p:nvSpPr>
        <p:spPr>
          <a:xfrm flipH="1">
            <a:off x="11741368" y="5553969"/>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7"/>
          <p:cNvSpPr/>
          <p:nvPr/>
        </p:nvSpPr>
        <p:spPr>
          <a:xfrm flipH="1">
            <a:off x="12087062" y="5554952"/>
            <a:ext cx="47618" cy="47782"/>
          </a:xfrm>
          <a:custGeom>
            <a:avLst/>
            <a:gdLst/>
            <a:ahLst/>
            <a:cxnLst/>
            <a:rect l="l" t="t" r="r" b="b"/>
            <a:pathLst>
              <a:path w="30921" h="31027" extrusionOk="0">
                <a:moveTo>
                  <a:pt x="714" y="20342"/>
                </a:moveTo>
                <a:cubicBezTo>
                  <a:pt x="3260" y="28516"/>
                  <a:pt x="11944" y="33073"/>
                  <a:pt x="20083" y="30516"/>
                </a:cubicBezTo>
                <a:cubicBezTo>
                  <a:pt x="28222" y="27960"/>
                  <a:pt x="32769" y="19260"/>
                  <a:pt x="30222" y="11086"/>
                </a:cubicBezTo>
                <a:cubicBezTo>
                  <a:pt x="27676" y="2909"/>
                  <a:pt x="19015" y="-1646"/>
                  <a:pt x="10854" y="911"/>
                </a:cubicBezTo>
                <a:cubicBezTo>
                  <a:pt x="10808" y="925"/>
                  <a:pt x="10762" y="938"/>
                  <a:pt x="10717" y="954"/>
                </a:cubicBezTo>
                <a:cubicBezTo>
                  <a:pt x="2646" y="3570"/>
                  <a:pt x="-1809" y="12219"/>
                  <a:pt x="714" y="20342"/>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7"/>
          <p:cNvSpPr/>
          <p:nvPr/>
        </p:nvSpPr>
        <p:spPr>
          <a:xfrm flipH="1">
            <a:off x="11597000" y="1912543"/>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7"/>
          <p:cNvSpPr/>
          <p:nvPr/>
        </p:nvSpPr>
        <p:spPr>
          <a:xfrm flipH="1">
            <a:off x="11981368" y="2347717"/>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7"/>
          <p:cNvSpPr/>
          <p:nvPr/>
        </p:nvSpPr>
        <p:spPr>
          <a:xfrm flipH="1">
            <a:off x="11484507" y="3889679"/>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7"/>
          <p:cNvSpPr/>
          <p:nvPr/>
        </p:nvSpPr>
        <p:spPr>
          <a:xfrm flipH="1">
            <a:off x="8836987" y="6505566"/>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7"/>
          <p:cNvSpPr/>
          <p:nvPr/>
        </p:nvSpPr>
        <p:spPr>
          <a:xfrm flipH="1">
            <a:off x="11039619" y="3966658"/>
            <a:ext cx="213210" cy="212857"/>
          </a:xfrm>
          <a:custGeom>
            <a:avLst/>
            <a:gdLst/>
            <a:ahLst/>
            <a:cxnLst/>
            <a:rect l="l" t="t" r="r" b="b"/>
            <a:pathLst>
              <a:path w="138448" h="138219" extrusionOk="0">
                <a:moveTo>
                  <a:pt x="61609" y="0"/>
                </a:moveTo>
                <a:lnTo>
                  <a:pt x="89571" y="40143"/>
                </a:lnTo>
                <a:lnTo>
                  <a:pt x="138449" y="39915"/>
                </a:lnTo>
                <a:lnTo>
                  <a:pt x="108895" y="78918"/>
                </a:lnTo>
                <a:lnTo>
                  <a:pt x="124354" y="125219"/>
                </a:lnTo>
                <a:lnTo>
                  <a:pt x="78204" y="109253"/>
                </a:lnTo>
                <a:lnTo>
                  <a:pt x="38647" y="138219"/>
                </a:lnTo>
                <a:lnTo>
                  <a:pt x="39784" y="89409"/>
                </a:lnTo>
                <a:lnTo>
                  <a:pt x="0" y="60899"/>
                </a:lnTo>
                <a:lnTo>
                  <a:pt x="46832" y="46530"/>
                </a:lnTo>
                <a:lnTo>
                  <a:pt x="61609" y="0"/>
                </a:lnTo>
                <a:close/>
              </a:path>
            </a:pathLst>
          </a:custGeom>
          <a:solidFill>
            <a:srgbClr val="FFFFFF">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7"/>
          <p:cNvSpPr/>
          <p:nvPr/>
        </p:nvSpPr>
        <p:spPr>
          <a:xfrm flipH="1">
            <a:off x="10739391" y="3354354"/>
            <a:ext cx="238418" cy="230772"/>
          </a:xfrm>
          <a:custGeom>
            <a:avLst/>
            <a:gdLst/>
            <a:ahLst/>
            <a:cxnLst/>
            <a:rect l="l" t="t" r="r" b="b"/>
            <a:pathLst>
              <a:path w="154817" h="149852" extrusionOk="0">
                <a:moveTo>
                  <a:pt x="34555" y="0"/>
                </a:moveTo>
                <a:lnTo>
                  <a:pt x="81160" y="27826"/>
                </a:lnTo>
                <a:lnTo>
                  <a:pt x="130265" y="5474"/>
                </a:lnTo>
                <a:lnTo>
                  <a:pt x="118216" y="58162"/>
                </a:lnTo>
                <a:lnTo>
                  <a:pt x="154817" y="98077"/>
                </a:lnTo>
                <a:lnTo>
                  <a:pt x="100938" y="102867"/>
                </a:lnTo>
                <a:lnTo>
                  <a:pt x="74112" y="149852"/>
                </a:lnTo>
                <a:lnTo>
                  <a:pt x="52970" y="100129"/>
                </a:lnTo>
                <a:lnTo>
                  <a:pt x="0" y="89409"/>
                </a:lnTo>
                <a:lnTo>
                  <a:pt x="40921" y="53828"/>
                </a:lnTo>
                <a:lnTo>
                  <a:pt x="34555" y="0"/>
                </a:lnTo>
                <a:close/>
              </a:path>
            </a:pathLst>
          </a:custGeom>
          <a:solidFill>
            <a:srgbClr val="FFFFFF">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7"/>
          <p:cNvSpPr/>
          <p:nvPr/>
        </p:nvSpPr>
        <p:spPr>
          <a:xfrm flipH="1">
            <a:off x="10602748" y="2444336"/>
            <a:ext cx="223363" cy="230068"/>
          </a:xfrm>
          <a:custGeom>
            <a:avLst/>
            <a:gdLst/>
            <a:ahLst/>
            <a:cxnLst/>
            <a:rect l="l" t="t" r="r" b="b"/>
            <a:pathLst>
              <a:path w="145041" h="149395" extrusionOk="0">
                <a:moveTo>
                  <a:pt x="5683" y="126359"/>
                </a:moveTo>
                <a:lnTo>
                  <a:pt x="27053" y="78689"/>
                </a:lnTo>
                <a:lnTo>
                  <a:pt x="0" y="33985"/>
                </a:lnTo>
                <a:lnTo>
                  <a:pt x="52060" y="39687"/>
                </a:lnTo>
                <a:lnTo>
                  <a:pt x="86161" y="0"/>
                </a:lnTo>
                <a:lnTo>
                  <a:pt x="96846" y="51091"/>
                </a:lnTo>
                <a:lnTo>
                  <a:pt x="145041" y="71391"/>
                </a:lnTo>
                <a:lnTo>
                  <a:pt x="99574" y="97392"/>
                </a:lnTo>
                <a:lnTo>
                  <a:pt x="95254" y="149396"/>
                </a:lnTo>
                <a:lnTo>
                  <a:pt x="56607" y="114271"/>
                </a:lnTo>
                <a:lnTo>
                  <a:pt x="5683" y="126359"/>
                </a:lnTo>
                <a:close/>
              </a:path>
            </a:pathLst>
          </a:custGeom>
          <a:solidFill>
            <a:srgbClr val="FFFFFF">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7"/>
          <p:cNvSpPr/>
          <p:nvPr/>
        </p:nvSpPr>
        <p:spPr>
          <a:xfrm flipH="1">
            <a:off x="10842627" y="5414423"/>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7"/>
          <p:cNvSpPr/>
          <p:nvPr/>
        </p:nvSpPr>
        <p:spPr>
          <a:xfrm flipH="1">
            <a:off x="9882852" y="6405865"/>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7"/>
          <p:cNvSpPr/>
          <p:nvPr/>
        </p:nvSpPr>
        <p:spPr>
          <a:xfrm flipH="1">
            <a:off x="9119223" y="6301860"/>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7"/>
          <p:cNvSpPr/>
          <p:nvPr/>
        </p:nvSpPr>
        <p:spPr>
          <a:xfrm flipH="1">
            <a:off x="10778901" y="4961388"/>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7"/>
          <p:cNvSpPr/>
          <p:nvPr/>
        </p:nvSpPr>
        <p:spPr>
          <a:xfrm flipH="1">
            <a:off x="10580214" y="5539243"/>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7"/>
          <p:cNvSpPr/>
          <p:nvPr/>
        </p:nvSpPr>
        <p:spPr>
          <a:xfrm flipH="1">
            <a:off x="10822367" y="4879138"/>
            <a:ext cx="154043" cy="148578"/>
          </a:xfrm>
          <a:custGeom>
            <a:avLst/>
            <a:gdLst/>
            <a:ahLst/>
            <a:cxnLst/>
            <a:rect l="l" t="t" r="r" b="b"/>
            <a:pathLst>
              <a:path w="100028" h="96479" extrusionOk="0">
                <a:moveTo>
                  <a:pt x="48423" y="96480"/>
                </a:moveTo>
                <a:lnTo>
                  <a:pt x="34328" y="64548"/>
                </a:lnTo>
                <a:lnTo>
                  <a:pt x="0" y="57933"/>
                </a:lnTo>
                <a:lnTo>
                  <a:pt x="25917" y="34669"/>
                </a:lnTo>
                <a:lnTo>
                  <a:pt x="21597" y="0"/>
                </a:lnTo>
                <a:lnTo>
                  <a:pt x="51833" y="17563"/>
                </a:lnTo>
                <a:lnTo>
                  <a:pt x="83433" y="2509"/>
                </a:lnTo>
                <a:lnTo>
                  <a:pt x="76158" y="36722"/>
                </a:lnTo>
                <a:lnTo>
                  <a:pt x="100029" y="62267"/>
                </a:lnTo>
                <a:lnTo>
                  <a:pt x="65246" y="65689"/>
                </a:lnTo>
                <a:lnTo>
                  <a:pt x="48423" y="96480"/>
                </a:lnTo>
                <a:close/>
              </a:path>
            </a:pathLst>
          </a:custGeom>
          <a:solidFill>
            <a:srgbClr val="FFFFFF">
              <a:alpha val="6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7"/>
          <p:cNvSpPr/>
          <p:nvPr/>
        </p:nvSpPr>
        <p:spPr>
          <a:xfrm flipH="1">
            <a:off x="9284050" y="5963208"/>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142"/>
        <p:cNvGrpSpPr/>
        <p:nvPr/>
      </p:nvGrpSpPr>
      <p:grpSpPr>
        <a:xfrm>
          <a:off x="0" y="0"/>
          <a:ext cx="0" cy="0"/>
          <a:chOff x="0" y="0"/>
          <a:chExt cx="0" cy="0"/>
        </a:xfrm>
      </p:grpSpPr>
      <p:sp>
        <p:nvSpPr>
          <p:cNvPr id="1143" name="Google Shape;1143;p8"/>
          <p:cNvSpPr txBox="1">
            <a:spLocks noGrp="1"/>
          </p:cNvSpPr>
          <p:nvPr>
            <p:ph type="body" idx="1"/>
          </p:nvPr>
        </p:nvSpPr>
        <p:spPr>
          <a:xfrm>
            <a:off x="1280675" y="2186051"/>
            <a:ext cx="4488900" cy="36894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44" name="Google Shape;1144;p8"/>
          <p:cNvSpPr txBox="1">
            <a:spLocks noGrp="1"/>
          </p:cNvSpPr>
          <p:nvPr>
            <p:ph type="body" idx="2"/>
          </p:nvPr>
        </p:nvSpPr>
        <p:spPr>
          <a:xfrm>
            <a:off x="6339410" y="2172150"/>
            <a:ext cx="4489200" cy="36894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45" name="Google Shape;1145;p8"/>
          <p:cNvSpPr/>
          <p:nvPr/>
        </p:nvSpPr>
        <p:spPr>
          <a:xfrm>
            <a:off x="6283061" y="6768753"/>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8"/>
          <p:cNvSpPr/>
          <p:nvPr/>
        </p:nvSpPr>
        <p:spPr>
          <a:xfrm>
            <a:off x="2282116" y="5715654"/>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8"/>
          <p:cNvSpPr/>
          <p:nvPr/>
        </p:nvSpPr>
        <p:spPr>
          <a:xfrm>
            <a:off x="3023302" y="6141252"/>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8"/>
          <p:cNvSpPr/>
          <p:nvPr/>
        </p:nvSpPr>
        <p:spPr>
          <a:xfrm>
            <a:off x="1033352" y="5758475"/>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8"/>
          <p:cNvSpPr/>
          <p:nvPr/>
        </p:nvSpPr>
        <p:spPr>
          <a:xfrm>
            <a:off x="3050980" y="5712429"/>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8"/>
          <p:cNvSpPr/>
          <p:nvPr/>
        </p:nvSpPr>
        <p:spPr>
          <a:xfrm>
            <a:off x="5243169" y="6428444"/>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8"/>
          <p:cNvSpPr/>
          <p:nvPr/>
        </p:nvSpPr>
        <p:spPr>
          <a:xfrm>
            <a:off x="1761531" y="6235302"/>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8"/>
          <p:cNvSpPr/>
          <p:nvPr/>
        </p:nvSpPr>
        <p:spPr>
          <a:xfrm>
            <a:off x="542169" y="45284"/>
            <a:ext cx="257323" cy="258169"/>
          </a:xfrm>
          <a:custGeom>
            <a:avLst/>
            <a:gdLst/>
            <a:ahLst/>
            <a:cxnLst/>
            <a:rect l="l" t="t" r="r" b="b"/>
            <a:pathLst>
              <a:path w="167093" h="167642" extrusionOk="0">
                <a:moveTo>
                  <a:pt x="9" y="83907"/>
                </a:moveTo>
                <a:cubicBezTo>
                  <a:pt x="9" y="130186"/>
                  <a:pt x="37315" y="167706"/>
                  <a:pt x="83442" y="167842"/>
                </a:cubicBezTo>
                <a:cubicBezTo>
                  <a:pt x="129637" y="167842"/>
                  <a:pt x="167102" y="130254"/>
                  <a:pt x="167102" y="83907"/>
                </a:cubicBezTo>
                <a:cubicBezTo>
                  <a:pt x="167102" y="37674"/>
                  <a:pt x="129750" y="200"/>
                  <a:pt x="83669" y="200"/>
                </a:cubicBezTo>
                <a:cubicBezTo>
                  <a:pt x="83601" y="200"/>
                  <a:pt x="83510" y="200"/>
                  <a:pt x="83442" y="200"/>
                </a:cubicBezTo>
                <a:cubicBezTo>
                  <a:pt x="37360" y="200"/>
                  <a:pt x="9" y="37674"/>
                  <a:pt x="9" y="8390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8"/>
          <p:cNvSpPr/>
          <p:nvPr/>
        </p:nvSpPr>
        <p:spPr>
          <a:xfrm>
            <a:off x="893214" y="174636"/>
            <a:ext cx="34313" cy="34773"/>
          </a:xfrm>
          <a:custGeom>
            <a:avLst/>
            <a:gdLst/>
            <a:ahLst/>
            <a:cxnLst/>
            <a:rect l="l" t="t" r="r" b="b"/>
            <a:pathLst>
              <a:path w="22281" h="22580" extrusionOk="0">
                <a:moveTo>
                  <a:pt x="9" y="11604"/>
                </a:moveTo>
                <a:cubicBezTo>
                  <a:pt x="9" y="17785"/>
                  <a:pt x="4987" y="22780"/>
                  <a:pt x="11148" y="22780"/>
                </a:cubicBezTo>
                <a:cubicBezTo>
                  <a:pt x="17309" y="22780"/>
                  <a:pt x="22288" y="17785"/>
                  <a:pt x="22288" y="11604"/>
                </a:cubicBezTo>
                <a:cubicBezTo>
                  <a:pt x="22424" y="5423"/>
                  <a:pt x="17536" y="337"/>
                  <a:pt x="11375" y="200"/>
                </a:cubicBezTo>
                <a:cubicBezTo>
                  <a:pt x="11307" y="200"/>
                  <a:pt x="11216" y="200"/>
                  <a:pt x="11148" y="200"/>
                </a:cubicBezTo>
                <a:cubicBezTo>
                  <a:pt x="4987" y="200"/>
                  <a:pt x="9" y="5195"/>
                  <a:pt x="9" y="11376"/>
                </a:cubicBezTo>
                <a:cubicBezTo>
                  <a:pt x="9" y="11444"/>
                  <a:pt x="9" y="11536"/>
                  <a:pt x="9" y="11604"/>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8"/>
          <p:cNvSpPr/>
          <p:nvPr/>
        </p:nvSpPr>
        <p:spPr>
          <a:xfrm>
            <a:off x="335817" y="351436"/>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8"/>
          <p:cNvSpPr/>
          <p:nvPr/>
        </p:nvSpPr>
        <p:spPr>
          <a:xfrm>
            <a:off x="126313" y="100470"/>
            <a:ext cx="155794" cy="156658"/>
          </a:xfrm>
          <a:custGeom>
            <a:avLst/>
            <a:gdLst/>
            <a:ahLst/>
            <a:cxnLst/>
            <a:rect l="l" t="t" r="r" b="b"/>
            <a:pathLst>
              <a:path w="101165" h="101726" extrusionOk="0">
                <a:moveTo>
                  <a:pt x="9" y="51063"/>
                </a:moveTo>
                <a:cubicBezTo>
                  <a:pt x="-127" y="79026"/>
                  <a:pt x="22379" y="101789"/>
                  <a:pt x="50251" y="101926"/>
                </a:cubicBezTo>
                <a:cubicBezTo>
                  <a:pt x="50319" y="101926"/>
                  <a:pt x="50410" y="101926"/>
                  <a:pt x="50478" y="101926"/>
                </a:cubicBezTo>
                <a:cubicBezTo>
                  <a:pt x="78486" y="101926"/>
                  <a:pt x="101175" y="79163"/>
                  <a:pt x="101175" y="51063"/>
                </a:cubicBezTo>
                <a:cubicBezTo>
                  <a:pt x="101175" y="22963"/>
                  <a:pt x="78486" y="200"/>
                  <a:pt x="50478" y="200"/>
                </a:cubicBezTo>
                <a:cubicBezTo>
                  <a:pt x="22607" y="200"/>
                  <a:pt x="9" y="22872"/>
                  <a:pt x="9" y="50835"/>
                </a:cubicBezTo>
                <a:cubicBezTo>
                  <a:pt x="9" y="50903"/>
                  <a:pt x="9" y="50994"/>
                  <a:pt x="9" y="51063"/>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8"/>
          <p:cNvSpPr/>
          <p:nvPr/>
        </p:nvSpPr>
        <p:spPr>
          <a:xfrm>
            <a:off x="1032651" y="6004168"/>
            <a:ext cx="110631" cy="110996"/>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8"/>
          <p:cNvSpPr/>
          <p:nvPr/>
        </p:nvSpPr>
        <p:spPr>
          <a:xfrm>
            <a:off x="5647071" y="6289855"/>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8"/>
          <p:cNvSpPr/>
          <p:nvPr/>
        </p:nvSpPr>
        <p:spPr>
          <a:xfrm>
            <a:off x="4793909" y="6301364"/>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8"/>
          <p:cNvSpPr/>
          <p:nvPr/>
        </p:nvSpPr>
        <p:spPr>
          <a:xfrm>
            <a:off x="106969" y="3116923"/>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8"/>
          <p:cNvSpPr/>
          <p:nvPr/>
        </p:nvSpPr>
        <p:spPr>
          <a:xfrm>
            <a:off x="3776596" y="6267423"/>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8"/>
          <p:cNvSpPr/>
          <p:nvPr/>
        </p:nvSpPr>
        <p:spPr>
          <a:xfrm>
            <a:off x="526717" y="6162380"/>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8"/>
          <p:cNvSpPr/>
          <p:nvPr/>
        </p:nvSpPr>
        <p:spPr>
          <a:xfrm>
            <a:off x="1326418" y="2783260"/>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8"/>
          <p:cNvSpPr/>
          <p:nvPr/>
        </p:nvSpPr>
        <p:spPr>
          <a:xfrm>
            <a:off x="599630" y="6563758"/>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8"/>
          <p:cNvSpPr/>
          <p:nvPr/>
        </p:nvSpPr>
        <p:spPr>
          <a:xfrm>
            <a:off x="1005926" y="4066346"/>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8"/>
          <p:cNvSpPr/>
          <p:nvPr/>
        </p:nvSpPr>
        <p:spPr>
          <a:xfrm>
            <a:off x="601935" y="3465532"/>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8"/>
          <p:cNvSpPr/>
          <p:nvPr/>
        </p:nvSpPr>
        <p:spPr>
          <a:xfrm>
            <a:off x="652343" y="6332314"/>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8"/>
          <p:cNvSpPr/>
          <p:nvPr/>
        </p:nvSpPr>
        <p:spPr>
          <a:xfrm>
            <a:off x="3594128" y="6403957"/>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8"/>
          <p:cNvSpPr/>
          <p:nvPr/>
        </p:nvSpPr>
        <p:spPr>
          <a:xfrm>
            <a:off x="638245" y="1171085"/>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8"/>
          <p:cNvSpPr/>
          <p:nvPr/>
        </p:nvSpPr>
        <p:spPr>
          <a:xfrm>
            <a:off x="646583" y="2814702"/>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8"/>
          <p:cNvSpPr/>
          <p:nvPr/>
        </p:nvSpPr>
        <p:spPr>
          <a:xfrm>
            <a:off x="4990622" y="6262691"/>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8"/>
          <p:cNvSpPr/>
          <p:nvPr/>
        </p:nvSpPr>
        <p:spPr>
          <a:xfrm>
            <a:off x="453278" y="106314"/>
            <a:ext cx="160354" cy="160654"/>
          </a:xfrm>
          <a:custGeom>
            <a:avLst/>
            <a:gdLst/>
            <a:ahLst/>
            <a:cxnLst/>
            <a:rect l="l" t="t" r="r" b="b"/>
            <a:pathLst>
              <a:path w="104126" h="104321" extrusionOk="0">
                <a:moveTo>
                  <a:pt x="2448" y="68255"/>
                </a:moveTo>
                <a:cubicBezTo>
                  <a:pt x="11246" y="95717"/>
                  <a:pt x="40550" y="110816"/>
                  <a:pt x="67921" y="102012"/>
                </a:cubicBezTo>
                <a:cubicBezTo>
                  <a:pt x="95225" y="93345"/>
                  <a:pt x="110343" y="64127"/>
                  <a:pt x="101704" y="36734"/>
                </a:cubicBezTo>
                <a:cubicBezTo>
                  <a:pt x="101659" y="36597"/>
                  <a:pt x="101613" y="36460"/>
                  <a:pt x="101568" y="36323"/>
                </a:cubicBezTo>
                <a:cubicBezTo>
                  <a:pt x="92815" y="8976"/>
                  <a:pt x="63625" y="-6078"/>
                  <a:pt x="36367" y="2704"/>
                </a:cubicBezTo>
                <a:cubicBezTo>
                  <a:pt x="36276" y="2726"/>
                  <a:pt x="36185" y="2772"/>
                  <a:pt x="36094" y="2795"/>
                </a:cubicBezTo>
                <a:cubicBezTo>
                  <a:pt x="8836" y="11622"/>
                  <a:pt x="-6191" y="40862"/>
                  <a:pt x="2448" y="68255"/>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8"/>
          <p:cNvSpPr/>
          <p:nvPr/>
        </p:nvSpPr>
        <p:spPr>
          <a:xfrm>
            <a:off x="61849" y="2505043"/>
            <a:ext cx="70019" cy="70250"/>
          </a:xfrm>
          <a:custGeom>
            <a:avLst/>
            <a:gdLst/>
            <a:ahLst/>
            <a:cxnLst/>
            <a:rect l="l" t="t" r="r" b="b"/>
            <a:pathLst>
              <a:path w="45467" h="45617" extrusionOk="0">
                <a:moveTo>
                  <a:pt x="45468" y="22809"/>
                </a:moveTo>
                <a:cubicBezTo>
                  <a:pt x="45468" y="35405"/>
                  <a:pt x="35289" y="45617"/>
                  <a:pt x="22734" y="45617"/>
                </a:cubicBezTo>
                <a:cubicBezTo>
                  <a:pt x="10178" y="45617"/>
                  <a:pt x="0" y="35405"/>
                  <a:pt x="0" y="22809"/>
                </a:cubicBezTo>
                <a:cubicBezTo>
                  <a:pt x="0" y="10212"/>
                  <a:pt x="10178" y="0"/>
                  <a:pt x="22734" y="0"/>
                </a:cubicBezTo>
                <a:cubicBezTo>
                  <a:pt x="35289" y="0"/>
                  <a:pt x="45468" y="10212"/>
                  <a:pt x="45468" y="22809"/>
                </a:cubicBezTo>
                <a:close/>
              </a:path>
            </a:pathLst>
          </a:custGeom>
          <a:solidFill>
            <a:srgbClr val="C5A57E">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8"/>
          <p:cNvSpPr/>
          <p:nvPr/>
        </p:nvSpPr>
        <p:spPr>
          <a:xfrm>
            <a:off x="677146" y="639052"/>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8"/>
          <p:cNvSpPr/>
          <p:nvPr/>
        </p:nvSpPr>
        <p:spPr>
          <a:xfrm rot="-1083167">
            <a:off x="733639" y="1553932"/>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8"/>
          <p:cNvSpPr/>
          <p:nvPr/>
        </p:nvSpPr>
        <p:spPr>
          <a:xfrm>
            <a:off x="1235730" y="6233372"/>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8"/>
          <p:cNvSpPr/>
          <p:nvPr/>
        </p:nvSpPr>
        <p:spPr>
          <a:xfrm>
            <a:off x="2702792" y="6021205"/>
            <a:ext cx="27583" cy="27836"/>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8"/>
          <p:cNvSpPr/>
          <p:nvPr/>
        </p:nvSpPr>
        <p:spPr>
          <a:xfrm>
            <a:off x="568248" y="1171197"/>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8"/>
          <p:cNvSpPr/>
          <p:nvPr/>
        </p:nvSpPr>
        <p:spPr>
          <a:xfrm>
            <a:off x="1178016" y="6477020"/>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8"/>
          <p:cNvSpPr/>
          <p:nvPr/>
        </p:nvSpPr>
        <p:spPr>
          <a:xfrm>
            <a:off x="842155" y="698409"/>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8"/>
          <p:cNvSpPr/>
          <p:nvPr/>
        </p:nvSpPr>
        <p:spPr>
          <a:xfrm>
            <a:off x="4113623" y="6317646"/>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8"/>
          <p:cNvSpPr/>
          <p:nvPr/>
        </p:nvSpPr>
        <p:spPr>
          <a:xfrm>
            <a:off x="1027333" y="2577129"/>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8"/>
          <p:cNvSpPr/>
          <p:nvPr/>
        </p:nvSpPr>
        <p:spPr>
          <a:xfrm>
            <a:off x="1311983" y="6623638"/>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8"/>
          <p:cNvSpPr/>
          <p:nvPr/>
        </p:nvSpPr>
        <p:spPr>
          <a:xfrm>
            <a:off x="5386436" y="6367228"/>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8"/>
          <p:cNvSpPr/>
          <p:nvPr/>
        </p:nvSpPr>
        <p:spPr>
          <a:xfrm>
            <a:off x="897873" y="1358573"/>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8"/>
          <p:cNvSpPr/>
          <p:nvPr/>
        </p:nvSpPr>
        <p:spPr>
          <a:xfrm>
            <a:off x="881361" y="1147982"/>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8"/>
          <p:cNvSpPr/>
          <p:nvPr/>
        </p:nvSpPr>
        <p:spPr>
          <a:xfrm>
            <a:off x="454364" y="2870882"/>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8"/>
          <p:cNvSpPr/>
          <p:nvPr/>
        </p:nvSpPr>
        <p:spPr>
          <a:xfrm>
            <a:off x="575531" y="419260"/>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8"/>
          <p:cNvSpPr/>
          <p:nvPr/>
        </p:nvSpPr>
        <p:spPr>
          <a:xfrm>
            <a:off x="405559" y="1655248"/>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8"/>
          <p:cNvSpPr/>
          <p:nvPr/>
        </p:nvSpPr>
        <p:spPr>
          <a:xfrm>
            <a:off x="86715" y="1763277"/>
            <a:ext cx="30450" cy="30424"/>
          </a:xfrm>
          <a:custGeom>
            <a:avLst/>
            <a:gdLst/>
            <a:ahLst/>
            <a:cxnLst/>
            <a:rect l="l" t="t" r="r" b="b"/>
            <a:pathLst>
              <a:path w="19773" h="19756" extrusionOk="0">
                <a:moveTo>
                  <a:pt x="469" y="13046"/>
                </a:moveTo>
                <a:cubicBezTo>
                  <a:pt x="1947" y="18128"/>
                  <a:pt x="7244" y="21050"/>
                  <a:pt x="12291" y="19574"/>
                </a:cubicBezTo>
                <a:cubicBezTo>
                  <a:pt x="12450" y="19531"/>
                  <a:pt x="12609" y="19483"/>
                  <a:pt x="12746" y="19433"/>
                </a:cubicBezTo>
                <a:cubicBezTo>
                  <a:pt x="17929" y="17911"/>
                  <a:pt x="20907" y="12465"/>
                  <a:pt x="19384" y="7267"/>
                </a:cubicBezTo>
                <a:cubicBezTo>
                  <a:pt x="19361" y="7217"/>
                  <a:pt x="19361" y="7166"/>
                  <a:pt x="19339" y="7116"/>
                </a:cubicBezTo>
                <a:cubicBezTo>
                  <a:pt x="17747" y="1941"/>
                  <a:pt x="12268" y="-958"/>
                  <a:pt x="7108" y="638"/>
                </a:cubicBezTo>
                <a:cubicBezTo>
                  <a:pt x="7017" y="668"/>
                  <a:pt x="6926" y="698"/>
                  <a:pt x="6835" y="730"/>
                </a:cubicBezTo>
                <a:cubicBezTo>
                  <a:pt x="1697" y="2365"/>
                  <a:pt x="-1168" y="7878"/>
                  <a:pt x="469" y="13042"/>
                </a:cubicBezTo>
                <a:cubicBezTo>
                  <a:pt x="469" y="13044"/>
                  <a:pt x="469" y="13044"/>
                  <a:pt x="469" y="13046"/>
                </a:cubicBezTo>
                <a:close/>
              </a:path>
            </a:pathLst>
          </a:custGeom>
          <a:solidFill>
            <a:srgbClr val="D1BC9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8"/>
          <p:cNvSpPr/>
          <p:nvPr/>
        </p:nvSpPr>
        <p:spPr>
          <a:xfrm>
            <a:off x="2803546" y="6176029"/>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8"/>
          <p:cNvSpPr/>
          <p:nvPr/>
        </p:nvSpPr>
        <p:spPr>
          <a:xfrm>
            <a:off x="854573" y="1900173"/>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8"/>
          <p:cNvSpPr/>
          <p:nvPr/>
        </p:nvSpPr>
        <p:spPr>
          <a:xfrm>
            <a:off x="1589711" y="6686825"/>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8"/>
          <p:cNvSpPr/>
          <p:nvPr/>
        </p:nvSpPr>
        <p:spPr>
          <a:xfrm>
            <a:off x="1751669" y="6609292"/>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8"/>
          <p:cNvSpPr/>
          <p:nvPr/>
        </p:nvSpPr>
        <p:spPr>
          <a:xfrm>
            <a:off x="328050" y="737669"/>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8"/>
          <p:cNvSpPr/>
          <p:nvPr/>
        </p:nvSpPr>
        <p:spPr>
          <a:xfrm>
            <a:off x="289327" y="6422885"/>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8"/>
          <p:cNvSpPr/>
          <p:nvPr/>
        </p:nvSpPr>
        <p:spPr>
          <a:xfrm>
            <a:off x="1082751" y="3219188"/>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8"/>
          <p:cNvSpPr/>
          <p:nvPr/>
        </p:nvSpPr>
        <p:spPr>
          <a:xfrm>
            <a:off x="1648708" y="6258229"/>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8"/>
          <p:cNvSpPr/>
          <p:nvPr/>
        </p:nvSpPr>
        <p:spPr>
          <a:xfrm>
            <a:off x="43470" y="1041932"/>
            <a:ext cx="77691" cy="77776"/>
          </a:xfrm>
          <a:custGeom>
            <a:avLst/>
            <a:gdLst/>
            <a:ahLst/>
            <a:cxnLst/>
            <a:rect l="l" t="t" r="r" b="b"/>
            <a:pathLst>
              <a:path w="50449" h="50504" extrusionOk="0">
                <a:moveTo>
                  <a:pt x="1251" y="33169"/>
                </a:moveTo>
                <a:cubicBezTo>
                  <a:pt x="5593" y="46352"/>
                  <a:pt x="19620" y="53628"/>
                  <a:pt x="32851" y="49591"/>
                </a:cubicBezTo>
                <a:cubicBezTo>
                  <a:pt x="46127" y="45349"/>
                  <a:pt x="53493" y="31116"/>
                  <a:pt x="49265" y="17796"/>
                </a:cubicBezTo>
                <a:cubicBezTo>
                  <a:pt x="49242" y="17751"/>
                  <a:pt x="49242" y="17705"/>
                  <a:pt x="49219" y="17659"/>
                </a:cubicBezTo>
                <a:cubicBezTo>
                  <a:pt x="44877" y="4362"/>
                  <a:pt x="30646" y="-2891"/>
                  <a:pt x="17392" y="1465"/>
                </a:cubicBezTo>
                <a:cubicBezTo>
                  <a:pt x="4229" y="5685"/>
                  <a:pt x="-3001" y="19803"/>
                  <a:pt x="1206" y="33010"/>
                </a:cubicBezTo>
                <a:cubicBezTo>
                  <a:pt x="1206" y="33055"/>
                  <a:pt x="1228" y="33123"/>
                  <a:pt x="1251" y="33169"/>
                </a:cubicBezTo>
                <a:close/>
              </a:path>
            </a:pathLst>
          </a:custGeom>
          <a:solidFill>
            <a:srgbClr val="D1BC94">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8"/>
          <p:cNvSpPr/>
          <p:nvPr/>
        </p:nvSpPr>
        <p:spPr>
          <a:xfrm>
            <a:off x="870355" y="2834378"/>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8"/>
          <p:cNvSpPr/>
          <p:nvPr/>
        </p:nvSpPr>
        <p:spPr>
          <a:xfrm>
            <a:off x="2342144" y="5981143"/>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8"/>
          <p:cNvSpPr/>
          <p:nvPr/>
        </p:nvSpPr>
        <p:spPr>
          <a:xfrm>
            <a:off x="428731" y="5572121"/>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8"/>
          <p:cNvSpPr/>
          <p:nvPr/>
        </p:nvSpPr>
        <p:spPr>
          <a:xfrm>
            <a:off x="706599" y="432752"/>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8"/>
          <p:cNvSpPr/>
          <p:nvPr/>
        </p:nvSpPr>
        <p:spPr>
          <a:xfrm>
            <a:off x="1158555" y="6212181"/>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8"/>
          <p:cNvSpPr/>
          <p:nvPr/>
        </p:nvSpPr>
        <p:spPr>
          <a:xfrm>
            <a:off x="406753" y="6369222"/>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8"/>
          <p:cNvSpPr/>
          <p:nvPr/>
        </p:nvSpPr>
        <p:spPr>
          <a:xfrm>
            <a:off x="66517" y="3280684"/>
            <a:ext cx="42616" cy="42857"/>
          </a:xfrm>
          <a:custGeom>
            <a:avLst/>
            <a:gdLst/>
            <a:ahLst/>
            <a:cxnLst/>
            <a:rect l="l" t="t" r="r" b="b"/>
            <a:pathLst>
              <a:path w="27673" h="27829" extrusionOk="0">
                <a:moveTo>
                  <a:pt x="618" y="18287"/>
                </a:moveTo>
                <a:cubicBezTo>
                  <a:pt x="3005" y="25600"/>
                  <a:pt x="10780" y="29655"/>
                  <a:pt x="18123" y="27411"/>
                </a:cubicBezTo>
                <a:cubicBezTo>
                  <a:pt x="25398" y="25023"/>
                  <a:pt x="29376" y="17165"/>
                  <a:pt x="26989" y="9862"/>
                </a:cubicBezTo>
                <a:cubicBezTo>
                  <a:pt x="26989" y="9857"/>
                  <a:pt x="26989" y="9853"/>
                  <a:pt x="26989" y="9848"/>
                </a:cubicBezTo>
                <a:cubicBezTo>
                  <a:pt x="24898" y="2721"/>
                  <a:pt x="17441" y="-1351"/>
                  <a:pt x="10326" y="755"/>
                </a:cubicBezTo>
                <a:cubicBezTo>
                  <a:pt x="10121" y="816"/>
                  <a:pt x="9917" y="882"/>
                  <a:pt x="9712" y="953"/>
                </a:cubicBezTo>
                <a:cubicBezTo>
                  <a:pt x="2460" y="3247"/>
                  <a:pt x="-1610" y="10984"/>
                  <a:pt x="618" y="18287"/>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8"/>
          <p:cNvSpPr/>
          <p:nvPr/>
        </p:nvSpPr>
        <p:spPr>
          <a:xfrm>
            <a:off x="554182" y="2199699"/>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8"/>
          <p:cNvSpPr/>
          <p:nvPr/>
        </p:nvSpPr>
        <p:spPr>
          <a:xfrm>
            <a:off x="2666142" y="6894027"/>
            <a:ext cx="15454" cy="15494"/>
          </a:xfrm>
          <a:custGeom>
            <a:avLst/>
            <a:gdLst/>
            <a:ahLst/>
            <a:cxnLst/>
            <a:rect l="l" t="t" r="r" b="b"/>
            <a:pathLst>
              <a:path w="10035" h="10061" extrusionOk="0">
                <a:moveTo>
                  <a:pt x="283" y="6856"/>
                </a:moveTo>
                <a:cubicBezTo>
                  <a:pt x="1238" y="9429"/>
                  <a:pt x="4011" y="10820"/>
                  <a:pt x="6648" y="10049"/>
                </a:cubicBezTo>
                <a:cubicBezTo>
                  <a:pt x="9217" y="9084"/>
                  <a:pt x="10604" y="6299"/>
                  <a:pt x="9831" y="3663"/>
                </a:cubicBezTo>
                <a:cubicBezTo>
                  <a:pt x="8967" y="1028"/>
                  <a:pt x="6148" y="-411"/>
                  <a:pt x="3534" y="449"/>
                </a:cubicBezTo>
                <a:cubicBezTo>
                  <a:pt x="3511" y="456"/>
                  <a:pt x="3488" y="462"/>
                  <a:pt x="3466" y="469"/>
                </a:cubicBezTo>
                <a:cubicBezTo>
                  <a:pt x="829" y="1329"/>
                  <a:pt x="-604" y="4162"/>
                  <a:pt x="260" y="6796"/>
                </a:cubicBezTo>
                <a:cubicBezTo>
                  <a:pt x="260" y="6817"/>
                  <a:pt x="283" y="6835"/>
                  <a:pt x="283" y="6856"/>
                </a:cubicBezTo>
                <a:close/>
              </a:path>
            </a:pathLst>
          </a:custGeom>
          <a:solidFill>
            <a:srgbClr val="E2D8BD">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8"/>
          <p:cNvSpPr/>
          <p:nvPr/>
        </p:nvSpPr>
        <p:spPr>
          <a:xfrm>
            <a:off x="263021" y="1224162"/>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8"/>
          <p:cNvSpPr/>
          <p:nvPr/>
        </p:nvSpPr>
        <p:spPr>
          <a:xfrm>
            <a:off x="1453577" y="6151120"/>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8"/>
          <p:cNvSpPr/>
          <p:nvPr/>
        </p:nvSpPr>
        <p:spPr>
          <a:xfrm>
            <a:off x="2866417" y="6560227"/>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8"/>
          <p:cNvSpPr/>
          <p:nvPr/>
        </p:nvSpPr>
        <p:spPr>
          <a:xfrm>
            <a:off x="70540" y="1918327"/>
            <a:ext cx="45575" cy="46121"/>
          </a:xfrm>
          <a:custGeom>
            <a:avLst/>
            <a:gdLst/>
            <a:ahLst/>
            <a:cxnLst/>
            <a:rect l="l" t="t" r="r" b="b"/>
            <a:pathLst>
              <a:path w="29594" h="29949" extrusionOk="0">
                <a:moveTo>
                  <a:pt x="735" y="19633"/>
                </a:moveTo>
                <a:cubicBezTo>
                  <a:pt x="3099" y="27467"/>
                  <a:pt x="11374" y="31885"/>
                  <a:pt x="19172" y="29504"/>
                </a:cubicBezTo>
                <a:cubicBezTo>
                  <a:pt x="19240" y="29484"/>
                  <a:pt x="19309" y="29463"/>
                  <a:pt x="19377" y="29440"/>
                </a:cubicBezTo>
                <a:cubicBezTo>
                  <a:pt x="27129" y="26735"/>
                  <a:pt x="31335" y="18369"/>
                  <a:pt x="28925" y="10509"/>
                </a:cubicBezTo>
                <a:cubicBezTo>
                  <a:pt x="26447" y="2711"/>
                  <a:pt x="18126" y="-1586"/>
                  <a:pt x="10351" y="909"/>
                </a:cubicBezTo>
                <a:cubicBezTo>
                  <a:pt x="10329" y="916"/>
                  <a:pt x="10306" y="923"/>
                  <a:pt x="10283" y="930"/>
                </a:cubicBezTo>
                <a:cubicBezTo>
                  <a:pt x="2508" y="3425"/>
                  <a:pt x="-1766" y="11771"/>
                  <a:pt x="712" y="19569"/>
                </a:cubicBezTo>
                <a:cubicBezTo>
                  <a:pt x="712" y="19589"/>
                  <a:pt x="735" y="19612"/>
                  <a:pt x="735" y="19633"/>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8"/>
          <p:cNvSpPr/>
          <p:nvPr/>
        </p:nvSpPr>
        <p:spPr>
          <a:xfrm>
            <a:off x="630468" y="2366194"/>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8"/>
          <p:cNvSpPr/>
          <p:nvPr/>
        </p:nvSpPr>
        <p:spPr>
          <a:xfrm>
            <a:off x="2850030" y="6126472"/>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8"/>
          <p:cNvSpPr/>
          <p:nvPr/>
        </p:nvSpPr>
        <p:spPr>
          <a:xfrm>
            <a:off x="2408325" y="6527170"/>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5" name="Google Shape;1215;p8"/>
          <p:cNvSpPr/>
          <p:nvPr/>
        </p:nvSpPr>
        <p:spPr>
          <a:xfrm>
            <a:off x="5453123" y="6329404"/>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6" name="Google Shape;1216;p8"/>
          <p:cNvSpPr/>
          <p:nvPr/>
        </p:nvSpPr>
        <p:spPr>
          <a:xfrm>
            <a:off x="1557612" y="6538590"/>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7" name="Google Shape;1217;p8"/>
          <p:cNvSpPr/>
          <p:nvPr/>
        </p:nvSpPr>
        <p:spPr>
          <a:xfrm>
            <a:off x="381582" y="2000865"/>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8"/>
          <p:cNvSpPr/>
          <p:nvPr/>
        </p:nvSpPr>
        <p:spPr>
          <a:xfrm>
            <a:off x="744300" y="2183765"/>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8"/>
          <p:cNvSpPr/>
          <p:nvPr/>
        </p:nvSpPr>
        <p:spPr>
          <a:xfrm>
            <a:off x="804737" y="2418364"/>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0" name="Google Shape;1220;p8"/>
          <p:cNvSpPr/>
          <p:nvPr/>
        </p:nvSpPr>
        <p:spPr>
          <a:xfrm>
            <a:off x="388109" y="623582"/>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1" name="Google Shape;1221;p8"/>
          <p:cNvSpPr/>
          <p:nvPr/>
        </p:nvSpPr>
        <p:spPr>
          <a:xfrm>
            <a:off x="493906" y="2172146"/>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2" name="Google Shape;1222;p8"/>
          <p:cNvSpPr/>
          <p:nvPr/>
        </p:nvSpPr>
        <p:spPr>
          <a:xfrm>
            <a:off x="308482" y="2822518"/>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8"/>
          <p:cNvSpPr/>
          <p:nvPr/>
        </p:nvSpPr>
        <p:spPr>
          <a:xfrm>
            <a:off x="2568544" y="6254779"/>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8"/>
          <p:cNvSpPr/>
          <p:nvPr/>
        </p:nvSpPr>
        <p:spPr>
          <a:xfrm>
            <a:off x="800522" y="4777306"/>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8"/>
          <p:cNvSpPr/>
          <p:nvPr/>
        </p:nvSpPr>
        <p:spPr>
          <a:xfrm>
            <a:off x="528157" y="5269898"/>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6" name="Google Shape;1226;p8"/>
          <p:cNvSpPr/>
          <p:nvPr/>
        </p:nvSpPr>
        <p:spPr>
          <a:xfrm>
            <a:off x="1218376" y="4909782"/>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7" name="Google Shape;1227;p8"/>
          <p:cNvSpPr/>
          <p:nvPr/>
        </p:nvSpPr>
        <p:spPr>
          <a:xfrm>
            <a:off x="856809" y="5310303"/>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8" name="Google Shape;1228;p8"/>
          <p:cNvSpPr/>
          <p:nvPr/>
        </p:nvSpPr>
        <p:spPr>
          <a:xfrm>
            <a:off x="1045190" y="3671419"/>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8"/>
          <p:cNvSpPr/>
          <p:nvPr/>
        </p:nvSpPr>
        <p:spPr>
          <a:xfrm>
            <a:off x="717120" y="4137956"/>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0" name="Google Shape;1230;p8"/>
          <p:cNvSpPr/>
          <p:nvPr/>
        </p:nvSpPr>
        <p:spPr>
          <a:xfrm>
            <a:off x="1011518" y="6432657"/>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1" name="Google Shape;1231;p8"/>
          <p:cNvSpPr/>
          <p:nvPr/>
        </p:nvSpPr>
        <p:spPr>
          <a:xfrm>
            <a:off x="166642" y="4308254"/>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2" name="Google Shape;1232;p8"/>
          <p:cNvSpPr/>
          <p:nvPr/>
        </p:nvSpPr>
        <p:spPr>
          <a:xfrm>
            <a:off x="628694" y="2571414"/>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3" name="Google Shape;1233;p8"/>
          <p:cNvSpPr/>
          <p:nvPr/>
        </p:nvSpPr>
        <p:spPr>
          <a:xfrm>
            <a:off x="314305" y="2385756"/>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4" name="Google Shape;1234;p8"/>
          <p:cNvSpPr/>
          <p:nvPr/>
        </p:nvSpPr>
        <p:spPr>
          <a:xfrm>
            <a:off x="2233396" y="6656836"/>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5" name="Google Shape;1235;p8"/>
          <p:cNvSpPr/>
          <p:nvPr/>
        </p:nvSpPr>
        <p:spPr>
          <a:xfrm>
            <a:off x="1198916" y="6709769"/>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6" name="Google Shape;1236;p8"/>
          <p:cNvSpPr/>
          <p:nvPr/>
        </p:nvSpPr>
        <p:spPr>
          <a:xfrm>
            <a:off x="2640640" y="6381157"/>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7" name="Google Shape;1237;p8"/>
          <p:cNvSpPr/>
          <p:nvPr/>
        </p:nvSpPr>
        <p:spPr>
          <a:xfrm>
            <a:off x="5191025" y="6356075"/>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8" name="Google Shape;1238;p8"/>
          <p:cNvSpPr/>
          <p:nvPr/>
        </p:nvSpPr>
        <p:spPr>
          <a:xfrm>
            <a:off x="1008804" y="6413985"/>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9" name="Google Shape;1239;p8"/>
          <p:cNvSpPr/>
          <p:nvPr/>
        </p:nvSpPr>
        <p:spPr>
          <a:xfrm>
            <a:off x="829438" y="6579235"/>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0" name="Google Shape;1240;p8"/>
          <p:cNvSpPr/>
          <p:nvPr/>
        </p:nvSpPr>
        <p:spPr>
          <a:xfrm>
            <a:off x="1557585" y="5661997"/>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8"/>
          <p:cNvSpPr/>
          <p:nvPr/>
        </p:nvSpPr>
        <p:spPr>
          <a:xfrm>
            <a:off x="312600" y="3772498"/>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8"/>
          <p:cNvSpPr/>
          <p:nvPr/>
        </p:nvSpPr>
        <p:spPr>
          <a:xfrm>
            <a:off x="122502" y="3438428"/>
            <a:ext cx="37973" cy="38429"/>
          </a:xfrm>
          <a:custGeom>
            <a:avLst/>
            <a:gdLst/>
            <a:ahLst/>
            <a:cxnLst/>
            <a:rect l="l" t="t" r="r" b="b"/>
            <a:pathLst>
              <a:path w="24658" h="24954" extrusionOk="0">
                <a:moveTo>
                  <a:pt x="663" y="16513"/>
                </a:moveTo>
                <a:cubicBezTo>
                  <a:pt x="2573" y="22911"/>
                  <a:pt x="9279" y="26553"/>
                  <a:pt x="15645" y="24649"/>
                </a:cubicBezTo>
                <a:cubicBezTo>
                  <a:pt x="15804" y="24601"/>
                  <a:pt x="15963" y="24551"/>
                  <a:pt x="16122" y="24496"/>
                </a:cubicBezTo>
                <a:cubicBezTo>
                  <a:pt x="22579" y="22429"/>
                  <a:pt x="26148" y="15500"/>
                  <a:pt x="24079" y="9020"/>
                </a:cubicBezTo>
                <a:cubicBezTo>
                  <a:pt x="24079" y="9009"/>
                  <a:pt x="24079" y="8997"/>
                  <a:pt x="24079" y="8986"/>
                </a:cubicBezTo>
                <a:cubicBezTo>
                  <a:pt x="22124" y="2470"/>
                  <a:pt x="15281" y="-1230"/>
                  <a:pt x="8802" y="720"/>
                </a:cubicBezTo>
                <a:cubicBezTo>
                  <a:pt x="8734" y="739"/>
                  <a:pt x="8688" y="757"/>
                  <a:pt x="8620" y="775"/>
                </a:cubicBezTo>
                <a:cubicBezTo>
                  <a:pt x="2141" y="2803"/>
                  <a:pt x="-1451" y="9711"/>
                  <a:pt x="572" y="16203"/>
                </a:cubicBezTo>
                <a:cubicBezTo>
                  <a:pt x="595" y="16308"/>
                  <a:pt x="618" y="16410"/>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8"/>
          <p:cNvSpPr/>
          <p:nvPr/>
        </p:nvSpPr>
        <p:spPr>
          <a:xfrm>
            <a:off x="1236567" y="3454677"/>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8"/>
          <p:cNvSpPr/>
          <p:nvPr/>
        </p:nvSpPr>
        <p:spPr>
          <a:xfrm>
            <a:off x="2426223" y="6162635"/>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5" name="Google Shape;1245;p8"/>
          <p:cNvSpPr/>
          <p:nvPr/>
        </p:nvSpPr>
        <p:spPr>
          <a:xfrm>
            <a:off x="1303831" y="6835858"/>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6" name="Google Shape;1246;p8"/>
          <p:cNvSpPr/>
          <p:nvPr/>
        </p:nvSpPr>
        <p:spPr>
          <a:xfrm>
            <a:off x="2516070" y="6789532"/>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7" name="Google Shape;1247;p8"/>
          <p:cNvSpPr/>
          <p:nvPr/>
        </p:nvSpPr>
        <p:spPr>
          <a:xfrm>
            <a:off x="392694" y="1867034"/>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8" name="Google Shape;1248;p8"/>
          <p:cNvSpPr/>
          <p:nvPr/>
        </p:nvSpPr>
        <p:spPr>
          <a:xfrm>
            <a:off x="1233395" y="6175982"/>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9" name="Google Shape;1249;p8"/>
          <p:cNvSpPr/>
          <p:nvPr/>
        </p:nvSpPr>
        <p:spPr>
          <a:xfrm>
            <a:off x="163763" y="1654792"/>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0" name="Google Shape;1250;p8"/>
          <p:cNvSpPr/>
          <p:nvPr/>
        </p:nvSpPr>
        <p:spPr>
          <a:xfrm>
            <a:off x="2265069" y="5963452"/>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1" name="Google Shape;1251;p8"/>
          <p:cNvSpPr/>
          <p:nvPr/>
        </p:nvSpPr>
        <p:spPr>
          <a:xfrm>
            <a:off x="557536" y="4214638"/>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2" name="Google Shape;1252;p8"/>
          <p:cNvSpPr/>
          <p:nvPr/>
        </p:nvSpPr>
        <p:spPr>
          <a:xfrm>
            <a:off x="402805" y="4931710"/>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3" name="Google Shape;1253;p8"/>
          <p:cNvSpPr/>
          <p:nvPr/>
        </p:nvSpPr>
        <p:spPr>
          <a:xfrm>
            <a:off x="466638" y="5560194"/>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4" name="Google Shape;1254;p8"/>
          <p:cNvSpPr/>
          <p:nvPr/>
        </p:nvSpPr>
        <p:spPr>
          <a:xfrm>
            <a:off x="95796" y="5561177"/>
            <a:ext cx="47618" cy="47782"/>
          </a:xfrm>
          <a:custGeom>
            <a:avLst/>
            <a:gdLst/>
            <a:ahLst/>
            <a:cxnLst/>
            <a:rect l="l" t="t" r="r" b="b"/>
            <a:pathLst>
              <a:path w="30921" h="31027" extrusionOk="0">
                <a:moveTo>
                  <a:pt x="714" y="20342"/>
                </a:moveTo>
                <a:cubicBezTo>
                  <a:pt x="3260" y="28516"/>
                  <a:pt x="11944" y="33073"/>
                  <a:pt x="20083" y="30516"/>
                </a:cubicBezTo>
                <a:cubicBezTo>
                  <a:pt x="28222" y="27960"/>
                  <a:pt x="32769" y="19260"/>
                  <a:pt x="30222" y="11086"/>
                </a:cubicBezTo>
                <a:cubicBezTo>
                  <a:pt x="27676" y="2909"/>
                  <a:pt x="19015" y="-1646"/>
                  <a:pt x="10854" y="911"/>
                </a:cubicBezTo>
                <a:cubicBezTo>
                  <a:pt x="10808" y="925"/>
                  <a:pt x="10762" y="938"/>
                  <a:pt x="10717" y="954"/>
                </a:cubicBezTo>
                <a:cubicBezTo>
                  <a:pt x="2646" y="3570"/>
                  <a:pt x="-1809" y="12219"/>
                  <a:pt x="714" y="20342"/>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5" name="Google Shape;1255;p8"/>
          <p:cNvSpPr/>
          <p:nvPr/>
        </p:nvSpPr>
        <p:spPr>
          <a:xfrm>
            <a:off x="608399" y="1918768"/>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6" name="Google Shape;1256;p8"/>
          <p:cNvSpPr/>
          <p:nvPr/>
        </p:nvSpPr>
        <p:spPr>
          <a:xfrm>
            <a:off x="209837" y="2353942"/>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7" name="Google Shape;1257;p8"/>
          <p:cNvSpPr/>
          <p:nvPr/>
        </p:nvSpPr>
        <p:spPr>
          <a:xfrm>
            <a:off x="604180" y="3895904"/>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8" name="Google Shape;1258;p8"/>
          <p:cNvSpPr/>
          <p:nvPr/>
        </p:nvSpPr>
        <p:spPr>
          <a:xfrm>
            <a:off x="3159973" y="6511791"/>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9" name="Google Shape;1259;p8"/>
          <p:cNvSpPr/>
          <p:nvPr/>
        </p:nvSpPr>
        <p:spPr>
          <a:xfrm>
            <a:off x="1150482" y="5420648"/>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0" name="Google Shape;1260;p8"/>
          <p:cNvSpPr/>
          <p:nvPr/>
        </p:nvSpPr>
        <p:spPr>
          <a:xfrm>
            <a:off x="2161021" y="6412090"/>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1" name="Google Shape;1261;p8"/>
          <p:cNvSpPr/>
          <p:nvPr/>
        </p:nvSpPr>
        <p:spPr>
          <a:xfrm>
            <a:off x="3093750" y="6308085"/>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2" name="Google Shape;1262;p8"/>
          <p:cNvSpPr/>
          <p:nvPr/>
        </p:nvSpPr>
        <p:spPr>
          <a:xfrm>
            <a:off x="1328691" y="4967613"/>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3" name="Google Shape;1263;p8"/>
          <p:cNvSpPr/>
          <p:nvPr/>
        </p:nvSpPr>
        <p:spPr>
          <a:xfrm>
            <a:off x="1591096" y="5545468"/>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4" name="Google Shape;1264;p8"/>
          <p:cNvSpPr/>
          <p:nvPr/>
        </p:nvSpPr>
        <p:spPr>
          <a:xfrm>
            <a:off x="2882367" y="5969433"/>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5" name="Google Shape;1265;p8"/>
          <p:cNvSpPr/>
          <p:nvPr/>
        </p:nvSpPr>
        <p:spPr>
          <a:xfrm rot="10800000">
            <a:off x="5808845" y="61382"/>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6" name="Google Shape;1266;p8"/>
          <p:cNvSpPr/>
          <p:nvPr/>
        </p:nvSpPr>
        <p:spPr>
          <a:xfrm rot="10800000">
            <a:off x="9723665" y="1034299"/>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7" name="Google Shape;1267;p8"/>
          <p:cNvSpPr/>
          <p:nvPr/>
        </p:nvSpPr>
        <p:spPr>
          <a:xfrm rot="10800000">
            <a:off x="9015389" y="641718"/>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8" name="Google Shape;1268;p8"/>
          <p:cNvSpPr/>
          <p:nvPr/>
        </p:nvSpPr>
        <p:spPr>
          <a:xfrm rot="10800000">
            <a:off x="11083062" y="1102473"/>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9" name="Google Shape;1269;p8"/>
          <p:cNvSpPr/>
          <p:nvPr/>
        </p:nvSpPr>
        <p:spPr>
          <a:xfrm rot="10800000">
            <a:off x="9087140" y="1170296"/>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0" name="Google Shape;1270;p8"/>
          <p:cNvSpPr/>
          <p:nvPr/>
        </p:nvSpPr>
        <p:spPr>
          <a:xfrm rot="10800000">
            <a:off x="6878845" y="438125"/>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1" name="Google Shape;1271;p8"/>
          <p:cNvSpPr/>
          <p:nvPr/>
        </p:nvSpPr>
        <p:spPr>
          <a:xfrm rot="10800000">
            <a:off x="10365034" y="635833"/>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2" name="Google Shape;1272;p8"/>
          <p:cNvSpPr/>
          <p:nvPr/>
        </p:nvSpPr>
        <p:spPr>
          <a:xfrm rot="10800000">
            <a:off x="11371536" y="6612290"/>
            <a:ext cx="257323" cy="258169"/>
          </a:xfrm>
          <a:custGeom>
            <a:avLst/>
            <a:gdLst/>
            <a:ahLst/>
            <a:cxnLst/>
            <a:rect l="l" t="t" r="r" b="b"/>
            <a:pathLst>
              <a:path w="167093" h="167642" extrusionOk="0">
                <a:moveTo>
                  <a:pt x="9" y="83907"/>
                </a:moveTo>
                <a:cubicBezTo>
                  <a:pt x="9" y="130186"/>
                  <a:pt x="37315" y="167706"/>
                  <a:pt x="83442" y="167842"/>
                </a:cubicBezTo>
                <a:cubicBezTo>
                  <a:pt x="129637" y="167842"/>
                  <a:pt x="167102" y="130254"/>
                  <a:pt x="167102" y="83907"/>
                </a:cubicBezTo>
                <a:cubicBezTo>
                  <a:pt x="167102" y="37674"/>
                  <a:pt x="129750" y="200"/>
                  <a:pt x="83669" y="200"/>
                </a:cubicBezTo>
                <a:cubicBezTo>
                  <a:pt x="83601" y="200"/>
                  <a:pt x="83510" y="200"/>
                  <a:pt x="83442" y="200"/>
                </a:cubicBezTo>
                <a:cubicBezTo>
                  <a:pt x="37360" y="200"/>
                  <a:pt x="9" y="37674"/>
                  <a:pt x="9" y="8390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3" name="Google Shape;1273;p8"/>
          <p:cNvSpPr/>
          <p:nvPr/>
        </p:nvSpPr>
        <p:spPr>
          <a:xfrm rot="10800000">
            <a:off x="11243501" y="6706334"/>
            <a:ext cx="34313" cy="34773"/>
          </a:xfrm>
          <a:custGeom>
            <a:avLst/>
            <a:gdLst/>
            <a:ahLst/>
            <a:cxnLst/>
            <a:rect l="l" t="t" r="r" b="b"/>
            <a:pathLst>
              <a:path w="22281" h="22580" extrusionOk="0">
                <a:moveTo>
                  <a:pt x="9" y="11604"/>
                </a:moveTo>
                <a:cubicBezTo>
                  <a:pt x="9" y="17785"/>
                  <a:pt x="4987" y="22780"/>
                  <a:pt x="11148" y="22780"/>
                </a:cubicBezTo>
                <a:cubicBezTo>
                  <a:pt x="17309" y="22780"/>
                  <a:pt x="22288" y="17785"/>
                  <a:pt x="22288" y="11604"/>
                </a:cubicBezTo>
                <a:cubicBezTo>
                  <a:pt x="22424" y="5423"/>
                  <a:pt x="17536" y="337"/>
                  <a:pt x="11375" y="200"/>
                </a:cubicBezTo>
                <a:cubicBezTo>
                  <a:pt x="11307" y="200"/>
                  <a:pt x="11216" y="200"/>
                  <a:pt x="11148" y="200"/>
                </a:cubicBezTo>
                <a:cubicBezTo>
                  <a:pt x="4987" y="200"/>
                  <a:pt x="9" y="5195"/>
                  <a:pt x="9" y="11376"/>
                </a:cubicBezTo>
                <a:cubicBezTo>
                  <a:pt x="9" y="11444"/>
                  <a:pt x="9" y="11536"/>
                  <a:pt x="9" y="11604"/>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4" name="Google Shape;1274;p8"/>
          <p:cNvSpPr/>
          <p:nvPr/>
        </p:nvSpPr>
        <p:spPr>
          <a:xfrm rot="10800000">
            <a:off x="11786197" y="6515133"/>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5" name="Google Shape;1275;p8"/>
          <p:cNvSpPr/>
          <p:nvPr/>
        </p:nvSpPr>
        <p:spPr>
          <a:xfrm rot="10800000">
            <a:off x="11888921" y="6658615"/>
            <a:ext cx="155794" cy="156658"/>
          </a:xfrm>
          <a:custGeom>
            <a:avLst/>
            <a:gdLst/>
            <a:ahLst/>
            <a:cxnLst/>
            <a:rect l="l" t="t" r="r" b="b"/>
            <a:pathLst>
              <a:path w="101165" h="101726" extrusionOk="0">
                <a:moveTo>
                  <a:pt x="9" y="51063"/>
                </a:moveTo>
                <a:cubicBezTo>
                  <a:pt x="-127" y="79026"/>
                  <a:pt x="22379" y="101789"/>
                  <a:pt x="50251" y="101926"/>
                </a:cubicBezTo>
                <a:cubicBezTo>
                  <a:pt x="50319" y="101926"/>
                  <a:pt x="50410" y="101926"/>
                  <a:pt x="50478" y="101926"/>
                </a:cubicBezTo>
                <a:cubicBezTo>
                  <a:pt x="78486" y="101926"/>
                  <a:pt x="101175" y="79163"/>
                  <a:pt x="101175" y="51063"/>
                </a:cubicBezTo>
                <a:cubicBezTo>
                  <a:pt x="101175" y="22963"/>
                  <a:pt x="78486" y="200"/>
                  <a:pt x="50478" y="200"/>
                </a:cubicBezTo>
                <a:cubicBezTo>
                  <a:pt x="22607" y="200"/>
                  <a:pt x="9" y="22872"/>
                  <a:pt x="9" y="50835"/>
                </a:cubicBezTo>
                <a:cubicBezTo>
                  <a:pt x="9" y="50903"/>
                  <a:pt x="9" y="50994"/>
                  <a:pt x="9" y="51063"/>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6" name="Google Shape;1276;p8"/>
          <p:cNvSpPr/>
          <p:nvPr/>
        </p:nvSpPr>
        <p:spPr>
          <a:xfrm rot="10800000">
            <a:off x="11027747" y="800579"/>
            <a:ext cx="110631" cy="110995"/>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7" name="Google Shape;1277;p8"/>
          <p:cNvSpPr/>
          <p:nvPr/>
        </p:nvSpPr>
        <p:spPr>
          <a:xfrm rot="10800000">
            <a:off x="6382168" y="485366"/>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8"/>
          <p:cNvSpPr/>
          <p:nvPr/>
        </p:nvSpPr>
        <p:spPr>
          <a:xfrm rot="10800000">
            <a:off x="7338399" y="575164"/>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8"/>
          <p:cNvSpPr/>
          <p:nvPr/>
        </p:nvSpPr>
        <p:spPr>
          <a:xfrm rot="10800000">
            <a:off x="11956080" y="3690495"/>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8"/>
          <p:cNvSpPr/>
          <p:nvPr/>
        </p:nvSpPr>
        <p:spPr>
          <a:xfrm rot="10800000">
            <a:off x="8323630" y="577298"/>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8"/>
          <p:cNvSpPr/>
          <p:nvPr/>
        </p:nvSpPr>
        <p:spPr>
          <a:xfrm rot="10800000">
            <a:off x="11478978" y="587012"/>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8"/>
          <p:cNvSpPr/>
          <p:nvPr/>
        </p:nvSpPr>
        <p:spPr>
          <a:xfrm rot="10800000">
            <a:off x="10821863" y="4109671"/>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8"/>
          <p:cNvSpPr/>
          <p:nvPr/>
        </p:nvSpPr>
        <p:spPr>
          <a:xfrm rot="10800000">
            <a:off x="11434056" y="214198"/>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8"/>
          <p:cNvSpPr/>
          <p:nvPr/>
        </p:nvSpPr>
        <p:spPr>
          <a:xfrm rot="10800000">
            <a:off x="11109237" y="2793635"/>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8"/>
          <p:cNvSpPr/>
          <p:nvPr/>
        </p:nvSpPr>
        <p:spPr>
          <a:xfrm rot="10800000">
            <a:off x="11533544" y="3414671"/>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8"/>
          <p:cNvSpPr/>
          <p:nvPr/>
        </p:nvSpPr>
        <p:spPr>
          <a:xfrm rot="10800000">
            <a:off x="11466870" y="531444"/>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8"/>
          <p:cNvSpPr/>
          <p:nvPr/>
        </p:nvSpPr>
        <p:spPr>
          <a:xfrm rot="10800000">
            <a:off x="8466320" y="400937"/>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8"/>
          <p:cNvSpPr/>
          <p:nvPr/>
        </p:nvSpPr>
        <p:spPr>
          <a:xfrm rot="10800000">
            <a:off x="11373872" y="5585232"/>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8"/>
          <p:cNvSpPr/>
          <p:nvPr/>
        </p:nvSpPr>
        <p:spPr>
          <a:xfrm rot="10800000">
            <a:off x="11350485" y="3926591"/>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8"/>
          <p:cNvSpPr/>
          <p:nvPr/>
        </p:nvSpPr>
        <p:spPr>
          <a:xfrm rot="10800000">
            <a:off x="7046248" y="517230"/>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8"/>
          <p:cNvSpPr/>
          <p:nvPr/>
        </p:nvSpPr>
        <p:spPr>
          <a:xfrm rot="10800000">
            <a:off x="11557396" y="6648774"/>
            <a:ext cx="160354" cy="160654"/>
          </a:xfrm>
          <a:custGeom>
            <a:avLst/>
            <a:gdLst/>
            <a:ahLst/>
            <a:cxnLst/>
            <a:rect l="l" t="t" r="r" b="b"/>
            <a:pathLst>
              <a:path w="104126" h="104321" extrusionOk="0">
                <a:moveTo>
                  <a:pt x="2448" y="68255"/>
                </a:moveTo>
                <a:cubicBezTo>
                  <a:pt x="11246" y="95717"/>
                  <a:pt x="40550" y="110816"/>
                  <a:pt x="67921" y="102012"/>
                </a:cubicBezTo>
                <a:cubicBezTo>
                  <a:pt x="95225" y="93345"/>
                  <a:pt x="110343" y="64127"/>
                  <a:pt x="101704" y="36734"/>
                </a:cubicBezTo>
                <a:cubicBezTo>
                  <a:pt x="101659" y="36597"/>
                  <a:pt x="101613" y="36460"/>
                  <a:pt x="101568" y="36323"/>
                </a:cubicBezTo>
                <a:cubicBezTo>
                  <a:pt x="92815" y="8976"/>
                  <a:pt x="63625" y="-6078"/>
                  <a:pt x="36367" y="2704"/>
                </a:cubicBezTo>
                <a:cubicBezTo>
                  <a:pt x="36276" y="2726"/>
                  <a:pt x="36185" y="2772"/>
                  <a:pt x="36094" y="2795"/>
                </a:cubicBezTo>
                <a:cubicBezTo>
                  <a:pt x="8836" y="11622"/>
                  <a:pt x="-6191" y="40862"/>
                  <a:pt x="2448" y="68255"/>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8"/>
          <p:cNvSpPr/>
          <p:nvPr/>
        </p:nvSpPr>
        <p:spPr>
          <a:xfrm rot="10800000">
            <a:off x="12039160" y="4340450"/>
            <a:ext cx="70019" cy="70250"/>
          </a:xfrm>
          <a:custGeom>
            <a:avLst/>
            <a:gdLst/>
            <a:ahLst/>
            <a:cxnLst/>
            <a:rect l="l" t="t" r="r" b="b"/>
            <a:pathLst>
              <a:path w="45467" h="45617" extrusionOk="0">
                <a:moveTo>
                  <a:pt x="45468" y="22809"/>
                </a:moveTo>
                <a:cubicBezTo>
                  <a:pt x="45468" y="35405"/>
                  <a:pt x="35289" y="45617"/>
                  <a:pt x="22734" y="45617"/>
                </a:cubicBezTo>
                <a:cubicBezTo>
                  <a:pt x="10178" y="45617"/>
                  <a:pt x="0" y="35405"/>
                  <a:pt x="0" y="22809"/>
                </a:cubicBezTo>
                <a:cubicBezTo>
                  <a:pt x="0" y="10212"/>
                  <a:pt x="10178" y="0"/>
                  <a:pt x="22734" y="0"/>
                </a:cubicBezTo>
                <a:cubicBezTo>
                  <a:pt x="35289" y="0"/>
                  <a:pt x="45468" y="10212"/>
                  <a:pt x="45468" y="22809"/>
                </a:cubicBezTo>
                <a:close/>
              </a:path>
            </a:pathLst>
          </a:custGeom>
          <a:solidFill>
            <a:srgbClr val="C5A57E">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8"/>
          <p:cNvSpPr/>
          <p:nvPr/>
        </p:nvSpPr>
        <p:spPr>
          <a:xfrm rot="10800000">
            <a:off x="11453272" y="6235782"/>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8"/>
          <p:cNvSpPr/>
          <p:nvPr/>
        </p:nvSpPr>
        <p:spPr>
          <a:xfrm rot="9716833">
            <a:off x="11387682" y="5311941"/>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8"/>
          <p:cNvSpPr/>
          <p:nvPr/>
        </p:nvSpPr>
        <p:spPr>
          <a:xfrm rot="10800000">
            <a:off x="10879612" y="626300"/>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8"/>
          <p:cNvSpPr/>
          <p:nvPr/>
        </p:nvSpPr>
        <p:spPr>
          <a:xfrm rot="10800000">
            <a:off x="9440653" y="866702"/>
            <a:ext cx="27583" cy="27835"/>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8"/>
          <p:cNvSpPr/>
          <p:nvPr/>
        </p:nvSpPr>
        <p:spPr>
          <a:xfrm rot="10800000">
            <a:off x="11561716" y="5703568"/>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8"/>
          <p:cNvSpPr/>
          <p:nvPr/>
        </p:nvSpPr>
        <p:spPr>
          <a:xfrm rot="10800000">
            <a:off x="10944861" y="390196"/>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8"/>
          <p:cNvSpPr/>
          <p:nvPr/>
        </p:nvSpPr>
        <p:spPr>
          <a:xfrm rot="10800000">
            <a:off x="11277409" y="6165584"/>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8"/>
          <p:cNvSpPr/>
          <p:nvPr/>
        </p:nvSpPr>
        <p:spPr>
          <a:xfrm rot="10800000">
            <a:off x="7668718" y="208119"/>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8"/>
          <p:cNvSpPr/>
          <p:nvPr/>
        </p:nvSpPr>
        <p:spPr>
          <a:xfrm rot="10800000">
            <a:off x="11067342" y="4262013"/>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8"/>
          <p:cNvSpPr/>
          <p:nvPr/>
        </p:nvSpPr>
        <p:spPr>
          <a:xfrm rot="10800000">
            <a:off x="10828470" y="261443"/>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8"/>
          <p:cNvSpPr/>
          <p:nvPr/>
        </p:nvSpPr>
        <p:spPr>
          <a:xfrm rot="10800000">
            <a:off x="6743238" y="507312"/>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8"/>
          <p:cNvSpPr/>
          <p:nvPr/>
        </p:nvSpPr>
        <p:spPr>
          <a:xfrm rot="10800000">
            <a:off x="11174637" y="5458644"/>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8"/>
          <p:cNvSpPr/>
          <p:nvPr/>
        </p:nvSpPr>
        <p:spPr>
          <a:xfrm rot="10800000">
            <a:off x="11238861" y="5716787"/>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8"/>
          <p:cNvSpPr/>
          <p:nvPr/>
        </p:nvSpPr>
        <p:spPr>
          <a:xfrm rot="10800000">
            <a:off x="11571174" y="3899472"/>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8"/>
          <p:cNvSpPr/>
          <p:nvPr/>
        </p:nvSpPr>
        <p:spPr>
          <a:xfrm rot="10800000">
            <a:off x="11565107" y="6466146"/>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8"/>
          <p:cNvSpPr/>
          <p:nvPr/>
        </p:nvSpPr>
        <p:spPr>
          <a:xfrm rot="10800000">
            <a:off x="11698265" y="5192853"/>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8"/>
          <p:cNvSpPr/>
          <p:nvPr/>
        </p:nvSpPr>
        <p:spPr>
          <a:xfrm rot="10800000">
            <a:off x="12053863" y="5122042"/>
            <a:ext cx="30450" cy="30424"/>
          </a:xfrm>
          <a:custGeom>
            <a:avLst/>
            <a:gdLst/>
            <a:ahLst/>
            <a:cxnLst/>
            <a:rect l="l" t="t" r="r" b="b"/>
            <a:pathLst>
              <a:path w="19773" h="19756" extrusionOk="0">
                <a:moveTo>
                  <a:pt x="469" y="13046"/>
                </a:moveTo>
                <a:cubicBezTo>
                  <a:pt x="1947" y="18128"/>
                  <a:pt x="7244" y="21050"/>
                  <a:pt x="12291" y="19574"/>
                </a:cubicBezTo>
                <a:cubicBezTo>
                  <a:pt x="12450" y="19531"/>
                  <a:pt x="12609" y="19483"/>
                  <a:pt x="12746" y="19433"/>
                </a:cubicBezTo>
                <a:cubicBezTo>
                  <a:pt x="17929" y="17911"/>
                  <a:pt x="20907" y="12465"/>
                  <a:pt x="19384" y="7267"/>
                </a:cubicBezTo>
                <a:cubicBezTo>
                  <a:pt x="19361" y="7217"/>
                  <a:pt x="19361" y="7166"/>
                  <a:pt x="19339" y="7116"/>
                </a:cubicBezTo>
                <a:cubicBezTo>
                  <a:pt x="17747" y="1941"/>
                  <a:pt x="12268" y="-958"/>
                  <a:pt x="7108" y="638"/>
                </a:cubicBezTo>
                <a:cubicBezTo>
                  <a:pt x="7017" y="668"/>
                  <a:pt x="6926" y="698"/>
                  <a:pt x="6835" y="730"/>
                </a:cubicBezTo>
                <a:cubicBezTo>
                  <a:pt x="1697" y="2365"/>
                  <a:pt x="-1168" y="7878"/>
                  <a:pt x="469" y="13042"/>
                </a:cubicBezTo>
                <a:cubicBezTo>
                  <a:pt x="469" y="13044"/>
                  <a:pt x="469" y="13044"/>
                  <a:pt x="469" y="13046"/>
                </a:cubicBezTo>
                <a:close/>
              </a:path>
            </a:pathLst>
          </a:custGeom>
          <a:solidFill>
            <a:srgbClr val="D1BC9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8"/>
          <p:cNvSpPr/>
          <p:nvPr/>
        </p:nvSpPr>
        <p:spPr>
          <a:xfrm rot="10800000">
            <a:off x="9347320" y="719615"/>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8"/>
          <p:cNvSpPr/>
          <p:nvPr/>
        </p:nvSpPr>
        <p:spPr>
          <a:xfrm rot="10800000">
            <a:off x="11265287" y="4964166"/>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8"/>
          <p:cNvSpPr/>
          <p:nvPr/>
        </p:nvSpPr>
        <p:spPr>
          <a:xfrm rot="10800000">
            <a:off x="10517048" y="164370"/>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8"/>
          <p:cNvSpPr/>
          <p:nvPr/>
        </p:nvSpPr>
        <p:spPr>
          <a:xfrm rot="10800000">
            <a:off x="10363331" y="250298"/>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8"/>
          <p:cNvSpPr/>
          <p:nvPr/>
        </p:nvSpPr>
        <p:spPr>
          <a:xfrm rot="10800000">
            <a:off x="11648438" y="5982911"/>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8"/>
          <p:cNvSpPr/>
          <p:nvPr/>
        </p:nvSpPr>
        <p:spPr>
          <a:xfrm rot="10800000">
            <a:off x="11849352" y="460698"/>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8"/>
          <p:cNvSpPr/>
          <p:nvPr/>
        </p:nvSpPr>
        <p:spPr>
          <a:xfrm rot="10800000">
            <a:off x="11057034" y="3665430"/>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8"/>
          <p:cNvSpPr/>
          <p:nvPr/>
        </p:nvSpPr>
        <p:spPr>
          <a:xfrm rot="10800000">
            <a:off x="10445693" y="580676"/>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8"/>
          <p:cNvSpPr/>
          <p:nvPr/>
        </p:nvSpPr>
        <p:spPr>
          <a:xfrm rot="10800000">
            <a:off x="12049867" y="5796035"/>
            <a:ext cx="77691" cy="77776"/>
          </a:xfrm>
          <a:custGeom>
            <a:avLst/>
            <a:gdLst/>
            <a:ahLst/>
            <a:cxnLst/>
            <a:rect l="l" t="t" r="r" b="b"/>
            <a:pathLst>
              <a:path w="50449" h="50504" extrusionOk="0">
                <a:moveTo>
                  <a:pt x="1251" y="33169"/>
                </a:moveTo>
                <a:cubicBezTo>
                  <a:pt x="5593" y="46352"/>
                  <a:pt x="19620" y="53628"/>
                  <a:pt x="32851" y="49591"/>
                </a:cubicBezTo>
                <a:cubicBezTo>
                  <a:pt x="46127" y="45349"/>
                  <a:pt x="53493" y="31116"/>
                  <a:pt x="49265" y="17796"/>
                </a:cubicBezTo>
                <a:cubicBezTo>
                  <a:pt x="49242" y="17751"/>
                  <a:pt x="49242" y="17705"/>
                  <a:pt x="49219" y="17659"/>
                </a:cubicBezTo>
                <a:cubicBezTo>
                  <a:pt x="44877" y="4362"/>
                  <a:pt x="30646" y="-2891"/>
                  <a:pt x="17392" y="1465"/>
                </a:cubicBezTo>
                <a:cubicBezTo>
                  <a:pt x="4229" y="5685"/>
                  <a:pt x="-3001" y="19803"/>
                  <a:pt x="1206" y="33010"/>
                </a:cubicBezTo>
                <a:cubicBezTo>
                  <a:pt x="1206" y="33055"/>
                  <a:pt x="1228" y="33123"/>
                  <a:pt x="1251" y="33169"/>
                </a:cubicBezTo>
                <a:close/>
              </a:path>
            </a:pathLst>
          </a:custGeom>
          <a:solidFill>
            <a:srgbClr val="D1BC94">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8"/>
          <p:cNvSpPr/>
          <p:nvPr/>
        </p:nvSpPr>
        <p:spPr>
          <a:xfrm rot="10800000">
            <a:off x="11194227" y="3974635"/>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8"/>
          <p:cNvSpPr/>
          <p:nvPr/>
        </p:nvSpPr>
        <p:spPr>
          <a:xfrm rot="10800000">
            <a:off x="9752574" y="857952"/>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8"/>
          <p:cNvSpPr/>
          <p:nvPr/>
        </p:nvSpPr>
        <p:spPr>
          <a:xfrm rot="10800000">
            <a:off x="11621832" y="1222761"/>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8"/>
          <p:cNvSpPr/>
          <p:nvPr/>
        </p:nvSpPr>
        <p:spPr>
          <a:xfrm rot="10800000">
            <a:off x="11438406" y="6456798"/>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8"/>
          <p:cNvSpPr/>
          <p:nvPr/>
        </p:nvSpPr>
        <p:spPr>
          <a:xfrm rot="10800000">
            <a:off x="10970520" y="661586"/>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8"/>
          <p:cNvSpPr/>
          <p:nvPr/>
        </p:nvSpPr>
        <p:spPr>
          <a:xfrm rot="10800000">
            <a:off x="11705459" y="487511"/>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8"/>
          <p:cNvSpPr/>
          <p:nvPr/>
        </p:nvSpPr>
        <p:spPr>
          <a:xfrm rot="10800000">
            <a:off x="12061895" y="3592202"/>
            <a:ext cx="42616" cy="42857"/>
          </a:xfrm>
          <a:custGeom>
            <a:avLst/>
            <a:gdLst/>
            <a:ahLst/>
            <a:cxnLst/>
            <a:rect l="l" t="t" r="r" b="b"/>
            <a:pathLst>
              <a:path w="27673" h="27829" extrusionOk="0">
                <a:moveTo>
                  <a:pt x="618" y="18287"/>
                </a:moveTo>
                <a:cubicBezTo>
                  <a:pt x="3005" y="25600"/>
                  <a:pt x="10780" y="29655"/>
                  <a:pt x="18123" y="27411"/>
                </a:cubicBezTo>
                <a:cubicBezTo>
                  <a:pt x="25398" y="25023"/>
                  <a:pt x="29376" y="17165"/>
                  <a:pt x="26989" y="9862"/>
                </a:cubicBezTo>
                <a:cubicBezTo>
                  <a:pt x="26989" y="9857"/>
                  <a:pt x="26989" y="9853"/>
                  <a:pt x="26989" y="9848"/>
                </a:cubicBezTo>
                <a:cubicBezTo>
                  <a:pt x="24898" y="2721"/>
                  <a:pt x="17441" y="-1351"/>
                  <a:pt x="10326" y="755"/>
                </a:cubicBezTo>
                <a:cubicBezTo>
                  <a:pt x="10121" y="816"/>
                  <a:pt x="9917" y="882"/>
                  <a:pt x="9712" y="953"/>
                </a:cubicBezTo>
                <a:cubicBezTo>
                  <a:pt x="2460" y="3247"/>
                  <a:pt x="-1610" y="10984"/>
                  <a:pt x="618" y="18287"/>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8"/>
          <p:cNvSpPr/>
          <p:nvPr/>
        </p:nvSpPr>
        <p:spPr>
          <a:xfrm rot="10800000">
            <a:off x="11592891" y="4692104"/>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8"/>
          <p:cNvSpPr/>
          <p:nvPr/>
        </p:nvSpPr>
        <p:spPr>
          <a:xfrm rot="10800000">
            <a:off x="9489432" y="-3"/>
            <a:ext cx="15454" cy="15494"/>
          </a:xfrm>
          <a:custGeom>
            <a:avLst/>
            <a:gdLst/>
            <a:ahLst/>
            <a:cxnLst/>
            <a:rect l="l" t="t" r="r" b="b"/>
            <a:pathLst>
              <a:path w="10035" h="10061" extrusionOk="0">
                <a:moveTo>
                  <a:pt x="283" y="6856"/>
                </a:moveTo>
                <a:cubicBezTo>
                  <a:pt x="1238" y="9429"/>
                  <a:pt x="4011" y="10820"/>
                  <a:pt x="6648" y="10049"/>
                </a:cubicBezTo>
                <a:cubicBezTo>
                  <a:pt x="9217" y="9084"/>
                  <a:pt x="10604" y="6299"/>
                  <a:pt x="9831" y="3663"/>
                </a:cubicBezTo>
                <a:cubicBezTo>
                  <a:pt x="8967" y="1028"/>
                  <a:pt x="6148" y="-411"/>
                  <a:pt x="3534" y="449"/>
                </a:cubicBezTo>
                <a:cubicBezTo>
                  <a:pt x="3511" y="456"/>
                  <a:pt x="3488" y="462"/>
                  <a:pt x="3466" y="469"/>
                </a:cubicBezTo>
                <a:cubicBezTo>
                  <a:pt x="829" y="1329"/>
                  <a:pt x="-604" y="4162"/>
                  <a:pt x="260" y="6796"/>
                </a:cubicBezTo>
                <a:cubicBezTo>
                  <a:pt x="260" y="6817"/>
                  <a:pt x="283" y="6835"/>
                  <a:pt x="283" y="6856"/>
                </a:cubicBezTo>
                <a:close/>
              </a:path>
            </a:pathLst>
          </a:custGeom>
          <a:solidFill>
            <a:srgbClr val="E2D8BD">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8"/>
          <p:cNvSpPr/>
          <p:nvPr/>
        </p:nvSpPr>
        <p:spPr>
          <a:xfrm rot="10800000">
            <a:off x="11829033" y="5611319"/>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8"/>
          <p:cNvSpPr/>
          <p:nvPr/>
        </p:nvSpPr>
        <p:spPr>
          <a:xfrm rot="10800000">
            <a:off x="10629995" y="677776"/>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8"/>
          <p:cNvSpPr/>
          <p:nvPr/>
        </p:nvSpPr>
        <p:spPr>
          <a:xfrm rot="10800000">
            <a:off x="9273160" y="323870"/>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8"/>
          <p:cNvSpPr/>
          <p:nvPr/>
        </p:nvSpPr>
        <p:spPr>
          <a:xfrm rot="10800000">
            <a:off x="12054913" y="4951294"/>
            <a:ext cx="45575" cy="46121"/>
          </a:xfrm>
          <a:custGeom>
            <a:avLst/>
            <a:gdLst/>
            <a:ahLst/>
            <a:cxnLst/>
            <a:rect l="l" t="t" r="r" b="b"/>
            <a:pathLst>
              <a:path w="29594" h="29949" extrusionOk="0">
                <a:moveTo>
                  <a:pt x="735" y="19633"/>
                </a:moveTo>
                <a:cubicBezTo>
                  <a:pt x="3099" y="27467"/>
                  <a:pt x="11374" y="31885"/>
                  <a:pt x="19172" y="29504"/>
                </a:cubicBezTo>
                <a:cubicBezTo>
                  <a:pt x="19240" y="29484"/>
                  <a:pt x="19309" y="29463"/>
                  <a:pt x="19377" y="29440"/>
                </a:cubicBezTo>
                <a:cubicBezTo>
                  <a:pt x="27129" y="26735"/>
                  <a:pt x="31335" y="18369"/>
                  <a:pt x="28925" y="10509"/>
                </a:cubicBezTo>
                <a:cubicBezTo>
                  <a:pt x="26447" y="2711"/>
                  <a:pt x="18126" y="-1586"/>
                  <a:pt x="10351" y="909"/>
                </a:cubicBezTo>
                <a:cubicBezTo>
                  <a:pt x="10329" y="916"/>
                  <a:pt x="10306" y="923"/>
                  <a:pt x="10283" y="930"/>
                </a:cubicBezTo>
                <a:cubicBezTo>
                  <a:pt x="2508" y="3425"/>
                  <a:pt x="-1766" y="11771"/>
                  <a:pt x="712" y="19569"/>
                </a:cubicBezTo>
                <a:cubicBezTo>
                  <a:pt x="712" y="19589"/>
                  <a:pt x="735" y="19612"/>
                  <a:pt x="735" y="19633"/>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8"/>
          <p:cNvSpPr/>
          <p:nvPr/>
        </p:nvSpPr>
        <p:spPr>
          <a:xfrm rot="10800000">
            <a:off x="11410105" y="4418821"/>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8"/>
          <p:cNvSpPr/>
          <p:nvPr/>
        </p:nvSpPr>
        <p:spPr>
          <a:xfrm rot="10800000">
            <a:off x="9271422" y="739748"/>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8"/>
          <p:cNvSpPr/>
          <p:nvPr/>
        </p:nvSpPr>
        <p:spPr>
          <a:xfrm rot="10800000">
            <a:off x="9714553" y="340089"/>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8"/>
          <p:cNvSpPr/>
          <p:nvPr/>
        </p:nvSpPr>
        <p:spPr>
          <a:xfrm rot="10800000">
            <a:off x="6690516" y="558862"/>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8"/>
          <p:cNvSpPr/>
          <p:nvPr/>
        </p:nvSpPr>
        <p:spPr>
          <a:xfrm rot="10800000">
            <a:off x="10513684" y="277096"/>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8"/>
          <p:cNvSpPr/>
          <p:nvPr/>
        </p:nvSpPr>
        <p:spPr>
          <a:xfrm rot="10800000">
            <a:off x="11740643" y="4865706"/>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8"/>
          <p:cNvSpPr/>
          <p:nvPr/>
        </p:nvSpPr>
        <p:spPr>
          <a:xfrm rot="10800000">
            <a:off x="11395109" y="4700251"/>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8"/>
          <p:cNvSpPr/>
          <p:nvPr/>
        </p:nvSpPr>
        <p:spPr>
          <a:xfrm rot="10800000">
            <a:off x="11339076" y="4470068"/>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8"/>
          <p:cNvSpPr/>
          <p:nvPr/>
        </p:nvSpPr>
        <p:spPr>
          <a:xfrm rot="10800000">
            <a:off x="11739687" y="6248787"/>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8"/>
          <p:cNvSpPr/>
          <p:nvPr/>
        </p:nvSpPr>
        <p:spPr>
          <a:xfrm rot="10800000">
            <a:off x="11648769" y="4715062"/>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8"/>
          <p:cNvSpPr/>
          <p:nvPr/>
        </p:nvSpPr>
        <p:spPr>
          <a:xfrm rot="10800000">
            <a:off x="11806518" y="4036992"/>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8"/>
          <p:cNvSpPr/>
          <p:nvPr/>
        </p:nvSpPr>
        <p:spPr>
          <a:xfrm rot="10800000">
            <a:off x="9591519" y="649860"/>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8"/>
          <p:cNvSpPr/>
          <p:nvPr/>
        </p:nvSpPr>
        <p:spPr>
          <a:xfrm rot="10800000">
            <a:off x="11320726" y="2088653"/>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8"/>
          <p:cNvSpPr/>
          <p:nvPr/>
        </p:nvSpPr>
        <p:spPr>
          <a:xfrm rot="10800000">
            <a:off x="11600860" y="1603695"/>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8"/>
          <p:cNvSpPr/>
          <p:nvPr/>
        </p:nvSpPr>
        <p:spPr>
          <a:xfrm rot="10800000">
            <a:off x="10914679" y="1967532"/>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8"/>
          <p:cNvSpPr/>
          <p:nvPr/>
        </p:nvSpPr>
        <p:spPr>
          <a:xfrm rot="10800000">
            <a:off x="11266792" y="1553977"/>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8"/>
          <p:cNvSpPr/>
          <p:nvPr/>
        </p:nvSpPr>
        <p:spPr>
          <a:xfrm rot="10800000">
            <a:off x="11014186" y="3133650"/>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8"/>
          <p:cNvSpPr/>
          <p:nvPr/>
        </p:nvSpPr>
        <p:spPr>
          <a:xfrm rot="10800000">
            <a:off x="11384939" y="2708653"/>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8"/>
          <p:cNvSpPr/>
          <p:nvPr/>
        </p:nvSpPr>
        <p:spPr>
          <a:xfrm rot="10800000">
            <a:off x="10999908" y="323146"/>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8"/>
          <p:cNvSpPr/>
          <p:nvPr/>
        </p:nvSpPr>
        <p:spPr>
          <a:xfrm rot="10800000">
            <a:off x="11903984" y="2506680"/>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8"/>
          <p:cNvSpPr/>
          <p:nvPr/>
        </p:nvSpPr>
        <p:spPr>
          <a:xfrm rot="10800000">
            <a:off x="11496059" y="4297727"/>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8"/>
          <p:cNvSpPr/>
          <p:nvPr/>
        </p:nvSpPr>
        <p:spPr>
          <a:xfrm rot="10800000">
            <a:off x="11703321" y="4375870"/>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8"/>
          <p:cNvSpPr/>
          <p:nvPr/>
        </p:nvSpPr>
        <p:spPr>
          <a:xfrm rot="10800000">
            <a:off x="9832915" y="154004"/>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8"/>
          <p:cNvSpPr/>
          <p:nvPr/>
        </p:nvSpPr>
        <p:spPr>
          <a:xfrm rot="10800000">
            <a:off x="10864891" y="98305"/>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8"/>
          <p:cNvSpPr/>
          <p:nvPr/>
        </p:nvSpPr>
        <p:spPr>
          <a:xfrm rot="10800000">
            <a:off x="9463869" y="467848"/>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8"/>
          <p:cNvSpPr/>
          <p:nvPr/>
        </p:nvSpPr>
        <p:spPr>
          <a:xfrm rot="10800000">
            <a:off x="6956398" y="535661"/>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8"/>
          <p:cNvSpPr/>
          <p:nvPr/>
        </p:nvSpPr>
        <p:spPr>
          <a:xfrm rot="10800000">
            <a:off x="11123684" y="463367"/>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8"/>
          <p:cNvSpPr/>
          <p:nvPr/>
        </p:nvSpPr>
        <p:spPr>
          <a:xfrm rot="10800000">
            <a:off x="11332142" y="327240"/>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8"/>
          <p:cNvSpPr/>
          <p:nvPr/>
        </p:nvSpPr>
        <p:spPr>
          <a:xfrm rot="10800000">
            <a:off x="10326264" y="966303"/>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8"/>
          <p:cNvSpPr/>
          <p:nvPr/>
        </p:nvSpPr>
        <p:spPr>
          <a:xfrm rot="10800000">
            <a:off x="11789553" y="3074140"/>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8"/>
          <p:cNvSpPr/>
          <p:nvPr/>
        </p:nvSpPr>
        <p:spPr>
          <a:xfrm rot="10800000">
            <a:off x="12010553" y="3438886"/>
            <a:ext cx="37973" cy="38429"/>
          </a:xfrm>
          <a:custGeom>
            <a:avLst/>
            <a:gdLst/>
            <a:ahLst/>
            <a:cxnLst/>
            <a:rect l="l" t="t" r="r" b="b"/>
            <a:pathLst>
              <a:path w="24658" h="24954" extrusionOk="0">
                <a:moveTo>
                  <a:pt x="663" y="16513"/>
                </a:moveTo>
                <a:cubicBezTo>
                  <a:pt x="2573" y="22911"/>
                  <a:pt x="9279" y="26553"/>
                  <a:pt x="15645" y="24649"/>
                </a:cubicBezTo>
                <a:cubicBezTo>
                  <a:pt x="15804" y="24601"/>
                  <a:pt x="15963" y="24551"/>
                  <a:pt x="16122" y="24496"/>
                </a:cubicBezTo>
                <a:cubicBezTo>
                  <a:pt x="22579" y="22429"/>
                  <a:pt x="26148" y="15500"/>
                  <a:pt x="24079" y="9020"/>
                </a:cubicBezTo>
                <a:cubicBezTo>
                  <a:pt x="24079" y="9009"/>
                  <a:pt x="24079" y="8997"/>
                  <a:pt x="24079" y="8986"/>
                </a:cubicBezTo>
                <a:cubicBezTo>
                  <a:pt x="22124" y="2470"/>
                  <a:pt x="15281" y="-1230"/>
                  <a:pt x="8802" y="720"/>
                </a:cubicBezTo>
                <a:cubicBezTo>
                  <a:pt x="8734" y="739"/>
                  <a:pt x="8688" y="757"/>
                  <a:pt x="8620" y="775"/>
                </a:cubicBezTo>
                <a:cubicBezTo>
                  <a:pt x="2141" y="2803"/>
                  <a:pt x="-1451" y="9711"/>
                  <a:pt x="572" y="16203"/>
                </a:cubicBezTo>
                <a:cubicBezTo>
                  <a:pt x="595" y="16308"/>
                  <a:pt x="618" y="16410"/>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8"/>
          <p:cNvSpPr/>
          <p:nvPr/>
        </p:nvSpPr>
        <p:spPr>
          <a:xfrm rot="10800000">
            <a:off x="10890345" y="3416717"/>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8"/>
          <p:cNvSpPr/>
          <p:nvPr/>
        </p:nvSpPr>
        <p:spPr>
          <a:xfrm rot="10800000">
            <a:off x="9659688" y="667605"/>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8"/>
          <p:cNvSpPr/>
          <p:nvPr/>
        </p:nvSpPr>
        <p:spPr>
          <a:xfrm rot="10800000">
            <a:off x="10845620" y="51533"/>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8"/>
          <p:cNvSpPr/>
          <p:nvPr/>
        </p:nvSpPr>
        <p:spPr>
          <a:xfrm rot="10800000">
            <a:off x="9602748" y="67230"/>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8"/>
          <p:cNvSpPr/>
          <p:nvPr/>
        </p:nvSpPr>
        <p:spPr>
          <a:xfrm rot="10800000">
            <a:off x="11771586" y="5041765"/>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8"/>
          <p:cNvSpPr/>
          <p:nvPr/>
        </p:nvSpPr>
        <p:spPr>
          <a:xfrm rot="10800000">
            <a:off x="10906610" y="708639"/>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8"/>
          <p:cNvSpPr/>
          <p:nvPr/>
        </p:nvSpPr>
        <p:spPr>
          <a:xfrm rot="10800000">
            <a:off x="11889731" y="5142608"/>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8"/>
          <p:cNvSpPr/>
          <p:nvPr/>
        </p:nvSpPr>
        <p:spPr>
          <a:xfrm rot="10800000">
            <a:off x="9832122" y="878312"/>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8"/>
          <p:cNvSpPr/>
          <p:nvPr/>
        </p:nvSpPr>
        <p:spPr>
          <a:xfrm rot="10800000">
            <a:off x="11326690" y="2413313"/>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8"/>
          <p:cNvSpPr/>
          <p:nvPr/>
        </p:nvSpPr>
        <p:spPr>
          <a:xfrm rot="10800000">
            <a:off x="11593872" y="1809110"/>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8"/>
          <p:cNvSpPr/>
          <p:nvPr/>
        </p:nvSpPr>
        <p:spPr>
          <a:xfrm rot="10800000">
            <a:off x="11681920" y="1332995"/>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8"/>
          <p:cNvSpPr/>
          <p:nvPr/>
        </p:nvSpPr>
        <p:spPr>
          <a:xfrm rot="10800000">
            <a:off x="12027614" y="1306784"/>
            <a:ext cx="47618" cy="47782"/>
          </a:xfrm>
          <a:custGeom>
            <a:avLst/>
            <a:gdLst/>
            <a:ahLst/>
            <a:cxnLst/>
            <a:rect l="l" t="t" r="r" b="b"/>
            <a:pathLst>
              <a:path w="30921" h="31027" extrusionOk="0">
                <a:moveTo>
                  <a:pt x="714" y="20342"/>
                </a:moveTo>
                <a:cubicBezTo>
                  <a:pt x="3260" y="28516"/>
                  <a:pt x="11944" y="33073"/>
                  <a:pt x="20083" y="30516"/>
                </a:cubicBezTo>
                <a:cubicBezTo>
                  <a:pt x="28222" y="27960"/>
                  <a:pt x="32769" y="19260"/>
                  <a:pt x="30222" y="11086"/>
                </a:cubicBezTo>
                <a:cubicBezTo>
                  <a:pt x="27676" y="2909"/>
                  <a:pt x="19015" y="-1646"/>
                  <a:pt x="10854" y="911"/>
                </a:cubicBezTo>
                <a:cubicBezTo>
                  <a:pt x="10808" y="925"/>
                  <a:pt x="10762" y="938"/>
                  <a:pt x="10717" y="954"/>
                </a:cubicBezTo>
                <a:cubicBezTo>
                  <a:pt x="2646" y="3570"/>
                  <a:pt x="-1809" y="12219"/>
                  <a:pt x="714" y="20342"/>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8"/>
          <p:cNvSpPr/>
          <p:nvPr/>
        </p:nvSpPr>
        <p:spPr>
          <a:xfrm rot="10800000">
            <a:off x="11537552" y="4971901"/>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8"/>
          <p:cNvSpPr/>
          <p:nvPr/>
        </p:nvSpPr>
        <p:spPr>
          <a:xfrm rot="10800000">
            <a:off x="11921920" y="4522448"/>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8"/>
          <p:cNvSpPr/>
          <p:nvPr/>
        </p:nvSpPr>
        <p:spPr>
          <a:xfrm rot="10800000">
            <a:off x="11425059" y="2875476"/>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8"/>
          <p:cNvSpPr/>
          <p:nvPr/>
        </p:nvSpPr>
        <p:spPr>
          <a:xfrm rot="10800000">
            <a:off x="8777539" y="179503"/>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8"/>
          <p:cNvSpPr/>
          <p:nvPr/>
        </p:nvSpPr>
        <p:spPr>
          <a:xfrm rot="10800000">
            <a:off x="10980170" y="2730003"/>
            <a:ext cx="213210" cy="212857"/>
          </a:xfrm>
          <a:custGeom>
            <a:avLst/>
            <a:gdLst/>
            <a:ahLst/>
            <a:cxnLst/>
            <a:rect l="l" t="t" r="r" b="b"/>
            <a:pathLst>
              <a:path w="138448" h="138219" extrusionOk="0">
                <a:moveTo>
                  <a:pt x="61609" y="0"/>
                </a:moveTo>
                <a:lnTo>
                  <a:pt x="89571" y="40143"/>
                </a:lnTo>
                <a:lnTo>
                  <a:pt x="138449" y="39915"/>
                </a:lnTo>
                <a:lnTo>
                  <a:pt x="108895" y="78918"/>
                </a:lnTo>
                <a:lnTo>
                  <a:pt x="124354" y="125219"/>
                </a:lnTo>
                <a:lnTo>
                  <a:pt x="78204" y="109253"/>
                </a:lnTo>
                <a:lnTo>
                  <a:pt x="38647" y="138219"/>
                </a:lnTo>
                <a:lnTo>
                  <a:pt x="39784" y="89409"/>
                </a:lnTo>
                <a:lnTo>
                  <a:pt x="0" y="60899"/>
                </a:lnTo>
                <a:lnTo>
                  <a:pt x="46832" y="46530"/>
                </a:lnTo>
                <a:lnTo>
                  <a:pt x="61609" y="0"/>
                </a:lnTo>
                <a:close/>
              </a:path>
            </a:pathLst>
          </a:custGeom>
          <a:solidFill>
            <a:srgbClr val="FFFFFF">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8"/>
          <p:cNvSpPr/>
          <p:nvPr/>
        </p:nvSpPr>
        <p:spPr>
          <a:xfrm rot="10800000">
            <a:off x="10783178" y="1250624"/>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8"/>
          <p:cNvSpPr/>
          <p:nvPr/>
        </p:nvSpPr>
        <p:spPr>
          <a:xfrm rot="10800000">
            <a:off x="9823404" y="324164"/>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8"/>
          <p:cNvSpPr/>
          <p:nvPr/>
        </p:nvSpPr>
        <p:spPr>
          <a:xfrm rot="10800000">
            <a:off x="9059774" y="593257"/>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8"/>
          <p:cNvSpPr/>
          <p:nvPr/>
        </p:nvSpPr>
        <p:spPr>
          <a:xfrm rot="10800000">
            <a:off x="10719453" y="1829759"/>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8"/>
          <p:cNvSpPr/>
          <p:nvPr/>
        </p:nvSpPr>
        <p:spPr>
          <a:xfrm rot="10800000">
            <a:off x="10520765" y="1310914"/>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8"/>
          <p:cNvSpPr/>
          <p:nvPr/>
        </p:nvSpPr>
        <p:spPr>
          <a:xfrm rot="10800000">
            <a:off x="9224602" y="860606"/>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8"/>
          <p:cNvSpPr txBox="1">
            <a:spLocks noGrp="1"/>
          </p:cNvSpPr>
          <p:nvPr>
            <p:ph type="title"/>
          </p:nvPr>
        </p:nvSpPr>
        <p:spPr>
          <a:xfrm>
            <a:off x="1325400" y="836300"/>
            <a:ext cx="9627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573"/>
        <p:cNvGrpSpPr/>
        <p:nvPr/>
      </p:nvGrpSpPr>
      <p:grpSpPr>
        <a:xfrm>
          <a:off x="0" y="0"/>
          <a:ext cx="0" cy="0"/>
          <a:chOff x="0" y="0"/>
          <a:chExt cx="0" cy="0"/>
        </a:xfrm>
      </p:grpSpPr>
      <p:sp>
        <p:nvSpPr>
          <p:cNvPr id="1574" name="Google Shape;1574;p1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575" name="Google Shape;1575;p10"/>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1576" name="Google Shape;1576;p10"/>
          <p:cNvSpPr/>
          <p:nvPr/>
        </p:nvSpPr>
        <p:spPr>
          <a:xfrm>
            <a:off x="9773280" y="794516"/>
            <a:ext cx="2299859" cy="2170548"/>
          </a:xfrm>
          <a:custGeom>
            <a:avLst/>
            <a:gdLst/>
            <a:ahLst/>
            <a:cxnLst/>
            <a:rect l="l" t="t" r="r" b="b"/>
            <a:pathLst>
              <a:path w="1577948" h="1489227" extrusionOk="0">
                <a:moveTo>
                  <a:pt x="1577883" y="620257"/>
                </a:moveTo>
                <a:cubicBezTo>
                  <a:pt x="1574453" y="597924"/>
                  <a:pt x="1553597" y="582582"/>
                  <a:pt x="1531255" y="585954"/>
                </a:cubicBezTo>
                <a:lnTo>
                  <a:pt x="1421666" y="602140"/>
                </a:lnTo>
                <a:lnTo>
                  <a:pt x="1439782" y="577490"/>
                </a:lnTo>
                <a:cubicBezTo>
                  <a:pt x="1441857" y="574573"/>
                  <a:pt x="1443598" y="571436"/>
                  <a:pt x="1444979" y="568135"/>
                </a:cubicBezTo>
                <a:cubicBezTo>
                  <a:pt x="1451351" y="550804"/>
                  <a:pt x="1445254" y="531355"/>
                  <a:pt x="1430130" y="520764"/>
                </a:cubicBezTo>
                <a:cubicBezTo>
                  <a:pt x="1417765" y="511697"/>
                  <a:pt x="1401363" y="510321"/>
                  <a:pt x="1387660" y="517200"/>
                </a:cubicBezTo>
                <a:cubicBezTo>
                  <a:pt x="1381829" y="520179"/>
                  <a:pt x="1376751" y="524446"/>
                  <a:pt x="1372810" y="529674"/>
                </a:cubicBezTo>
                <a:lnTo>
                  <a:pt x="1307472" y="618772"/>
                </a:lnTo>
                <a:lnTo>
                  <a:pt x="1209317" y="633621"/>
                </a:lnTo>
                <a:lnTo>
                  <a:pt x="1269754" y="550761"/>
                </a:lnTo>
                <a:cubicBezTo>
                  <a:pt x="1271937" y="547969"/>
                  <a:pt x="1273688" y="544865"/>
                  <a:pt x="1274952" y="541554"/>
                </a:cubicBezTo>
                <a:cubicBezTo>
                  <a:pt x="1281379" y="524224"/>
                  <a:pt x="1275271" y="504742"/>
                  <a:pt x="1260102" y="494184"/>
                </a:cubicBezTo>
                <a:cubicBezTo>
                  <a:pt x="1247750" y="485084"/>
                  <a:pt x="1231328" y="483706"/>
                  <a:pt x="1217632" y="490620"/>
                </a:cubicBezTo>
                <a:cubicBezTo>
                  <a:pt x="1211746" y="493515"/>
                  <a:pt x="1206651" y="497795"/>
                  <a:pt x="1202783" y="503093"/>
                </a:cubicBezTo>
                <a:lnTo>
                  <a:pt x="1096757" y="650698"/>
                </a:lnTo>
                <a:lnTo>
                  <a:pt x="1006768" y="664063"/>
                </a:lnTo>
                <a:lnTo>
                  <a:pt x="1064088" y="585657"/>
                </a:lnTo>
                <a:lnTo>
                  <a:pt x="1121704" y="565610"/>
                </a:lnTo>
                <a:cubicBezTo>
                  <a:pt x="1133045" y="561583"/>
                  <a:pt x="1142052" y="552792"/>
                  <a:pt x="1146354" y="541554"/>
                </a:cubicBezTo>
                <a:cubicBezTo>
                  <a:pt x="1149624" y="532586"/>
                  <a:pt x="1149624" y="522753"/>
                  <a:pt x="1146354" y="513785"/>
                </a:cubicBezTo>
                <a:cubicBezTo>
                  <a:pt x="1145050" y="510401"/>
                  <a:pt x="1143303" y="507205"/>
                  <a:pt x="1141157" y="504281"/>
                </a:cubicBezTo>
                <a:cubicBezTo>
                  <a:pt x="1137283" y="498915"/>
                  <a:pt x="1132194" y="494538"/>
                  <a:pt x="1126307" y="491511"/>
                </a:cubicBezTo>
                <a:cubicBezTo>
                  <a:pt x="1128810" y="476311"/>
                  <a:pt x="1122481" y="461004"/>
                  <a:pt x="1109973" y="452011"/>
                </a:cubicBezTo>
                <a:lnTo>
                  <a:pt x="1108488" y="450971"/>
                </a:lnTo>
                <a:cubicBezTo>
                  <a:pt x="1096270" y="442999"/>
                  <a:pt x="1080759" y="442039"/>
                  <a:pt x="1067652" y="448447"/>
                </a:cubicBezTo>
                <a:cubicBezTo>
                  <a:pt x="1061779" y="451427"/>
                  <a:pt x="1056690" y="455753"/>
                  <a:pt x="1052802" y="461069"/>
                </a:cubicBezTo>
                <a:lnTo>
                  <a:pt x="1011817" y="517200"/>
                </a:lnTo>
                <a:lnTo>
                  <a:pt x="898663" y="556700"/>
                </a:lnTo>
                <a:lnTo>
                  <a:pt x="936678" y="460475"/>
                </a:lnTo>
                <a:lnTo>
                  <a:pt x="1103142" y="389940"/>
                </a:lnTo>
                <a:lnTo>
                  <a:pt x="1104775" y="389049"/>
                </a:lnTo>
                <a:cubicBezTo>
                  <a:pt x="1114771" y="384710"/>
                  <a:pt x="1122589" y="376517"/>
                  <a:pt x="1126456" y="366329"/>
                </a:cubicBezTo>
                <a:cubicBezTo>
                  <a:pt x="1130198" y="356782"/>
                  <a:pt x="1130198" y="346176"/>
                  <a:pt x="1126456" y="336630"/>
                </a:cubicBezTo>
                <a:cubicBezTo>
                  <a:pt x="1117542" y="315938"/>
                  <a:pt x="1093598" y="306322"/>
                  <a:pt x="1072849" y="315098"/>
                </a:cubicBezTo>
                <a:lnTo>
                  <a:pt x="980484" y="354152"/>
                </a:lnTo>
                <a:lnTo>
                  <a:pt x="1016420" y="262827"/>
                </a:lnTo>
                <a:lnTo>
                  <a:pt x="1116358" y="220357"/>
                </a:lnTo>
                <a:lnTo>
                  <a:pt x="1118289" y="220357"/>
                </a:lnTo>
                <a:cubicBezTo>
                  <a:pt x="1127693" y="215794"/>
                  <a:pt x="1135017" y="207835"/>
                  <a:pt x="1138781" y="198083"/>
                </a:cubicBezTo>
                <a:cubicBezTo>
                  <a:pt x="1142639" y="188251"/>
                  <a:pt x="1142639" y="177325"/>
                  <a:pt x="1138781" y="167493"/>
                </a:cubicBezTo>
                <a:cubicBezTo>
                  <a:pt x="1129629" y="146963"/>
                  <a:pt x="1105778" y="137476"/>
                  <a:pt x="1085026" y="146109"/>
                </a:cubicBezTo>
                <a:lnTo>
                  <a:pt x="1059039" y="157098"/>
                </a:lnTo>
                <a:lnTo>
                  <a:pt x="1096757" y="55527"/>
                </a:lnTo>
                <a:cubicBezTo>
                  <a:pt x="1104624" y="34659"/>
                  <a:pt x="1094226" y="11347"/>
                  <a:pt x="1073443" y="3256"/>
                </a:cubicBezTo>
                <a:cubicBezTo>
                  <a:pt x="1063427" y="-976"/>
                  <a:pt x="1052126" y="-976"/>
                  <a:pt x="1042110" y="3256"/>
                </a:cubicBezTo>
                <a:cubicBezTo>
                  <a:pt x="1032087" y="7451"/>
                  <a:pt x="1024202" y="15547"/>
                  <a:pt x="1020281" y="25679"/>
                </a:cubicBezTo>
                <a:lnTo>
                  <a:pt x="980187" y="128735"/>
                </a:lnTo>
                <a:lnTo>
                  <a:pt x="967565" y="100670"/>
                </a:lnTo>
                <a:cubicBezTo>
                  <a:pt x="958195" y="80197"/>
                  <a:pt x="934109" y="71063"/>
                  <a:pt x="913513" y="80177"/>
                </a:cubicBezTo>
                <a:cubicBezTo>
                  <a:pt x="903549" y="84506"/>
                  <a:pt x="895768" y="92710"/>
                  <a:pt x="891981" y="102897"/>
                </a:cubicBezTo>
                <a:cubicBezTo>
                  <a:pt x="890422" y="106730"/>
                  <a:pt x="889531" y="110796"/>
                  <a:pt x="889308" y="114925"/>
                </a:cubicBezTo>
                <a:cubicBezTo>
                  <a:pt x="888877" y="121444"/>
                  <a:pt x="890050" y="127969"/>
                  <a:pt x="892723" y="133933"/>
                </a:cubicBezTo>
                <a:lnTo>
                  <a:pt x="938312" y="235058"/>
                </a:lnTo>
                <a:lnTo>
                  <a:pt x="902227" y="326829"/>
                </a:lnTo>
                <a:lnTo>
                  <a:pt x="860054" y="232682"/>
                </a:lnTo>
                <a:cubicBezTo>
                  <a:pt x="850625" y="212353"/>
                  <a:pt x="826702" y="203258"/>
                  <a:pt x="806150" y="212190"/>
                </a:cubicBezTo>
                <a:cubicBezTo>
                  <a:pt x="796290" y="216722"/>
                  <a:pt x="788643" y="225008"/>
                  <a:pt x="784915" y="235207"/>
                </a:cubicBezTo>
                <a:cubicBezTo>
                  <a:pt x="783490" y="239022"/>
                  <a:pt x="782643" y="243024"/>
                  <a:pt x="782391" y="247087"/>
                </a:cubicBezTo>
                <a:cubicBezTo>
                  <a:pt x="781960" y="253655"/>
                  <a:pt x="783133" y="260227"/>
                  <a:pt x="785806" y="266242"/>
                </a:cubicBezTo>
                <a:lnTo>
                  <a:pt x="860054" y="433003"/>
                </a:lnTo>
                <a:lnTo>
                  <a:pt x="827088" y="516903"/>
                </a:lnTo>
                <a:lnTo>
                  <a:pt x="786994" y="427806"/>
                </a:lnTo>
                <a:lnTo>
                  <a:pt x="798132" y="368408"/>
                </a:lnTo>
                <a:cubicBezTo>
                  <a:pt x="800225" y="357787"/>
                  <a:pt x="797968" y="346773"/>
                  <a:pt x="791895" y="337818"/>
                </a:cubicBezTo>
                <a:cubicBezTo>
                  <a:pt x="785569" y="329303"/>
                  <a:pt x="776214" y="323557"/>
                  <a:pt x="765759" y="321780"/>
                </a:cubicBezTo>
                <a:cubicBezTo>
                  <a:pt x="762507" y="321357"/>
                  <a:pt x="759211" y="321357"/>
                  <a:pt x="755959" y="321780"/>
                </a:cubicBezTo>
                <a:lnTo>
                  <a:pt x="755959" y="321780"/>
                </a:lnTo>
                <a:cubicBezTo>
                  <a:pt x="749469" y="322199"/>
                  <a:pt x="743158" y="324132"/>
                  <a:pt x="737545" y="327423"/>
                </a:cubicBezTo>
                <a:cubicBezTo>
                  <a:pt x="725517" y="317710"/>
                  <a:pt x="709064" y="315531"/>
                  <a:pt x="694927" y="321780"/>
                </a:cubicBezTo>
                <a:lnTo>
                  <a:pt x="693145" y="322671"/>
                </a:lnTo>
                <a:cubicBezTo>
                  <a:pt x="680285" y="329263"/>
                  <a:pt x="671836" y="342113"/>
                  <a:pt x="670871" y="356528"/>
                </a:cubicBezTo>
                <a:cubicBezTo>
                  <a:pt x="670425" y="363097"/>
                  <a:pt x="671598" y="369676"/>
                  <a:pt x="674286" y="375684"/>
                </a:cubicBezTo>
                <a:lnTo>
                  <a:pt x="702946" y="439092"/>
                </a:lnTo>
                <a:lnTo>
                  <a:pt x="680968" y="555364"/>
                </a:lnTo>
                <a:lnTo>
                  <a:pt x="615779" y="474137"/>
                </a:lnTo>
                <a:lnTo>
                  <a:pt x="637162" y="295942"/>
                </a:lnTo>
                <a:cubicBezTo>
                  <a:pt x="637221" y="295499"/>
                  <a:pt x="637221" y="295048"/>
                  <a:pt x="637162" y="294605"/>
                </a:cubicBezTo>
                <a:cubicBezTo>
                  <a:pt x="639419" y="272416"/>
                  <a:pt x="623397" y="252547"/>
                  <a:pt x="601226" y="250056"/>
                </a:cubicBezTo>
                <a:cubicBezTo>
                  <a:pt x="582605" y="247802"/>
                  <a:pt x="564845" y="258519"/>
                  <a:pt x="558162" y="276043"/>
                </a:cubicBezTo>
                <a:cubicBezTo>
                  <a:pt x="556930" y="279138"/>
                  <a:pt x="556143" y="282385"/>
                  <a:pt x="555786" y="285695"/>
                </a:cubicBezTo>
                <a:lnTo>
                  <a:pt x="543907" y="384742"/>
                </a:lnTo>
                <a:lnTo>
                  <a:pt x="481984" y="307673"/>
                </a:lnTo>
                <a:lnTo>
                  <a:pt x="494903" y="200459"/>
                </a:lnTo>
                <a:cubicBezTo>
                  <a:pt x="494962" y="199866"/>
                  <a:pt x="494962" y="199269"/>
                  <a:pt x="494903" y="198677"/>
                </a:cubicBezTo>
                <a:cubicBezTo>
                  <a:pt x="495690" y="188523"/>
                  <a:pt x="492616" y="178446"/>
                  <a:pt x="486290" y="170463"/>
                </a:cubicBezTo>
                <a:cubicBezTo>
                  <a:pt x="479534" y="162052"/>
                  <a:pt x="469703" y="156702"/>
                  <a:pt x="458967" y="155613"/>
                </a:cubicBezTo>
                <a:cubicBezTo>
                  <a:pt x="440361" y="153227"/>
                  <a:pt x="422556" y="163914"/>
                  <a:pt x="415903" y="181451"/>
                </a:cubicBezTo>
                <a:cubicBezTo>
                  <a:pt x="414611" y="184524"/>
                  <a:pt x="413810" y="187782"/>
                  <a:pt x="413527" y="191104"/>
                </a:cubicBezTo>
                <a:lnTo>
                  <a:pt x="410112" y="218872"/>
                </a:lnTo>
                <a:lnTo>
                  <a:pt x="342398" y="134378"/>
                </a:lnTo>
                <a:cubicBezTo>
                  <a:pt x="328216" y="116874"/>
                  <a:pt x="302601" y="114027"/>
                  <a:pt x="284930" y="127993"/>
                </a:cubicBezTo>
                <a:cubicBezTo>
                  <a:pt x="279168" y="132515"/>
                  <a:pt x="274758" y="138521"/>
                  <a:pt x="272159" y="145367"/>
                </a:cubicBezTo>
                <a:cubicBezTo>
                  <a:pt x="267036" y="158800"/>
                  <a:pt x="269412" y="173942"/>
                  <a:pt x="278396" y="185164"/>
                </a:cubicBezTo>
                <a:lnTo>
                  <a:pt x="347595" y="271291"/>
                </a:lnTo>
                <a:lnTo>
                  <a:pt x="317005" y="268024"/>
                </a:lnTo>
                <a:cubicBezTo>
                  <a:pt x="298592" y="266057"/>
                  <a:pt x="281158" y="276722"/>
                  <a:pt x="274535" y="294011"/>
                </a:cubicBezTo>
                <a:cubicBezTo>
                  <a:pt x="273258" y="297305"/>
                  <a:pt x="272412" y="300748"/>
                  <a:pt x="272011" y="304257"/>
                </a:cubicBezTo>
                <a:cubicBezTo>
                  <a:pt x="270333" y="319425"/>
                  <a:pt x="277342" y="334246"/>
                  <a:pt x="290127" y="342569"/>
                </a:cubicBezTo>
                <a:cubicBezTo>
                  <a:pt x="295636" y="346112"/>
                  <a:pt x="301888" y="348347"/>
                  <a:pt x="308392" y="349103"/>
                </a:cubicBezTo>
                <a:lnTo>
                  <a:pt x="419319" y="360686"/>
                </a:lnTo>
                <a:lnTo>
                  <a:pt x="481093" y="437755"/>
                </a:lnTo>
                <a:lnTo>
                  <a:pt x="378631" y="427063"/>
                </a:lnTo>
                <a:cubicBezTo>
                  <a:pt x="360277" y="425167"/>
                  <a:pt x="342918" y="435819"/>
                  <a:pt x="336309" y="453050"/>
                </a:cubicBezTo>
                <a:cubicBezTo>
                  <a:pt x="335092" y="456304"/>
                  <a:pt x="334305" y="459695"/>
                  <a:pt x="333934" y="463148"/>
                </a:cubicBezTo>
                <a:cubicBezTo>
                  <a:pt x="332107" y="478302"/>
                  <a:pt x="339086" y="493171"/>
                  <a:pt x="351902" y="501460"/>
                </a:cubicBezTo>
                <a:cubicBezTo>
                  <a:pt x="357396" y="505151"/>
                  <a:pt x="363722" y="507398"/>
                  <a:pt x="370315" y="507994"/>
                </a:cubicBezTo>
                <a:lnTo>
                  <a:pt x="553113" y="527150"/>
                </a:lnTo>
                <a:lnTo>
                  <a:pt x="609690" y="597685"/>
                </a:lnTo>
                <a:lnTo>
                  <a:pt x="512574" y="587587"/>
                </a:lnTo>
                <a:lnTo>
                  <a:pt x="466243" y="547939"/>
                </a:lnTo>
                <a:cubicBezTo>
                  <a:pt x="448884" y="533496"/>
                  <a:pt x="423180" y="535540"/>
                  <a:pt x="408330" y="552542"/>
                </a:cubicBezTo>
                <a:cubicBezTo>
                  <a:pt x="406340" y="555036"/>
                  <a:pt x="404692" y="557781"/>
                  <a:pt x="403430" y="560710"/>
                </a:cubicBezTo>
                <a:lnTo>
                  <a:pt x="403430" y="560710"/>
                </a:lnTo>
                <a:cubicBezTo>
                  <a:pt x="400712" y="566571"/>
                  <a:pt x="399346" y="572962"/>
                  <a:pt x="399420" y="579420"/>
                </a:cubicBezTo>
                <a:cubicBezTo>
                  <a:pt x="384927" y="584855"/>
                  <a:pt x="374740" y="598024"/>
                  <a:pt x="373137" y="613426"/>
                </a:cubicBezTo>
                <a:cubicBezTo>
                  <a:pt x="373137" y="613426"/>
                  <a:pt x="373137" y="614465"/>
                  <a:pt x="373137" y="614762"/>
                </a:cubicBezTo>
                <a:cubicBezTo>
                  <a:pt x="372305" y="629435"/>
                  <a:pt x="379314" y="643449"/>
                  <a:pt x="391550" y="651589"/>
                </a:cubicBezTo>
                <a:cubicBezTo>
                  <a:pt x="397044" y="655129"/>
                  <a:pt x="403311" y="657318"/>
                  <a:pt x="409815" y="657974"/>
                </a:cubicBezTo>
                <a:lnTo>
                  <a:pt x="479459" y="665251"/>
                </a:lnTo>
                <a:lnTo>
                  <a:pt x="570636" y="742766"/>
                </a:lnTo>
                <a:lnTo>
                  <a:pt x="467580" y="757615"/>
                </a:lnTo>
                <a:lnTo>
                  <a:pt x="322648" y="649362"/>
                </a:lnTo>
                <a:lnTo>
                  <a:pt x="321163" y="648471"/>
                </a:lnTo>
                <a:cubicBezTo>
                  <a:pt x="312491" y="642518"/>
                  <a:pt x="301873" y="640076"/>
                  <a:pt x="291464" y="641640"/>
                </a:cubicBezTo>
                <a:cubicBezTo>
                  <a:pt x="280802" y="643573"/>
                  <a:pt x="271343" y="649663"/>
                  <a:pt x="265180" y="658568"/>
                </a:cubicBezTo>
                <a:cubicBezTo>
                  <a:pt x="262849" y="661552"/>
                  <a:pt x="260948" y="664853"/>
                  <a:pt x="259537" y="668369"/>
                </a:cubicBezTo>
                <a:cubicBezTo>
                  <a:pt x="253196" y="685402"/>
                  <a:pt x="258750" y="704572"/>
                  <a:pt x="273199" y="715591"/>
                </a:cubicBezTo>
                <a:lnTo>
                  <a:pt x="353535" y="774989"/>
                </a:lnTo>
                <a:lnTo>
                  <a:pt x="255973" y="789839"/>
                </a:lnTo>
                <a:lnTo>
                  <a:pt x="168955" y="724946"/>
                </a:lnTo>
                <a:cubicBezTo>
                  <a:pt x="168376" y="724419"/>
                  <a:pt x="167722" y="723969"/>
                  <a:pt x="167024" y="723610"/>
                </a:cubicBezTo>
                <a:cubicBezTo>
                  <a:pt x="148923" y="711656"/>
                  <a:pt x="124673" y="715742"/>
                  <a:pt x="111487" y="732965"/>
                </a:cubicBezTo>
                <a:cubicBezTo>
                  <a:pt x="109170" y="736043"/>
                  <a:pt x="107314" y="739445"/>
                  <a:pt x="105992" y="743063"/>
                </a:cubicBezTo>
                <a:cubicBezTo>
                  <a:pt x="99637" y="760034"/>
                  <a:pt x="105265" y="779168"/>
                  <a:pt x="119803" y="789987"/>
                </a:cubicBezTo>
                <a:lnTo>
                  <a:pt x="142077" y="806767"/>
                </a:lnTo>
                <a:lnTo>
                  <a:pt x="35012" y="822805"/>
                </a:lnTo>
                <a:cubicBezTo>
                  <a:pt x="20429" y="824952"/>
                  <a:pt x="8134" y="834762"/>
                  <a:pt x="2788" y="848495"/>
                </a:cubicBezTo>
                <a:cubicBezTo>
                  <a:pt x="397" y="855046"/>
                  <a:pt x="-316" y="862090"/>
                  <a:pt x="709" y="868987"/>
                </a:cubicBezTo>
                <a:cubicBezTo>
                  <a:pt x="4139" y="891319"/>
                  <a:pt x="25003" y="906662"/>
                  <a:pt x="47337" y="903290"/>
                </a:cubicBezTo>
                <a:lnTo>
                  <a:pt x="156778" y="886955"/>
                </a:lnTo>
                <a:lnTo>
                  <a:pt x="138810" y="911605"/>
                </a:lnTo>
                <a:cubicBezTo>
                  <a:pt x="136672" y="914538"/>
                  <a:pt x="134934" y="917732"/>
                  <a:pt x="133613" y="921109"/>
                </a:cubicBezTo>
                <a:cubicBezTo>
                  <a:pt x="127183" y="938438"/>
                  <a:pt x="133286" y="957920"/>
                  <a:pt x="148462" y="968479"/>
                </a:cubicBezTo>
                <a:cubicBezTo>
                  <a:pt x="160832" y="977406"/>
                  <a:pt x="177137" y="978722"/>
                  <a:pt x="190784" y="971895"/>
                </a:cubicBezTo>
                <a:cubicBezTo>
                  <a:pt x="196723" y="969149"/>
                  <a:pt x="201847" y="964901"/>
                  <a:pt x="205633" y="959569"/>
                </a:cubicBezTo>
                <a:lnTo>
                  <a:pt x="270971" y="870472"/>
                </a:lnTo>
                <a:lnTo>
                  <a:pt x="369127" y="855622"/>
                </a:lnTo>
                <a:lnTo>
                  <a:pt x="308689" y="938335"/>
                </a:lnTo>
                <a:cubicBezTo>
                  <a:pt x="306655" y="941306"/>
                  <a:pt x="304962" y="944494"/>
                  <a:pt x="303640" y="947838"/>
                </a:cubicBezTo>
                <a:cubicBezTo>
                  <a:pt x="297003" y="964998"/>
                  <a:pt x="302809" y="984474"/>
                  <a:pt x="317747" y="995208"/>
                </a:cubicBezTo>
                <a:cubicBezTo>
                  <a:pt x="330177" y="1004269"/>
                  <a:pt x="346615" y="1005643"/>
                  <a:pt x="360366" y="998772"/>
                </a:cubicBezTo>
                <a:cubicBezTo>
                  <a:pt x="366246" y="995867"/>
                  <a:pt x="371340" y="991589"/>
                  <a:pt x="375215" y="986299"/>
                </a:cubicBezTo>
                <a:lnTo>
                  <a:pt x="483023" y="838694"/>
                </a:lnTo>
                <a:lnTo>
                  <a:pt x="572121" y="825329"/>
                </a:lnTo>
                <a:lnTo>
                  <a:pt x="515099" y="903735"/>
                </a:lnTo>
                <a:lnTo>
                  <a:pt x="457482" y="923782"/>
                </a:lnTo>
                <a:cubicBezTo>
                  <a:pt x="446122" y="927706"/>
                  <a:pt x="437094" y="936462"/>
                  <a:pt x="432832" y="947690"/>
                </a:cubicBezTo>
                <a:cubicBezTo>
                  <a:pt x="429491" y="956646"/>
                  <a:pt x="429491" y="966502"/>
                  <a:pt x="432832" y="975459"/>
                </a:cubicBezTo>
                <a:cubicBezTo>
                  <a:pt x="433990" y="978684"/>
                  <a:pt x="435579" y="981733"/>
                  <a:pt x="437584" y="984517"/>
                </a:cubicBezTo>
                <a:lnTo>
                  <a:pt x="437584" y="984517"/>
                </a:lnTo>
                <a:cubicBezTo>
                  <a:pt x="441459" y="989927"/>
                  <a:pt x="446538" y="994352"/>
                  <a:pt x="452433" y="997436"/>
                </a:cubicBezTo>
                <a:cubicBezTo>
                  <a:pt x="449968" y="1012666"/>
                  <a:pt x="456353" y="1027979"/>
                  <a:pt x="468916" y="1036936"/>
                </a:cubicBezTo>
                <a:lnTo>
                  <a:pt x="470401" y="1037975"/>
                </a:lnTo>
                <a:cubicBezTo>
                  <a:pt x="482637" y="1045930"/>
                  <a:pt x="498155" y="1046833"/>
                  <a:pt x="511238" y="1040351"/>
                </a:cubicBezTo>
                <a:cubicBezTo>
                  <a:pt x="517103" y="1037417"/>
                  <a:pt x="522182" y="1033144"/>
                  <a:pt x="526087" y="1027878"/>
                </a:cubicBezTo>
                <a:lnTo>
                  <a:pt x="567221" y="971746"/>
                </a:lnTo>
                <a:lnTo>
                  <a:pt x="680226" y="932098"/>
                </a:lnTo>
                <a:lnTo>
                  <a:pt x="642359" y="1028472"/>
                </a:lnTo>
                <a:lnTo>
                  <a:pt x="476044" y="1099007"/>
                </a:lnTo>
                <a:lnTo>
                  <a:pt x="474411" y="1099007"/>
                </a:lnTo>
                <a:cubicBezTo>
                  <a:pt x="464952" y="1103611"/>
                  <a:pt x="457571" y="1111620"/>
                  <a:pt x="453770" y="1121430"/>
                </a:cubicBezTo>
                <a:cubicBezTo>
                  <a:pt x="449924" y="1130956"/>
                  <a:pt x="449924" y="1141603"/>
                  <a:pt x="453770" y="1151129"/>
                </a:cubicBezTo>
                <a:cubicBezTo>
                  <a:pt x="462620" y="1171878"/>
                  <a:pt x="486587" y="1181568"/>
                  <a:pt x="507377" y="1172810"/>
                </a:cubicBezTo>
                <a:lnTo>
                  <a:pt x="599890" y="1133607"/>
                </a:lnTo>
                <a:lnTo>
                  <a:pt x="562172" y="1226713"/>
                </a:lnTo>
                <a:lnTo>
                  <a:pt x="462085" y="1269035"/>
                </a:lnTo>
                <a:lnTo>
                  <a:pt x="460155" y="1270074"/>
                </a:lnTo>
                <a:cubicBezTo>
                  <a:pt x="450844" y="1274572"/>
                  <a:pt x="443583" y="1282422"/>
                  <a:pt x="439811" y="1292052"/>
                </a:cubicBezTo>
                <a:cubicBezTo>
                  <a:pt x="436039" y="1301952"/>
                  <a:pt x="436307" y="1312938"/>
                  <a:pt x="440554" y="1322642"/>
                </a:cubicBezTo>
                <a:cubicBezTo>
                  <a:pt x="449582" y="1343213"/>
                  <a:pt x="473445" y="1352733"/>
                  <a:pt x="494161" y="1344025"/>
                </a:cubicBezTo>
                <a:lnTo>
                  <a:pt x="520147" y="1333036"/>
                </a:lnTo>
                <a:lnTo>
                  <a:pt x="480499" y="1433865"/>
                </a:lnTo>
                <a:cubicBezTo>
                  <a:pt x="472629" y="1454733"/>
                  <a:pt x="483023" y="1478046"/>
                  <a:pt x="503813" y="1486136"/>
                </a:cubicBezTo>
                <a:cubicBezTo>
                  <a:pt x="513821" y="1490368"/>
                  <a:pt x="525137" y="1490368"/>
                  <a:pt x="535145" y="1486136"/>
                </a:cubicBezTo>
                <a:cubicBezTo>
                  <a:pt x="545095" y="1481880"/>
                  <a:pt x="552906" y="1473797"/>
                  <a:pt x="556826" y="1463713"/>
                </a:cubicBezTo>
                <a:lnTo>
                  <a:pt x="597217" y="1361399"/>
                </a:lnTo>
                <a:lnTo>
                  <a:pt x="609690" y="1389316"/>
                </a:lnTo>
                <a:cubicBezTo>
                  <a:pt x="619001" y="1409847"/>
                  <a:pt x="643117" y="1419053"/>
                  <a:pt x="663743" y="1409957"/>
                </a:cubicBezTo>
                <a:cubicBezTo>
                  <a:pt x="673692" y="1405550"/>
                  <a:pt x="681488" y="1397380"/>
                  <a:pt x="685423" y="1387237"/>
                </a:cubicBezTo>
                <a:cubicBezTo>
                  <a:pt x="686908" y="1383341"/>
                  <a:pt x="687769" y="1379229"/>
                  <a:pt x="687948" y="1375061"/>
                </a:cubicBezTo>
                <a:cubicBezTo>
                  <a:pt x="688363" y="1368589"/>
                  <a:pt x="687190" y="1362116"/>
                  <a:pt x="684532" y="1356202"/>
                </a:cubicBezTo>
                <a:lnTo>
                  <a:pt x="639093" y="1255076"/>
                </a:lnTo>
                <a:lnTo>
                  <a:pt x="675177" y="1163306"/>
                </a:lnTo>
                <a:lnTo>
                  <a:pt x="717350" y="1257007"/>
                </a:lnTo>
                <a:cubicBezTo>
                  <a:pt x="726601" y="1277435"/>
                  <a:pt x="750553" y="1286633"/>
                  <a:pt x="771105" y="1277648"/>
                </a:cubicBezTo>
                <a:cubicBezTo>
                  <a:pt x="781203" y="1273322"/>
                  <a:pt x="789088" y="1265061"/>
                  <a:pt x="792934" y="1254779"/>
                </a:cubicBezTo>
                <a:cubicBezTo>
                  <a:pt x="794538" y="1251015"/>
                  <a:pt x="795444" y="1246989"/>
                  <a:pt x="795607" y="1242900"/>
                </a:cubicBezTo>
                <a:cubicBezTo>
                  <a:pt x="795993" y="1236271"/>
                  <a:pt x="794776" y="1229648"/>
                  <a:pt x="792043" y="1223595"/>
                </a:cubicBezTo>
                <a:lnTo>
                  <a:pt x="717795" y="1056983"/>
                </a:lnTo>
                <a:lnTo>
                  <a:pt x="750761" y="972934"/>
                </a:lnTo>
                <a:lnTo>
                  <a:pt x="790558" y="1062032"/>
                </a:lnTo>
                <a:lnTo>
                  <a:pt x="779570" y="1121430"/>
                </a:lnTo>
                <a:cubicBezTo>
                  <a:pt x="775367" y="1143421"/>
                  <a:pt x="789786" y="1164657"/>
                  <a:pt x="811778" y="1168862"/>
                </a:cubicBezTo>
                <a:cubicBezTo>
                  <a:pt x="811927" y="1168892"/>
                  <a:pt x="812090" y="1168920"/>
                  <a:pt x="812239" y="1168949"/>
                </a:cubicBezTo>
                <a:cubicBezTo>
                  <a:pt x="815728" y="1169525"/>
                  <a:pt x="819292" y="1169525"/>
                  <a:pt x="822782" y="1168949"/>
                </a:cubicBezTo>
                <a:cubicBezTo>
                  <a:pt x="829227" y="1168528"/>
                  <a:pt x="835493" y="1166595"/>
                  <a:pt x="841047" y="1163306"/>
                </a:cubicBezTo>
                <a:cubicBezTo>
                  <a:pt x="853120" y="1172922"/>
                  <a:pt x="869513" y="1175093"/>
                  <a:pt x="883665" y="1168949"/>
                </a:cubicBezTo>
                <a:lnTo>
                  <a:pt x="885299" y="1168949"/>
                </a:lnTo>
                <a:cubicBezTo>
                  <a:pt x="898440" y="1162404"/>
                  <a:pt x="907053" y="1149307"/>
                  <a:pt x="907870" y="1134646"/>
                </a:cubicBezTo>
                <a:cubicBezTo>
                  <a:pt x="908241" y="1127717"/>
                  <a:pt x="906816" y="1120809"/>
                  <a:pt x="903712" y="1114599"/>
                </a:cubicBezTo>
                <a:lnTo>
                  <a:pt x="875201" y="1051191"/>
                </a:lnTo>
                <a:lnTo>
                  <a:pt x="897030" y="934177"/>
                </a:lnTo>
                <a:lnTo>
                  <a:pt x="963110" y="1015255"/>
                </a:lnTo>
                <a:lnTo>
                  <a:pt x="941579" y="1193450"/>
                </a:lnTo>
                <a:cubicBezTo>
                  <a:pt x="941579" y="1193450"/>
                  <a:pt x="941579" y="1194490"/>
                  <a:pt x="941579" y="1194935"/>
                </a:cubicBezTo>
                <a:cubicBezTo>
                  <a:pt x="940717" y="1205143"/>
                  <a:pt x="943806" y="1215291"/>
                  <a:pt x="950191" y="1223298"/>
                </a:cubicBezTo>
                <a:cubicBezTo>
                  <a:pt x="956978" y="1231658"/>
                  <a:pt x="966808" y="1236995"/>
                  <a:pt x="977515" y="1238148"/>
                </a:cubicBezTo>
                <a:cubicBezTo>
                  <a:pt x="995839" y="1240325"/>
                  <a:pt x="1013332" y="1229902"/>
                  <a:pt x="1020133" y="1212755"/>
                </a:cubicBezTo>
                <a:cubicBezTo>
                  <a:pt x="1021380" y="1209717"/>
                  <a:pt x="1022182" y="1206517"/>
                  <a:pt x="1022509" y="1203251"/>
                </a:cubicBezTo>
                <a:lnTo>
                  <a:pt x="1034388" y="1104204"/>
                </a:lnTo>
                <a:lnTo>
                  <a:pt x="1096757" y="1181422"/>
                </a:lnTo>
                <a:lnTo>
                  <a:pt x="1083689" y="1288785"/>
                </a:lnTo>
                <a:cubicBezTo>
                  <a:pt x="1083689" y="1289527"/>
                  <a:pt x="1083689" y="1290121"/>
                  <a:pt x="1083689" y="1290567"/>
                </a:cubicBezTo>
                <a:cubicBezTo>
                  <a:pt x="1082192" y="1312372"/>
                  <a:pt x="1098068" y="1331514"/>
                  <a:pt x="1119774" y="1334076"/>
                </a:cubicBezTo>
                <a:cubicBezTo>
                  <a:pt x="1138392" y="1336330"/>
                  <a:pt x="1156154" y="1325613"/>
                  <a:pt x="1162837" y="1308089"/>
                </a:cubicBezTo>
                <a:cubicBezTo>
                  <a:pt x="1163993" y="1305024"/>
                  <a:pt x="1164790" y="1301835"/>
                  <a:pt x="1165213" y="1298585"/>
                </a:cubicBezTo>
                <a:lnTo>
                  <a:pt x="1168480" y="1270817"/>
                </a:lnTo>
                <a:lnTo>
                  <a:pt x="1236343" y="1355311"/>
                </a:lnTo>
                <a:cubicBezTo>
                  <a:pt x="1250520" y="1372816"/>
                  <a:pt x="1276138" y="1375662"/>
                  <a:pt x="1293811" y="1361696"/>
                </a:cubicBezTo>
                <a:cubicBezTo>
                  <a:pt x="1299537" y="1357143"/>
                  <a:pt x="1303945" y="1351146"/>
                  <a:pt x="1306581" y="1344322"/>
                </a:cubicBezTo>
                <a:cubicBezTo>
                  <a:pt x="1311661" y="1330814"/>
                  <a:pt x="1309233" y="1315628"/>
                  <a:pt x="1300196" y="1304377"/>
                </a:cubicBezTo>
                <a:lnTo>
                  <a:pt x="1230403" y="1218398"/>
                </a:lnTo>
                <a:lnTo>
                  <a:pt x="1260102" y="1221665"/>
                </a:lnTo>
                <a:cubicBezTo>
                  <a:pt x="1278605" y="1223683"/>
                  <a:pt x="1296130" y="1212935"/>
                  <a:pt x="1302720" y="1195529"/>
                </a:cubicBezTo>
                <a:cubicBezTo>
                  <a:pt x="1303963" y="1192234"/>
                  <a:pt x="1304762" y="1188789"/>
                  <a:pt x="1305096" y="1185283"/>
                </a:cubicBezTo>
                <a:cubicBezTo>
                  <a:pt x="1306757" y="1170160"/>
                  <a:pt x="1299748" y="1155394"/>
                  <a:pt x="1286980" y="1147120"/>
                </a:cubicBezTo>
                <a:cubicBezTo>
                  <a:pt x="1281480" y="1143557"/>
                  <a:pt x="1275226" y="1141320"/>
                  <a:pt x="1268715" y="1140586"/>
                </a:cubicBezTo>
                <a:lnTo>
                  <a:pt x="1157788" y="1128855"/>
                </a:lnTo>
                <a:lnTo>
                  <a:pt x="1096757" y="1051934"/>
                </a:lnTo>
                <a:lnTo>
                  <a:pt x="1199219" y="1062626"/>
                </a:lnTo>
                <a:cubicBezTo>
                  <a:pt x="1217589" y="1064576"/>
                  <a:pt x="1234968" y="1053904"/>
                  <a:pt x="1241540" y="1036639"/>
                </a:cubicBezTo>
                <a:cubicBezTo>
                  <a:pt x="1242884" y="1033367"/>
                  <a:pt x="1243733" y="1029914"/>
                  <a:pt x="1244065" y="1026393"/>
                </a:cubicBezTo>
                <a:cubicBezTo>
                  <a:pt x="1245679" y="1011237"/>
                  <a:pt x="1238686" y="996450"/>
                  <a:pt x="1225948" y="988081"/>
                </a:cubicBezTo>
                <a:cubicBezTo>
                  <a:pt x="1220460" y="984520"/>
                  <a:pt x="1214195" y="982330"/>
                  <a:pt x="1207683" y="981695"/>
                </a:cubicBezTo>
                <a:lnTo>
                  <a:pt x="1025033" y="962391"/>
                </a:lnTo>
                <a:lnTo>
                  <a:pt x="968308" y="891855"/>
                </a:lnTo>
                <a:lnTo>
                  <a:pt x="1065276" y="902102"/>
                </a:lnTo>
                <a:lnTo>
                  <a:pt x="1111606" y="941601"/>
                </a:lnTo>
                <a:cubicBezTo>
                  <a:pt x="1128642" y="956269"/>
                  <a:pt x="1154329" y="954411"/>
                  <a:pt x="1169074" y="937444"/>
                </a:cubicBezTo>
                <a:cubicBezTo>
                  <a:pt x="1171440" y="934725"/>
                  <a:pt x="1173391" y="931673"/>
                  <a:pt x="1174866" y="928385"/>
                </a:cubicBezTo>
                <a:cubicBezTo>
                  <a:pt x="1177648" y="922549"/>
                  <a:pt x="1179022" y="916140"/>
                  <a:pt x="1178875" y="909675"/>
                </a:cubicBezTo>
                <a:cubicBezTo>
                  <a:pt x="1193209" y="904134"/>
                  <a:pt x="1203280" y="891089"/>
                  <a:pt x="1205010" y="875818"/>
                </a:cubicBezTo>
                <a:cubicBezTo>
                  <a:pt x="1205074" y="875176"/>
                  <a:pt x="1205074" y="874529"/>
                  <a:pt x="1205010" y="873887"/>
                </a:cubicBezTo>
                <a:cubicBezTo>
                  <a:pt x="1205870" y="859370"/>
                  <a:pt x="1198831" y="845517"/>
                  <a:pt x="1186597" y="837654"/>
                </a:cubicBezTo>
                <a:cubicBezTo>
                  <a:pt x="1181248" y="833902"/>
                  <a:pt x="1174993" y="831646"/>
                  <a:pt x="1168480" y="831121"/>
                </a:cubicBezTo>
                <a:lnTo>
                  <a:pt x="1098836" y="823696"/>
                </a:lnTo>
                <a:lnTo>
                  <a:pt x="1007659" y="746330"/>
                </a:lnTo>
                <a:lnTo>
                  <a:pt x="1110567" y="731480"/>
                </a:lnTo>
                <a:lnTo>
                  <a:pt x="1255499" y="839585"/>
                </a:lnTo>
                <a:lnTo>
                  <a:pt x="1256687" y="840476"/>
                </a:lnTo>
                <a:cubicBezTo>
                  <a:pt x="1274771" y="852988"/>
                  <a:pt x="1299497" y="849063"/>
                  <a:pt x="1312818" y="831566"/>
                </a:cubicBezTo>
                <a:cubicBezTo>
                  <a:pt x="1315133" y="828488"/>
                  <a:pt x="1316985" y="825086"/>
                  <a:pt x="1318312" y="821468"/>
                </a:cubicBezTo>
                <a:cubicBezTo>
                  <a:pt x="1324977" y="804314"/>
                  <a:pt x="1319391" y="784821"/>
                  <a:pt x="1304651" y="773801"/>
                </a:cubicBezTo>
                <a:lnTo>
                  <a:pt x="1224315" y="714403"/>
                </a:lnTo>
                <a:lnTo>
                  <a:pt x="1322025" y="699553"/>
                </a:lnTo>
                <a:lnTo>
                  <a:pt x="1409043" y="764446"/>
                </a:lnTo>
                <a:lnTo>
                  <a:pt x="1410825" y="765634"/>
                </a:lnTo>
                <a:cubicBezTo>
                  <a:pt x="1428934" y="777760"/>
                  <a:pt x="1453359" y="773657"/>
                  <a:pt x="1466511" y="756279"/>
                </a:cubicBezTo>
                <a:cubicBezTo>
                  <a:pt x="1468754" y="753232"/>
                  <a:pt x="1470553" y="749882"/>
                  <a:pt x="1471857" y="746330"/>
                </a:cubicBezTo>
                <a:cubicBezTo>
                  <a:pt x="1478326" y="729348"/>
                  <a:pt x="1472750" y="710137"/>
                  <a:pt x="1458195" y="699256"/>
                </a:cubicBezTo>
                <a:lnTo>
                  <a:pt x="1435773" y="682625"/>
                </a:lnTo>
                <a:lnTo>
                  <a:pt x="1542838" y="666736"/>
                </a:lnTo>
                <a:cubicBezTo>
                  <a:pt x="1557486" y="664534"/>
                  <a:pt x="1569806" y="654598"/>
                  <a:pt x="1575062" y="640749"/>
                </a:cubicBezTo>
                <a:cubicBezTo>
                  <a:pt x="1577798" y="634288"/>
                  <a:pt x="1578773" y="627217"/>
                  <a:pt x="1577883" y="620257"/>
                </a:cubicBezTo>
                <a:close/>
                <a:moveTo>
                  <a:pt x="1451810" y="707869"/>
                </a:moveTo>
                <a:cubicBezTo>
                  <a:pt x="1462079" y="715766"/>
                  <a:pt x="1466045" y="729407"/>
                  <a:pt x="1461611" y="741578"/>
                </a:cubicBezTo>
                <a:cubicBezTo>
                  <a:pt x="1460704" y="744065"/>
                  <a:pt x="1459455" y="746414"/>
                  <a:pt x="1457899" y="748557"/>
                </a:cubicBezTo>
                <a:cubicBezTo>
                  <a:pt x="1448334" y="761051"/>
                  <a:pt x="1430684" y="763917"/>
                  <a:pt x="1417656" y="755091"/>
                </a:cubicBezTo>
                <a:cubicBezTo>
                  <a:pt x="1417656" y="755091"/>
                  <a:pt x="1417656" y="755091"/>
                  <a:pt x="1416617" y="755091"/>
                </a:cubicBezTo>
                <a:lnTo>
                  <a:pt x="1325589" y="687228"/>
                </a:lnTo>
                <a:lnTo>
                  <a:pt x="1195655" y="706681"/>
                </a:lnTo>
                <a:lnTo>
                  <a:pt x="1298266" y="783008"/>
                </a:lnTo>
                <a:cubicBezTo>
                  <a:pt x="1308534" y="790905"/>
                  <a:pt x="1312500" y="804546"/>
                  <a:pt x="1308066" y="816717"/>
                </a:cubicBezTo>
                <a:cubicBezTo>
                  <a:pt x="1307141" y="819271"/>
                  <a:pt x="1305840" y="821673"/>
                  <a:pt x="1304205" y="823844"/>
                </a:cubicBezTo>
                <a:cubicBezTo>
                  <a:pt x="1294528" y="836419"/>
                  <a:pt x="1276676" y="839166"/>
                  <a:pt x="1263666" y="830081"/>
                </a:cubicBezTo>
                <a:lnTo>
                  <a:pt x="1263666" y="830081"/>
                </a:lnTo>
                <a:lnTo>
                  <a:pt x="1115170" y="719006"/>
                </a:lnTo>
                <a:lnTo>
                  <a:pt x="981524" y="738756"/>
                </a:lnTo>
                <a:lnTo>
                  <a:pt x="1094826" y="835130"/>
                </a:lnTo>
                <a:lnTo>
                  <a:pt x="1168035" y="842852"/>
                </a:lnTo>
                <a:cubicBezTo>
                  <a:pt x="1172684" y="843372"/>
                  <a:pt x="1177154" y="844946"/>
                  <a:pt x="1181102" y="847455"/>
                </a:cubicBezTo>
                <a:cubicBezTo>
                  <a:pt x="1189786" y="853301"/>
                  <a:pt x="1194751" y="863287"/>
                  <a:pt x="1194170" y="873739"/>
                </a:cubicBezTo>
                <a:cubicBezTo>
                  <a:pt x="1194255" y="874130"/>
                  <a:pt x="1194255" y="874535"/>
                  <a:pt x="1194170" y="874927"/>
                </a:cubicBezTo>
                <a:cubicBezTo>
                  <a:pt x="1192736" y="887062"/>
                  <a:pt x="1184014" y="897079"/>
                  <a:pt x="1172193" y="900171"/>
                </a:cubicBezTo>
                <a:lnTo>
                  <a:pt x="1166550" y="900914"/>
                </a:lnTo>
                <a:lnTo>
                  <a:pt x="1166550" y="906111"/>
                </a:lnTo>
                <a:cubicBezTo>
                  <a:pt x="1167217" y="911120"/>
                  <a:pt x="1166655" y="916216"/>
                  <a:pt x="1164916" y="920961"/>
                </a:cubicBezTo>
                <a:cubicBezTo>
                  <a:pt x="1164456" y="921750"/>
                  <a:pt x="1164105" y="922600"/>
                  <a:pt x="1163877" y="923485"/>
                </a:cubicBezTo>
                <a:cubicBezTo>
                  <a:pt x="1162870" y="925759"/>
                  <a:pt x="1161519" y="927863"/>
                  <a:pt x="1159867" y="929722"/>
                </a:cubicBezTo>
                <a:cubicBezTo>
                  <a:pt x="1149232" y="941667"/>
                  <a:pt x="1131049" y="943046"/>
                  <a:pt x="1118734" y="932840"/>
                </a:cubicBezTo>
                <a:lnTo>
                  <a:pt x="1069434" y="890964"/>
                </a:lnTo>
                <a:lnTo>
                  <a:pt x="941282" y="877451"/>
                </a:lnTo>
                <a:lnTo>
                  <a:pt x="1018202" y="973528"/>
                </a:lnTo>
                <a:lnTo>
                  <a:pt x="1206495" y="993130"/>
                </a:lnTo>
                <a:cubicBezTo>
                  <a:pt x="1211204" y="993589"/>
                  <a:pt x="1215736" y="995168"/>
                  <a:pt x="1219711" y="997733"/>
                </a:cubicBezTo>
                <a:cubicBezTo>
                  <a:pt x="1228775" y="1003858"/>
                  <a:pt x="1233740" y="1014470"/>
                  <a:pt x="1232630" y="1025353"/>
                </a:cubicBezTo>
                <a:cubicBezTo>
                  <a:pt x="1232390" y="1027804"/>
                  <a:pt x="1231788" y="1030205"/>
                  <a:pt x="1230848" y="1032481"/>
                </a:cubicBezTo>
                <a:cubicBezTo>
                  <a:pt x="1226039" y="1044468"/>
                  <a:pt x="1214033" y="1051972"/>
                  <a:pt x="1201149" y="1051043"/>
                </a:cubicBezTo>
                <a:lnTo>
                  <a:pt x="1070918" y="1037530"/>
                </a:lnTo>
                <a:lnTo>
                  <a:pt x="1153334" y="1139992"/>
                </a:lnTo>
                <a:lnTo>
                  <a:pt x="1269012" y="1152169"/>
                </a:lnTo>
                <a:cubicBezTo>
                  <a:pt x="1273670" y="1152651"/>
                  <a:pt x="1278147" y="1154228"/>
                  <a:pt x="1282080" y="1156772"/>
                </a:cubicBezTo>
                <a:cubicBezTo>
                  <a:pt x="1291228" y="1162685"/>
                  <a:pt x="1296234" y="1173273"/>
                  <a:pt x="1294999" y="1184095"/>
                </a:cubicBezTo>
                <a:cubicBezTo>
                  <a:pt x="1294700" y="1186569"/>
                  <a:pt x="1294152" y="1189007"/>
                  <a:pt x="1293365" y="1191371"/>
                </a:cubicBezTo>
                <a:cubicBezTo>
                  <a:pt x="1288604" y="1203417"/>
                  <a:pt x="1276587" y="1210989"/>
                  <a:pt x="1263666" y="1210082"/>
                </a:cubicBezTo>
                <a:lnTo>
                  <a:pt x="1205456" y="1203994"/>
                </a:lnTo>
                <a:lnTo>
                  <a:pt x="1291880" y="1311653"/>
                </a:lnTo>
                <a:cubicBezTo>
                  <a:pt x="1298243" y="1319721"/>
                  <a:pt x="1299985" y="1330505"/>
                  <a:pt x="1296484" y="1340164"/>
                </a:cubicBezTo>
                <a:cubicBezTo>
                  <a:pt x="1294532" y="1345081"/>
                  <a:pt x="1291303" y="1349387"/>
                  <a:pt x="1287128" y="1352638"/>
                </a:cubicBezTo>
                <a:cubicBezTo>
                  <a:pt x="1274331" y="1362899"/>
                  <a:pt x="1255640" y="1360842"/>
                  <a:pt x="1245379" y="1348045"/>
                </a:cubicBezTo>
                <a:cubicBezTo>
                  <a:pt x="1245337" y="1347993"/>
                  <a:pt x="1245294" y="1347940"/>
                  <a:pt x="1245253" y="1347886"/>
                </a:cubicBezTo>
                <a:lnTo>
                  <a:pt x="1159719" y="1242454"/>
                </a:lnTo>
                <a:lnTo>
                  <a:pt x="1153037" y="1297694"/>
                </a:lnTo>
                <a:cubicBezTo>
                  <a:pt x="1152722" y="1300020"/>
                  <a:pt x="1152174" y="1302308"/>
                  <a:pt x="1151403" y="1304525"/>
                </a:cubicBezTo>
                <a:cubicBezTo>
                  <a:pt x="1146314" y="1316790"/>
                  <a:pt x="1133704" y="1324186"/>
                  <a:pt x="1120516" y="1322642"/>
                </a:cubicBezTo>
                <a:cubicBezTo>
                  <a:pt x="1104991" y="1320564"/>
                  <a:pt x="1093748" y="1306787"/>
                  <a:pt x="1094826" y="1291161"/>
                </a:cubicBezTo>
                <a:cubicBezTo>
                  <a:pt x="1094749" y="1290819"/>
                  <a:pt x="1094749" y="1290463"/>
                  <a:pt x="1094826" y="1290121"/>
                </a:cubicBezTo>
                <a:lnTo>
                  <a:pt x="1108339" y="1178007"/>
                </a:lnTo>
                <a:lnTo>
                  <a:pt x="1026221" y="1075693"/>
                </a:lnTo>
                <a:lnTo>
                  <a:pt x="1011372" y="1202063"/>
                </a:lnTo>
                <a:cubicBezTo>
                  <a:pt x="1011075" y="1204392"/>
                  <a:pt x="1010525" y="1206681"/>
                  <a:pt x="1009738" y="1208894"/>
                </a:cubicBezTo>
                <a:cubicBezTo>
                  <a:pt x="1004763" y="1221748"/>
                  <a:pt x="991607" y="1229496"/>
                  <a:pt x="977960" y="1227604"/>
                </a:cubicBezTo>
                <a:cubicBezTo>
                  <a:pt x="970238" y="1226650"/>
                  <a:pt x="963199" y="1222704"/>
                  <a:pt x="958359" y="1216616"/>
                </a:cubicBezTo>
                <a:cubicBezTo>
                  <a:pt x="953874" y="1210718"/>
                  <a:pt x="951750" y="1203355"/>
                  <a:pt x="952419" y="1195975"/>
                </a:cubicBezTo>
                <a:lnTo>
                  <a:pt x="952419" y="1195084"/>
                </a:lnTo>
                <a:lnTo>
                  <a:pt x="974842" y="1011692"/>
                </a:lnTo>
                <a:lnTo>
                  <a:pt x="890644" y="907744"/>
                </a:lnTo>
                <a:lnTo>
                  <a:pt x="863618" y="1053419"/>
                </a:lnTo>
                <a:lnTo>
                  <a:pt x="893317" y="1120242"/>
                </a:lnTo>
                <a:cubicBezTo>
                  <a:pt x="895159" y="1124396"/>
                  <a:pt x="896020" y="1128918"/>
                  <a:pt x="895842" y="1133458"/>
                </a:cubicBezTo>
                <a:cubicBezTo>
                  <a:pt x="895129" y="1144026"/>
                  <a:pt x="888863" y="1153419"/>
                  <a:pt x="879359" y="1158108"/>
                </a:cubicBezTo>
                <a:cubicBezTo>
                  <a:pt x="879062" y="1158178"/>
                  <a:pt x="878765" y="1158178"/>
                  <a:pt x="878468" y="1158108"/>
                </a:cubicBezTo>
                <a:cubicBezTo>
                  <a:pt x="867138" y="1163024"/>
                  <a:pt x="853966" y="1160423"/>
                  <a:pt x="845353" y="1151575"/>
                </a:cubicBezTo>
                <a:lnTo>
                  <a:pt x="841641" y="1147862"/>
                </a:lnTo>
                <a:lnTo>
                  <a:pt x="837631" y="1150981"/>
                </a:lnTo>
                <a:cubicBezTo>
                  <a:pt x="832939" y="1154533"/>
                  <a:pt x="827311" y="1156647"/>
                  <a:pt x="821445" y="1157069"/>
                </a:cubicBezTo>
                <a:lnTo>
                  <a:pt x="821445" y="1157069"/>
                </a:lnTo>
                <a:cubicBezTo>
                  <a:pt x="819129" y="1157359"/>
                  <a:pt x="816783" y="1157359"/>
                  <a:pt x="814466" y="1157069"/>
                </a:cubicBezTo>
                <a:cubicBezTo>
                  <a:pt x="798963" y="1153992"/>
                  <a:pt x="788583" y="1139304"/>
                  <a:pt x="790855" y="1123657"/>
                </a:cubicBezTo>
                <a:lnTo>
                  <a:pt x="802586" y="1060547"/>
                </a:lnTo>
                <a:lnTo>
                  <a:pt x="750019" y="943235"/>
                </a:lnTo>
                <a:lnTo>
                  <a:pt x="705470" y="1057428"/>
                </a:lnTo>
                <a:lnTo>
                  <a:pt x="781797" y="1227604"/>
                </a:lnTo>
                <a:cubicBezTo>
                  <a:pt x="783817" y="1231860"/>
                  <a:pt x="784678" y="1236571"/>
                  <a:pt x="784321" y="1241266"/>
                </a:cubicBezTo>
                <a:cubicBezTo>
                  <a:pt x="784262" y="1244174"/>
                  <a:pt x="783653" y="1247044"/>
                  <a:pt x="782539" y="1249730"/>
                </a:cubicBezTo>
                <a:cubicBezTo>
                  <a:pt x="779911" y="1256937"/>
                  <a:pt x="774580" y="1262844"/>
                  <a:pt x="767690" y="1266213"/>
                </a:cubicBezTo>
                <a:cubicBezTo>
                  <a:pt x="752959" y="1272418"/>
                  <a:pt x="735971" y="1265855"/>
                  <a:pt x="729229" y="1251364"/>
                </a:cubicBezTo>
                <a:lnTo>
                  <a:pt x="675771" y="1132567"/>
                </a:lnTo>
                <a:lnTo>
                  <a:pt x="627658" y="1254482"/>
                </a:lnTo>
                <a:lnTo>
                  <a:pt x="675177" y="1359914"/>
                </a:lnTo>
                <a:cubicBezTo>
                  <a:pt x="677018" y="1364224"/>
                  <a:pt x="677894" y="1368891"/>
                  <a:pt x="677701" y="1373576"/>
                </a:cubicBezTo>
                <a:cubicBezTo>
                  <a:pt x="677434" y="1376518"/>
                  <a:pt x="676781" y="1379412"/>
                  <a:pt x="675771" y="1382189"/>
                </a:cubicBezTo>
                <a:cubicBezTo>
                  <a:pt x="673187" y="1389351"/>
                  <a:pt x="667841" y="1395179"/>
                  <a:pt x="660921" y="1398375"/>
                </a:cubicBezTo>
                <a:cubicBezTo>
                  <a:pt x="646116" y="1404772"/>
                  <a:pt x="628906" y="1398179"/>
                  <a:pt x="622164" y="1383525"/>
                </a:cubicBezTo>
                <a:lnTo>
                  <a:pt x="596920" y="1331552"/>
                </a:lnTo>
                <a:lnTo>
                  <a:pt x="547322" y="1458961"/>
                </a:lnTo>
                <a:cubicBezTo>
                  <a:pt x="544382" y="1466161"/>
                  <a:pt x="538724" y="1471920"/>
                  <a:pt x="531582" y="1474998"/>
                </a:cubicBezTo>
                <a:cubicBezTo>
                  <a:pt x="524424" y="1478044"/>
                  <a:pt x="516316" y="1478044"/>
                  <a:pt x="509159" y="1474998"/>
                </a:cubicBezTo>
                <a:cubicBezTo>
                  <a:pt x="494606" y="1468955"/>
                  <a:pt x="487300" y="1452595"/>
                  <a:pt x="492527" y="1437726"/>
                </a:cubicBezTo>
                <a:lnTo>
                  <a:pt x="542273" y="1311356"/>
                </a:lnTo>
                <a:lnTo>
                  <a:pt x="490894" y="1333036"/>
                </a:lnTo>
                <a:cubicBezTo>
                  <a:pt x="476133" y="1339336"/>
                  <a:pt x="459026" y="1332759"/>
                  <a:pt x="452285" y="1318187"/>
                </a:cubicBezTo>
                <a:cubicBezTo>
                  <a:pt x="449389" y="1311199"/>
                  <a:pt x="449389" y="1303346"/>
                  <a:pt x="452285" y="1296358"/>
                </a:cubicBezTo>
                <a:cubicBezTo>
                  <a:pt x="455047" y="1289374"/>
                  <a:pt x="460348" y="1283697"/>
                  <a:pt x="467134" y="1280469"/>
                </a:cubicBezTo>
                <a:lnTo>
                  <a:pt x="468322" y="1280469"/>
                </a:lnTo>
                <a:lnTo>
                  <a:pt x="572269" y="1235920"/>
                </a:lnTo>
                <a:lnTo>
                  <a:pt x="620234" y="1114302"/>
                </a:lnTo>
                <a:lnTo>
                  <a:pt x="502328" y="1164197"/>
                </a:lnTo>
                <a:cubicBezTo>
                  <a:pt x="487597" y="1170401"/>
                  <a:pt x="470609" y="1163839"/>
                  <a:pt x="463868" y="1149347"/>
                </a:cubicBezTo>
                <a:cubicBezTo>
                  <a:pt x="461046" y="1142396"/>
                  <a:pt x="461046" y="1134618"/>
                  <a:pt x="463868" y="1127667"/>
                </a:cubicBezTo>
                <a:cubicBezTo>
                  <a:pt x="466570" y="1120572"/>
                  <a:pt x="471886" y="1114780"/>
                  <a:pt x="478717" y="1111481"/>
                </a:cubicBezTo>
                <a:lnTo>
                  <a:pt x="479459" y="1111481"/>
                </a:lnTo>
                <a:lnTo>
                  <a:pt x="650378" y="1039015"/>
                </a:lnTo>
                <a:lnTo>
                  <a:pt x="699382" y="914575"/>
                </a:lnTo>
                <a:lnTo>
                  <a:pt x="558756" y="963727"/>
                </a:lnTo>
                <a:lnTo>
                  <a:pt x="515692" y="1023126"/>
                </a:lnTo>
                <a:cubicBezTo>
                  <a:pt x="512916" y="1026819"/>
                  <a:pt x="509367" y="1029860"/>
                  <a:pt x="505298" y="1032035"/>
                </a:cubicBezTo>
                <a:cubicBezTo>
                  <a:pt x="495794" y="1036801"/>
                  <a:pt x="484464" y="1036121"/>
                  <a:pt x="475599" y="1030253"/>
                </a:cubicBezTo>
                <a:lnTo>
                  <a:pt x="474856" y="1030253"/>
                </a:lnTo>
                <a:cubicBezTo>
                  <a:pt x="464966" y="1022954"/>
                  <a:pt x="460601" y="1010321"/>
                  <a:pt x="463868" y="998475"/>
                </a:cubicBezTo>
                <a:lnTo>
                  <a:pt x="465352" y="993427"/>
                </a:lnTo>
                <a:lnTo>
                  <a:pt x="460452" y="991496"/>
                </a:lnTo>
                <a:cubicBezTo>
                  <a:pt x="454973" y="989306"/>
                  <a:pt x="450265" y="985532"/>
                  <a:pt x="446939" y="980656"/>
                </a:cubicBezTo>
                <a:lnTo>
                  <a:pt x="446939" y="980656"/>
                </a:lnTo>
                <a:cubicBezTo>
                  <a:pt x="445543" y="978809"/>
                  <a:pt x="444444" y="976755"/>
                  <a:pt x="443672" y="974568"/>
                </a:cubicBezTo>
                <a:cubicBezTo>
                  <a:pt x="441385" y="968132"/>
                  <a:pt x="441385" y="961105"/>
                  <a:pt x="443672" y="954669"/>
                </a:cubicBezTo>
                <a:cubicBezTo>
                  <a:pt x="446790" y="946723"/>
                  <a:pt x="453176" y="940502"/>
                  <a:pt x="461194" y="937592"/>
                </a:cubicBezTo>
                <a:lnTo>
                  <a:pt x="522226" y="916209"/>
                </a:lnTo>
                <a:lnTo>
                  <a:pt x="597959" y="812262"/>
                </a:lnTo>
                <a:lnTo>
                  <a:pt x="475747" y="830378"/>
                </a:lnTo>
                <a:lnTo>
                  <a:pt x="365266" y="981992"/>
                </a:lnTo>
                <a:cubicBezTo>
                  <a:pt x="362549" y="985794"/>
                  <a:pt x="358926" y="988856"/>
                  <a:pt x="354723" y="990902"/>
                </a:cubicBezTo>
                <a:cubicBezTo>
                  <a:pt x="344863" y="995700"/>
                  <a:pt x="333161" y="994673"/>
                  <a:pt x="324281" y="988229"/>
                </a:cubicBezTo>
                <a:cubicBezTo>
                  <a:pt x="313530" y="980607"/>
                  <a:pt x="309372" y="966637"/>
                  <a:pt x="314184" y="954372"/>
                </a:cubicBezTo>
                <a:cubicBezTo>
                  <a:pt x="315089" y="952024"/>
                  <a:pt x="316352" y="949823"/>
                  <a:pt x="317896" y="947838"/>
                </a:cubicBezTo>
                <a:lnTo>
                  <a:pt x="394520" y="842555"/>
                </a:lnTo>
                <a:lnTo>
                  <a:pt x="264140" y="862008"/>
                </a:lnTo>
                <a:lnTo>
                  <a:pt x="195981" y="955412"/>
                </a:lnTo>
                <a:cubicBezTo>
                  <a:pt x="193189" y="959150"/>
                  <a:pt x="189581" y="962198"/>
                  <a:pt x="185438" y="964321"/>
                </a:cubicBezTo>
                <a:cubicBezTo>
                  <a:pt x="175607" y="969163"/>
                  <a:pt x="163906" y="968192"/>
                  <a:pt x="154996" y="961797"/>
                </a:cubicBezTo>
                <a:cubicBezTo>
                  <a:pt x="144497" y="953998"/>
                  <a:pt x="140340" y="940251"/>
                  <a:pt x="144750" y="927940"/>
                </a:cubicBezTo>
                <a:cubicBezTo>
                  <a:pt x="145656" y="925499"/>
                  <a:pt x="146903" y="923200"/>
                  <a:pt x="148462" y="921109"/>
                </a:cubicBezTo>
                <a:lnTo>
                  <a:pt x="181874" y="871214"/>
                </a:lnTo>
                <a:lnTo>
                  <a:pt x="44812" y="891707"/>
                </a:lnTo>
                <a:cubicBezTo>
                  <a:pt x="28834" y="893933"/>
                  <a:pt x="13984" y="882987"/>
                  <a:pt x="11401" y="867057"/>
                </a:cubicBezTo>
                <a:cubicBezTo>
                  <a:pt x="10718" y="862048"/>
                  <a:pt x="11282" y="856947"/>
                  <a:pt x="13034" y="852207"/>
                </a:cubicBezTo>
                <a:cubicBezTo>
                  <a:pt x="16910" y="842426"/>
                  <a:pt x="25656" y="835423"/>
                  <a:pt x="36051" y="833794"/>
                </a:cubicBezTo>
                <a:lnTo>
                  <a:pt x="170737" y="813598"/>
                </a:lnTo>
                <a:lnTo>
                  <a:pt x="126188" y="780335"/>
                </a:lnTo>
                <a:cubicBezTo>
                  <a:pt x="115868" y="772478"/>
                  <a:pt x="111843" y="758830"/>
                  <a:pt x="116239" y="746626"/>
                </a:cubicBezTo>
                <a:cubicBezTo>
                  <a:pt x="117234" y="744077"/>
                  <a:pt x="118585" y="741679"/>
                  <a:pt x="120248" y="739499"/>
                </a:cubicBezTo>
                <a:cubicBezTo>
                  <a:pt x="129782" y="727179"/>
                  <a:pt x="147230" y="724327"/>
                  <a:pt x="160193" y="732965"/>
                </a:cubicBezTo>
                <a:lnTo>
                  <a:pt x="161233" y="733707"/>
                </a:lnTo>
                <a:lnTo>
                  <a:pt x="252261" y="801570"/>
                </a:lnTo>
                <a:lnTo>
                  <a:pt x="382195" y="782265"/>
                </a:lnTo>
                <a:lnTo>
                  <a:pt x="279733" y="705642"/>
                </a:lnTo>
                <a:cubicBezTo>
                  <a:pt x="269412" y="697785"/>
                  <a:pt x="265388" y="684136"/>
                  <a:pt x="269783" y="671933"/>
                </a:cubicBezTo>
                <a:cubicBezTo>
                  <a:pt x="270823" y="669403"/>
                  <a:pt x="272174" y="667009"/>
                  <a:pt x="273793" y="664805"/>
                </a:cubicBezTo>
                <a:cubicBezTo>
                  <a:pt x="278515" y="658672"/>
                  <a:pt x="285435" y="654623"/>
                  <a:pt x="293097" y="653520"/>
                </a:cubicBezTo>
                <a:cubicBezTo>
                  <a:pt x="300448" y="652480"/>
                  <a:pt x="307917" y="654228"/>
                  <a:pt x="314035" y="658420"/>
                </a:cubicBezTo>
                <a:lnTo>
                  <a:pt x="314778" y="659162"/>
                </a:lnTo>
                <a:lnTo>
                  <a:pt x="463273" y="770089"/>
                </a:lnTo>
                <a:lnTo>
                  <a:pt x="596920" y="750190"/>
                </a:lnTo>
                <a:lnTo>
                  <a:pt x="483617" y="653817"/>
                </a:lnTo>
                <a:lnTo>
                  <a:pt x="410409" y="646243"/>
                </a:lnTo>
                <a:cubicBezTo>
                  <a:pt x="405776" y="645657"/>
                  <a:pt x="401321" y="644087"/>
                  <a:pt x="397341" y="641640"/>
                </a:cubicBezTo>
                <a:cubicBezTo>
                  <a:pt x="388565" y="635739"/>
                  <a:pt x="383591" y="625614"/>
                  <a:pt x="384274" y="615059"/>
                </a:cubicBezTo>
                <a:lnTo>
                  <a:pt x="384274" y="614168"/>
                </a:lnTo>
                <a:cubicBezTo>
                  <a:pt x="385759" y="601951"/>
                  <a:pt x="394609" y="591912"/>
                  <a:pt x="406548" y="588924"/>
                </a:cubicBezTo>
                <a:lnTo>
                  <a:pt x="411597" y="587736"/>
                </a:lnTo>
                <a:lnTo>
                  <a:pt x="410854" y="582390"/>
                </a:lnTo>
                <a:cubicBezTo>
                  <a:pt x="409963" y="576606"/>
                  <a:pt x="410899" y="570690"/>
                  <a:pt x="413527" y="565462"/>
                </a:cubicBezTo>
                <a:lnTo>
                  <a:pt x="413527" y="564719"/>
                </a:lnTo>
                <a:cubicBezTo>
                  <a:pt x="414389" y="562760"/>
                  <a:pt x="415487" y="560916"/>
                  <a:pt x="416794" y="559225"/>
                </a:cubicBezTo>
                <a:cubicBezTo>
                  <a:pt x="427426" y="546950"/>
                  <a:pt x="445959" y="545495"/>
                  <a:pt x="458373" y="555958"/>
                </a:cubicBezTo>
                <a:lnTo>
                  <a:pt x="507525" y="597834"/>
                </a:lnTo>
                <a:lnTo>
                  <a:pt x="635826" y="611347"/>
                </a:lnTo>
                <a:lnTo>
                  <a:pt x="558756" y="515270"/>
                </a:lnTo>
                <a:lnTo>
                  <a:pt x="371206" y="495669"/>
                </a:lnTo>
                <a:cubicBezTo>
                  <a:pt x="366514" y="495238"/>
                  <a:pt x="362014" y="493602"/>
                  <a:pt x="358138" y="490917"/>
                </a:cubicBezTo>
                <a:cubicBezTo>
                  <a:pt x="349110" y="484882"/>
                  <a:pt x="344106" y="474405"/>
                  <a:pt x="345071" y="463593"/>
                </a:cubicBezTo>
                <a:cubicBezTo>
                  <a:pt x="345383" y="461059"/>
                  <a:pt x="345977" y="458568"/>
                  <a:pt x="346853" y="456169"/>
                </a:cubicBezTo>
                <a:cubicBezTo>
                  <a:pt x="351738" y="443901"/>
                  <a:pt x="364152" y="436337"/>
                  <a:pt x="377294" y="437607"/>
                </a:cubicBezTo>
                <a:lnTo>
                  <a:pt x="507377" y="451268"/>
                </a:lnTo>
                <a:lnTo>
                  <a:pt x="425110" y="348806"/>
                </a:lnTo>
                <a:lnTo>
                  <a:pt x="309729" y="336630"/>
                </a:lnTo>
                <a:cubicBezTo>
                  <a:pt x="305007" y="336125"/>
                  <a:pt x="300477" y="334496"/>
                  <a:pt x="296513" y="331878"/>
                </a:cubicBezTo>
                <a:cubicBezTo>
                  <a:pt x="287603" y="325832"/>
                  <a:pt x="282658" y="315433"/>
                  <a:pt x="283594" y="304703"/>
                </a:cubicBezTo>
                <a:cubicBezTo>
                  <a:pt x="283876" y="302213"/>
                  <a:pt x="284470" y="299767"/>
                  <a:pt x="285375" y="297427"/>
                </a:cubicBezTo>
                <a:cubicBezTo>
                  <a:pt x="290083" y="285323"/>
                  <a:pt x="302111" y="277683"/>
                  <a:pt x="315075" y="278568"/>
                </a:cubicBezTo>
                <a:lnTo>
                  <a:pt x="373285" y="284804"/>
                </a:lnTo>
                <a:lnTo>
                  <a:pt x="286861" y="177145"/>
                </a:lnTo>
                <a:cubicBezTo>
                  <a:pt x="280490" y="169077"/>
                  <a:pt x="278753" y="158294"/>
                  <a:pt x="282257" y="148634"/>
                </a:cubicBezTo>
                <a:cubicBezTo>
                  <a:pt x="284143" y="143680"/>
                  <a:pt x="287321" y="139322"/>
                  <a:pt x="291464" y="136012"/>
                </a:cubicBezTo>
                <a:cubicBezTo>
                  <a:pt x="304175" y="126299"/>
                  <a:pt x="322291" y="128400"/>
                  <a:pt x="332449" y="140764"/>
                </a:cubicBezTo>
                <a:lnTo>
                  <a:pt x="418131" y="247532"/>
                </a:lnTo>
                <a:lnTo>
                  <a:pt x="424813" y="192440"/>
                </a:lnTo>
                <a:cubicBezTo>
                  <a:pt x="424991" y="190042"/>
                  <a:pt x="425541" y="187687"/>
                  <a:pt x="426447" y="185461"/>
                </a:cubicBezTo>
                <a:cubicBezTo>
                  <a:pt x="431362" y="173079"/>
                  <a:pt x="443939" y="165490"/>
                  <a:pt x="457185" y="166899"/>
                </a:cubicBezTo>
                <a:cubicBezTo>
                  <a:pt x="464907" y="167854"/>
                  <a:pt x="471946" y="171799"/>
                  <a:pt x="476787" y="177888"/>
                </a:cubicBezTo>
                <a:cubicBezTo>
                  <a:pt x="481375" y="183744"/>
                  <a:pt x="483603" y="191110"/>
                  <a:pt x="483023" y="198528"/>
                </a:cubicBezTo>
                <a:cubicBezTo>
                  <a:pt x="482994" y="198825"/>
                  <a:pt x="482994" y="199122"/>
                  <a:pt x="483023" y="199419"/>
                </a:cubicBezTo>
                <a:lnTo>
                  <a:pt x="469659" y="311534"/>
                </a:lnTo>
                <a:lnTo>
                  <a:pt x="551777" y="413847"/>
                </a:lnTo>
                <a:lnTo>
                  <a:pt x="566627" y="287329"/>
                </a:lnTo>
                <a:cubicBezTo>
                  <a:pt x="566805" y="284978"/>
                  <a:pt x="567354" y="282672"/>
                  <a:pt x="568260" y="280498"/>
                </a:cubicBezTo>
                <a:cubicBezTo>
                  <a:pt x="573383" y="268117"/>
                  <a:pt x="586154" y="260695"/>
                  <a:pt x="599444" y="262382"/>
                </a:cubicBezTo>
                <a:cubicBezTo>
                  <a:pt x="615036" y="264462"/>
                  <a:pt x="626292" y="278330"/>
                  <a:pt x="625134" y="294011"/>
                </a:cubicBezTo>
                <a:lnTo>
                  <a:pt x="603008" y="478146"/>
                </a:lnTo>
                <a:lnTo>
                  <a:pt x="687057" y="582093"/>
                </a:lnTo>
                <a:lnTo>
                  <a:pt x="714231" y="436567"/>
                </a:lnTo>
                <a:lnTo>
                  <a:pt x="684532" y="369744"/>
                </a:lnTo>
                <a:cubicBezTo>
                  <a:pt x="682691" y="365487"/>
                  <a:pt x="681889" y="360860"/>
                  <a:pt x="682156" y="356231"/>
                </a:cubicBezTo>
                <a:cubicBezTo>
                  <a:pt x="682929" y="345804"/>
                  <a:pt x="689136" y="336554"/>
                  <a:pt x="698491" y="331878"/>
                </a:cubicBezTo>
                <a:lnTo>
                  <a:pt x="699382" y="331878"/>
                </a:lnTo>
                <a:cubicBezTo>
                  <a:pt x="710712" y="326962"/>
                  <a:pt x="723884" y="329563"/>
                  <a:pt x="732496" y="338411"/>
                </a:cubicBezTo>
                <a:lnTo>
                  <a:pt x="736209" y="342272"/>
                </a:lnTo>
                <a:lnTo>
                  <a:pt x="740367" y="339005"/>
                </a:lnTo>
                <a:cubicBezTo>
                  <a:pt x="745015" y="335361"/>
                  <a:pt x="750657" y="333190"/>
                  <a:pt x="756553" y="332769"/>
                </a:cubicBezTo>
                <a:lnTo>
                  <a:pt x="756553" y="332769"/>
                </a:lnTo>
                <a:cubicBezTo>
                  <a:pt x="758765" y="332403"/>
                  <a:pt x="761022" y="332403"/>
                  <a:pt x="763235" y="332769"/>
                </a:cubicBezTo>
                <a:cubicBezTo>
                  <a:pt x="770823" y="334240"/>
                  <a:pt x="777535" y="338608"/>
                  <a:pt x="781946" y="344945"/>
                </a:cubicBezTo>
                <a:cubicBezTo>
                  <a:pt x="786311" y="351326"/>
                  <a:pt x="788019" y="359156"/>
                  <a:pt x="786697" y="366774"/>
                </a:cubicBezTo>
                <a:lnTo>
                  <a:pt x="774966" y="430033"/>
                </a:lnTo>
                <a:lnTo>
                  <a:pt x="827534" y="547048"/>
                </a:lnTo>
                <a:lnTo>
                  <a:pt x="872083" y="432855"/>
                </a:lnTo>
                <a:lnTo>
                  <a:pt x="795162" y="261788"/>
                </a:lnTo>
                <a:cubicBezTo>
                  <a:pt x="793246" y="257498"/>
                  <a:pt x="792385" y="252816"/>
                  <a:pt x="792637" y="248126"/>
                </a:cubicBezTo>
                <a:cubicBezTo>
                  <a:pt x="792845" y="245236"/>
                  <a:pt x="793439" y="242388"/>
                  <a:pt x="794419" y="239662"/>
                </a:cubicBezTo>
                <a:cubicBezTo>
                  <a:pt x="796988" y="232452"/>
                  <a:pt x="802334" y="226570"/>
                  <a:pt x="809269" y="223327"/>
                </a:cubicBezTo>
                <a:cubicBezTo>
                  <a:pt x="824044" y="217028"/>
                  <a:pt x="841136" y="223605"/>
                  <a:pt x="847878" y="238177"/>
                </a:cubicBezTo>
                <a:lnTo>
                  <a:pt x="901336" y="356973"/>
                </a:lnTo>
                <a:lnTo>
                  <a:pt x="949449" y="235058"/>
                </a:lnTo>
                <a:lnTo>
                  <a:pt x="903712" y="128735"/>
                </a:lnTo>
                <a:cubicBezTo>
                  <a:pt x="901797" y="124445"/>
                  <a:pt x="900935" y="119763"/>
                  <a:pt x="901188" y="115074"/>
                </a:cubicBezTo>
                <a:cubicBezTo>
                  <a:pt x="901366" y="112119"/>
                  <a:pt x="902019" y="109211"/>
                  <a:pt x="903118" y="106461"/>
                </a:cubicBezTo>
                <a:cubicBezTo>
                  <a:pt x="905657" y="99234"/>
                  <a:pt x="911018" y="93343"/>
                  <a:pt x="917968" y="90127"/>
                </a:cubicBezTo>
                <a:cubicBezTo>
                  <a:pt x="932728" y="83827"/>
                  <a:pt x="949835" y="90404"/>
                  <a:pt x="956577" y="104976"/>
                </a:cubicBezTo>
                <a:lnTo>
                  <a:pt x="980484" y="158286"/>
                </a:lnTo>
                <a:lnTo>
                  <a:pt x="1031122" y="30134"/>
                </a:lnTo>
                <a:cubicBezTo>
                  <a:pt x="1033720" y="23011"/>
                  <a:pt x="1039067" y="17230"/>
                  <a:pt x="1045971" y="14097"/>
                </a:cubicBezTo>
                <a:cubicBezTo>
                  <a:pt x="1053158" y="11167"/>
                  <a:pt x="1061207" y="11167"/>
                  <a:pt x="1068394" y="14097"/>
                </a:cubicBezTo>
                <a:cubicBezTo>
                  <a:pt x="1083085" y="20087"/>
                  <a:pt x="1090474" y="36564"/>
                  <a:pt x="1085174" y="51518"/>
                </a:cubicBezTo>
                <a:lnTo>
                  <a:pt x="1035428" y="177888"/>
                </a:lnTo>
                <a:lnTo>
                  <a:pt x="1086807" y="156059"/>
                </a:lnTo>
                <a:cubicBezTo>
                  <a:pt x="1101535" y="149854"/>
                  <a:pt x="1118531" y="156417"/>
                  <a:pt x="1125268" y="170908"/>
                </a:cubicBezTo>
                <a:cubicBezTo>
                  <a:pt x="1128077" y="177965"/>
                  <a:pt x="1128077" y="185829"/>
                  <a:pt x="1125268" y="192886"/>
                </a:cubicBezTo>
                <a:cubicBezTo>
                  <a:pt x="1122537" y="199924"/>
                  <a:pt x="1117227" y="205659"/>
                  <a:pt x="1110418" y="208923"/>
                </a:cubicBezTo>
                <a:lnTo>
                  <a:pt x="1109527" y="208923"/>
                </a:lnTo>
                <a:lnTo>
                  <a:pt x="1005580" y="253472"/>
                </a:lnTo>
                <a:lnTo>
                  <a:pt x="957616" y="375090"/>
                </a:lnTo>
                <a:lnTo>
                  <a:pt x="1076413" y="325195"/>
                </a:lnTo>
                <a:cubicBezTo>
                  <a:pt x="1091099" y="319086"/>
                  <a:pt x="1107990" y="325635"/>
                  <a:pt x="1114725" y="340045"/>
                </a:cubicBezTo>
                <a:cubicBezTo>
                  <a:pt x="1117629" y="346980"/>
                  <a:pt x="1117629" y="354791"/>
                  <a:pt x="1114725" y="361725"/>
                </a:cubicBezTo>
                <a:cubicBezTo>
                  <a:pt x="1111994" y="368764"/>
                  <a:pt x="1106684" y="374499"/>
                  <a:pt x="1099875" y="377763"/>
                </a:cubicBezTo>
                <a:lnTo>
                  <a:pt x="1098984" y="377763"/>
                </a:lnTo>
                <a:lnTo>
                  <a:pt x="928065" y="450229"/>
                </a:lnTo>
                <a:lnTo>
                  <a:pt x="879062" y="574668"/>
                </a:lnTo>
                <a:lnTo>
                  <a:pt x="1019539" y="525516"/>
                </a:lnTo>
                <a:lnTo>
                  <a:pt x="1062751" y="466118"/>
                </a:lnTo>
                <a:cubicBezTo>
                  <a:pt x="1065455" y="462266"/>
                  <a:pt x="1069080" y="459152"/>
                  <a:pt x="1073294" y="457060"/>
                </a:cubicBezTo>
                <a:cubicBezTo>
                  <a:pt x="1082852" y="452382"/>
                  <a:pt x="1094180" y="453175"/>
                  <a:pt x="1102993" y="459139"/>
                </a:cubicBezTo>
                <a:lnTo>
                  <a:pt x="1103885" y="459139"/>
                </a:lnTo>
                <a:cubicBezTo>
                  <a:pt x="1113768" y="466439"/>
                  <a:pt x="1118137" y="479071"/>
                  <a:pt x="1114873" y="490917"/>
                </a:cubicBezTo>
                <a:lnTo>
                  <a:pt x="1113388" y="495966"/>
                </a:lnTo>
                <a:lnTo>
                  <a:pt x="1118289" y="497896"/>
                </a:lnTo>
                <a:cubicBezTo>
                  <a:pt x="1123731" y="500153"/>
                  <a:pt x="1128418" y="503913"/>
                  <a:pt x="1131802" y="508736"/>
                </a:cubicBezTo>
                <a:cubicBezTo>
                  <a:pt x="1133373" y="510738"/>
                  <a:pt x="1134579" y="513000"/>
                  <a:pt x="1135366" y="515419"/>
                </a:cubicBezTo>
                <a:cubicBezTo>
                  <a:pt x="1137810" y="521826"/>
                  <a:pt x="1137810" y="528909"/>
                  <a:pt x="1135366" y="535317"/>
                </a:cubicBezTo>
                <a:cubicBezTo>
                  <a:pt x="1132250" y="543263"/>
                  <a:pt x="1125866" y="549483"/>
                  <a:pt x="1117843" y="552394"/>
                </a:cubicBezTo>
                <a:lnTo>
                  <a:pt x="1056811" y="573629"/>
                </a:lnTo>
                <a:lnTo>
                  <a:pt x="981078" y="677576"/>
                </a:lnTo>
                <a:lnTo>
                  <a:pt x="1103291" y="659459"/>
                </a:lnTo>
                <a:lnTo>
                  <a:pt x="1213771" y="507994"/>
                </a:lnTo>
                <a:cubicBezTo>
                  <a:pt x="1216557" y="504256"/>
                  <a:pt x="1220164" y="501207"/>
                  <a:pt x="1224315" y="499084"/>
                </a:cubicBezTo>
                <a:cubicBezTo>
                  <a:pt x="1234149" y="494243"/>
                  <a:pt x="1245852" y="495213"/>
                  <a:pt x="1254756" y="501608"/>
                </a:cubicBezTo>
                <a:cubicBezTo>
                  <a:pt x="1265320" y="509428"/>
                  <a:pt x="1269487" y="523261"/>
                  <a:pt x="1265002" y="535614"/>
                </a:cubicBezTo>
                <a:cubicBezTo>
                  <a:pt x="1264049" y="537959"/>
                  <a:pt x="1262855" y="540198"/>
                  <a:pt x="1261438" y="542296"/>
                </a:cubicBezTo>
                <a:lnTo>
                  <a:pt x="1184666" y="647283"/>
                </a:lnTo>
                <a:lnTo>
                  <a:pt x="1315045" y="627978"/>
                </a:lnTo>
                <a:lnTo>
                  <a:pt x="1383057" y="534723"/>
                </a:lnTo>
                <a:cubicBezTo>
                  <a:pt x="1385847" y="530893"/>
                  <a:pt x="1389513" y="527788"/>
                  <a:pt x="1393748" y="525665"/>
                </a:cubicBezTo>
                <a:cubicBezTo>
                  <a:pt x="1403646" y="521542"/>
                  <a:pt x="1414997" y="523075"/>
                  <a:pt x="1423447" y="529674"/>
                </a:cubicBezTo>
                <a:cubicBezTo>
                  <a:pt x="1433890" y="537513"/>
                  <a:pt x="1437988" y="551254"/>
                  <a:pt x="1433545" y="563531"/>
                </a:cubicBezTo>
                <a:cubicBezTo>
                  <a:pt x="1432694" y="565952"/>
                  <a:pt x="1431440" y="568212"/>
                  <a:pt x="1429833" y="570213"/>
                </a:cubicBezTo>
                <a:lnTo>
                  <a:pt x="1395530" y="617435"/>
                </a:lnTo>
                <a:lnTo>
                  <a:pt x="1532592" y="596943"/>
                </a:lnTo>
                <a:cubicBezTo>
                  <a:pt x="1548527" y="594709"/>
                  <a:pt x="1563342" y="605575"/>
                  <a:pt x="1566003" y="621445"/>
                </a:cubicBezTo>
                <a:cubicBezTo>
                  <a:pt x="1566796" y="626452"/>
                  <a:pt x="1566232" y="631579"/>
                  <a:pt x="1564370" y="636294"/>
                </a:cubicBezTo>
                <a:cubicBezTo>
                  <a:pt x="1560744" y="645949"/>
                  <a:pt x="1552369" y="653033"/>
                  <a:pt x="1542244" y="655005"/>
                </a:cubicBezTo>
                <a:lnTo>
                  <a:pt x="1407558" y="675052"/>
                </a:lnTo>
                <a:close/>
                <a:moveTo>
                  <a:pt x="904603" y="749299"/>
                </a:moveTo>
                <a:lnTo>
                  <a:pt x="846393" y="758061"/>
                </a:lnTo>
                <a:lnTo>
                  <a:pt x="890941" y="812856"/>
                </a:lnTo>
                <a:lnTo>
                  <a:pt x="992216" y="823547"/>
                </a:lnTo>
                <a:close/>
                <a:moveTo>
                  <a:pt x="868222" y="767267"/>
                </a:moveTo>
                <a:lnTo>
                  <a:pt x="901039" y="762367"/>
                </a:lnTo>
                <a:lnTo>
                  <a:pt x="955686" y="808995"/>
                </a:lnTo>
                <a:lnTo>
                  <a:pt x="896287" y="802758"/>
                </a:lnTo>
                <a:close/>
                <a:moveTo>
                  <a:pt x="851145" y="648471"/>
                </a:moveTo>
                <a:lnTo>
                  <a:pt x="829464" y="702078"/>
                </a:lnTo>
                <a:lnTo>
                  <a:pt x="899406" y="691683"/>
                </a:lnTo>
                <a:lnTo>
                  <a:pt x="958804" y="610010"/>
                </a:lnTo>
                <a:close/>
                <a:moveTo>
                  <a:pt x="847878" y="688416"/>
                </a:moveTo>
                <a:lnTo>
                  <a:pt x="859906" y="657678"/>
                </a:lnTo>
                <a:lnTo>
                  <a:pt x="927917" y="633918"/>
                </a:lnTo>
                <a:lnTo>
                  <a:pt x="893020" y="681585"/>
                </a:lnTo>
                <a:close/>
                <a:moveTo>
                  <a:pt x="842383" y="847604"/>
                </a:moveTo>
                <a:lnTo>
                  <a:pt x="805705" y="801867"/>
                </a:lnTo>
                <a:lnTo>
                  <a:pt x="779867" y="867205"/>
                </a:lnTo>
                <a:lnTo>
                  <a:pt x="821445" y="959718"/>
                </a:lnTo>
                <a:close/>
                <a:moveTo>
                  <a:pt x="809120" y="824735"/>
                </a:moveTo>
                <a:lnTo>
                  <a:pt x="830058" y="850722"/>
                </a:lnTo>
                <a:lnTo>
                  <a:pt x="816842" y="920961"/>
                </a:lnTo>
                <a:lnTo>
                  <a:pt x="792489" y="866908"/>
                </a:lnTo>
                <a:close/>
                <a:moveTo>
                  <a:pt x="678295" y="798452"/>
                </a:moveTo>
                <a:lnTo>
                  <a:pt x="618897" y="880124"/>
                </a:lnTo>
                <a:lnTo>
                  <a:pt x="727151" y="842258"/>
                </a:lnTo>
                <a:lnTo>
                  <a:pt x="748534" y="788057"/>
                </a:lnTo>
                <a:close/>
                <a:moveTo>
                  <a:pt x="649784" y="856365"/>
                </a:moveTo>
                <a:lnTo>
                  <a:pt x="684681" y="808549"/>
                </a:lnTo>
                <a:lnTo>
                  <a:pt x="729229" y="801718"/>
                </a:lnTo>
                <a:lnTo>
                  <a:pt x="717201" y="832606"/>
                </a:lnTo>
                <a:close/>
                <a:moveTo>
                  <a:pt x="756404" y="530565"/>
                </a:moveTo>
                <a:lnTo>
                  <a:pt x="735318" y="642679"/>
                </a:lnTo>
                <a:lnTo>
                  <a:pt x="772145" y="688416"/>
                </a:lnTo>
                <a:lnTo>
                  <a:pt x="797983" y="623078"/>
                </a:lnTo>
                <a:close/>
                <a:moveTo>
                  <a:pt x="747791" y="639561"/>
                </a:moveTo>
                <a:lnTo>
                  <a:pt x="761008" y="569174"/>
                </a:lnTo>
                <a:lnTo>
                  <a:pt x="784915" y="623226"/>
                </a:lnTo>
                <a:lnTo>
                  <a:pt x="768284" y="665399"/>
                </a:lnTo>
                <a:close/>
                <a:moveTo>
                  <a:pt x="687205" y="676091"/>
                </a:moveTo>
                <a:lnTo>
                  <a:pt x="586080" y="665399"/>
                </a:lnTo>
                <a:lnTo>
                  <a:pt x="673247" y="739647"/>
                </a:lnTo>
                <a:lnTo>
                  <a:pt x="731308" y="730886"/>
                </a:lnTo>
                <a:close/>
                <a:moveTo>
                  <a:pt x="622164" y="680843"/>
                </a:moveTo>
                <a:lnTo>
                  <a:pt x="681562" y="686931"/>
                </a:lnTo>
                <a:lnTo>
                  <a:pt x="709925" y="722570"/>
                </a:lnTo>
                <a:lnTo>
                  <a:pt x="677107" y="727322"/>
                </a:lnTo>
                <a:close/>
              </a:path>
            </a:pathLst>
          </a:custGeom>
          <a:no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10"/>
          <p:cNvSpPr/>
          <p:nvPr/>
        </p:nvSpPr>
        <p:spPr>
          <a:xfrm>
            <a:off x="8938004" y="5148978"/>
            <a:ext cx="966893" cy="868709"/>
          </a:xfrm>
          <a:custGeom>
            <a:avLst/>
            <a:gdLst/>
            <a:ahLst/>
            <a:cxnLst/>
            <a:rect l="l" t="t" r="r" b="b"/>
            <a:pathLst>
              <a:path w="957320" h="860108" extrusionOk="0">
                <a:moveTo>
                  <a:pt x="6602" y="397752"/>
                </a:moveTo>
                <a:lnTo>
                  <a:pt x="107312" y="400033"/>
                </a:lnTo>
                <a:lnTo>
                  <a:pt x="50478" y="341643"/>
                </a:lnTo>
                <a:cubicBezTo>
                  <a:pt x="43135" y="334406"/>
                  <a:pt x="43021" y="322564"/>
                  <a:pt x="50250" y="315194"/>
                </a:cubicBezTo>
                <a:cubicBezTo>
                  <a:pt x="50319" y="315115"/>
                  <a:pt x="50387" y="315035"/>
                  <a:pt x="50478" y="314957"/>
                </a:cubicBezTo>
                <a:cubicBezTo>
                  <a:pt x="57844" y="307622"/>
                  <a:pt x="69711" y="307622"/>
                  <a:pt x="77077" y="314957"/>
                </a:cubicBezTo>
                <a:lnTo>
                  <a:pt x="161873" y="400717"/>
                </a:lnTo>
                <a:lnTo>
                  <a:pt x="230075" y="402314"/>
                </a:lnTo>
                <a:lnTo>
                  <a:pt x="102993" y="270709"/>
                </a:lnTo>
                <a:cubicBezTo>
                  <a:pt x="96991" y="264300"/>
                  <a:pt x="96991" y="254309"/>
                  <a:pt x="102993" y="247900"/>
                </a:cubicBezTo>
                <a:cubicBezTo>
                  <a:pt x="109426" y="241986"/>
                  <a:pt x="119293" y="241986"/>
                  <a:pt x="125726" y="247900"/>
                </a:cubicBezTo>
                <a:lnTo>
                  <a:pt x="277816" y="403682"/>
                </a:lnTo>
                <a:lnTo>
                  <a:pt x="348063" y="405279"/>
                </a:lnTo>
                <a:lnTo>
                  <a:pt x="235531" y="291236"/>
                </a:lnTo>
                <a:cubicBezTo>
                  <a:pt x="229052" y="282409"/>
                  <a:pt x="230938" y="269988"/>
                  <a:pt x="239737" y="263494"/>
                </a:cubicBezTo>
                <a:cubicBezTo>
                  <a:pt x="244488" y="260000"/>
                  <a:pt x="250513" y="258798"/>
                  <a:pt x="256218" y="260217"/>
                </a:cubicBezTo>
                <a:lnTo>
                  <a:pt x="404216" y="318835"/>
                </a:lnTo>
                <a:lnTo>
                  <a:pt x="375571" y="254971"/>
                </a:lnTo>
                <a:lnTo>
                  <a:pt x="173695" y="176738"/>
                </a:lnTo>
                <a:cubicBezTo>
                  <a:pt x="165238" y="173205"/>
                  <a:pt x="161237" y="163459"/>
                  <a:pt x="164738" y="154969"/>
                </a:cubicBezTo>
                <a:cubicBezTo>
                  <a:pt x="168148" y="146749"/>
                  <a:pt x="177401" y="142675"/>
                  <a:pt x="185744" y="145718"/>
                </a:cubicBezTo>
                <a:lnTo>
                  <a:pt x="356248" y="211863"/>
                </a:lnTo>
                <a:lnTo>
                  <a:pt x="328285" y="149367"/>
                </a:lnTo>
                <a:lnTo>
                  <a:pt x="216434" y="103750"/>
                </a:lnTo>
                <a:cubicBezTo>
                  <a:pt x="206773" y="99846"/>
                  <a:pt x="202090" y="88820"/>
                  <a:pt x="205977" y="79120"/>
                </a:cubicBezTo>
                <a:cubicBezTo>
                  <a:pt x="205977" y="79120"/>
                  <a:pt x="205977" y="79117"/>
                  <a:pt x="205977" y="79117"/>
                </a:cubicBezTo>
                <a:cubicBezTo>
                  <a:pt x="209864" y="69542"/>
                  <a:pt x="220709" y="64871"/>
                  <a:pt x="230302" y="68625"/>
                </a:cubicBezTo>
                <a:lnTo>
                  <a:pt x="306233" y="99189"/>
                </a:lnTo>
                <a:lnTo>
                  <a:pt x="265085" y="7955"/>
                </a:lnTo>
                <a:cubicBezTo>
                  <a:pt x="264175" y="5448"/>
                  <a:pt x="264175" y="2706"/>
                  <a:pt x="265085" y="200"/>
                </a:cubicBezTo>
                <a:cubicBezTo>
                  <a:pt x="267608" y="1071"/>
                  <a:pt x="269723" y="2862"/>
                  <a:pt x="270996" y="5218"/>
                </a:cubicBezTo>
                <a:lnTo>
                  <a:pt x="319418" y="93715"/>
                </a:lnTo>
                <a:lnTo>
                  <a:pt x="341016" y="14797"/>
                </a:lnTo>
                <a:cubicBezTo>
                  <a:pt x="343517" y="4645"/>
                  <a:pt x="353724" y="-1559"/>
                  <a:pt x="363840" y="941"/>
                </a:cubicBezTo>
                <a:cubicBezTo>
                  <a:pt x="373957" y="3441"/>
                  <a:pt x="380141" y="13698"/>
                  <a:pt x="377663" y="23850"/>
                </a:cubicBezTo>
                <a:cubicBezTo>
                  <a:pt x="377572" y="24181"/>
                  <a:pt x="377481" y="24507"/>
                  <a:pt x="377390" y="24833"/>
                </a:cubicBezTo>
                <a:lnTo>
                  <a:pt x="345563" y="141156"/>
                </a:lnTo>
                <a:lnTo>
                  <a:pt x="378299" y="201143"/>
                </a:lnTo>
                <a:lnTo>
                  <a:pt x="428769" y="25289"/>
                </a:lnTo>
                <a:cubicBezTo>
                  <a:pt x="431928" y="16658"/>
                  <a:pt x="441477" y="12231"/>
                  <a:pt x="450070" y="15404"/>
                </a:cubicBezTo>
                <a:cubicBezTo>
                  <a:pt x="457776" y="18248"/>
                  <a:pt x="462255" y="26334"/>
                  <a:pt x="460596" y="34413"/>
                </a:cubicBezTo>
                <a:lnTo>
                  <a:pt x="401033" y="242426"/>
                </a:lnTo>
                <a:lnTo>
                  <a:pt x="434906" y="304237"/>
                </a:lnTo>
                <a:lnTo>
                  <a:pt x="477646" y="149596"/>
                </a:lnTo>
                <a:cubicBezTo>
                  <a:pt x="482034" y="139560"/>
                  <a:pt x="493696" y="134998"/>
                  <a:pt x="503699" y="139402"/>
                </a:cubicBezTo>
                <a:cubicBezTo>
                  <a:pt x="509019" y="141743"/>
                  <a:pt x="513042" y="146302"/>
                  <a:pt x="514702" y="151876"/>
                </a:cubicBezTo>
                <a:lnTo>
                  <a:pt x="537436" y="311536"/>
                </a:lnTo>
                <a:lnTo>
                  <a:pt x="578584" y="254515"/>
                </a:lnTo>
                <a:lnTo>
                  <a:pt x="545166" y="40571"/>
                </a:lnTo>
                <a:cubicBezTo>
                  <a:pt x="543188" y="31593"/>
                  <a:pt x="548825" y="22700"/>
                  <a:pt x="557760" y="20705"/>
                </a:cubicBezTo>
                <a:cubicBezTo>
                  <a:pt x="566717" y="18709"/>
                  <a:pt x="575583" y="24368"/>
                  <a:pt x="577561" y="33343"/>
                </a:cubicBezTo>
                <a:cubicBezTo>
                  <a:pt x="577720" y="34073"/>
                  <a:pt x="577834" y="34809"/>
                  <a:pt x="577902" y="35553"/>
                </a:cubicBezTo>
                <a:lnTo>
                  <a:pt x="606092" y="216424"/>
                </a:lnTo>
                <a:lnTo>
                  <a:pt x="646331" y="159175"/>
                </a:lnTo>
                <a:lnTo>
                  <a:pt x="629280" y="39659"/>
                </a:lnTo>
                <a:cubicBezTo>
                  <a:pt x="627825" y="29392"/>
                  <a:pt x="634964" y="19895"/>
                  <a:pt x="645194" y="18447"/>
                </a:cubicBezTo>
                <a:cubicBezTo>
                  <a:pt x="655424" y="16998"/>
                  <a:pt x="664882" y="24146"/>
                  <a:pt x="666336" y="34413"/>
                </a:cubicBezTo>
                <a:lnTo>
                  <a:pt x="678158" y="115383"/>
                </a:lnTo>
                <a:lnTo>
                  <a:pt x="737039" y="33728"/>
                </a:lnTo>
                <a:cubicBezTo>
                  <a:pt x="738653" y="31541"/>
                  <a:pt x="740994" y="30004"/>
                  <a:pt x="743631" y="29395"/>
                </a:cubicBezTo>
                <a:cubicBezTo>
                  <a:pt x="744063" y="32061"/>
                  <a:pt x="743586" y="34796"/>
                  <a:pt x="742267" y="37150"/>
                </a:cubicBezTo>
                <a:lnTo>
                  <a:pt x="689980" y="123138"/>
                </a:lnTo>
                <a:lnTo>
                  <a:pt x="769093" y="102610"/>
                </a:lnTo>
                <a:cubicBezTo>
                  <a:pt x="779369" y="100808"/>
                  <a:pt x="789145" y="107699"/>
                  <a:pt x="790941" y="117997"/>
                </a:cubicBezTo>
                <a:cubicBezTo>
                  <a:pt x="792509" y="127100"/>
                  <a:pt x="787326" y="136020"/>
                  <a:pt x="778641" y="139104"/>
                </a:cubicBezTo>
                <a:lnTo>
                  <a:pt x="662017" y="169439"/>
                </a:lnTo>
                <a:lnTo>
                  <a:pt x="626552" y="228057"/>
                </a:lnTo>
                <a:lnTo>
                  <a:pt x="803876" y="182440"/>
                </a:lnTo>
                <a:cubicBezTo>
                  <a:pt x="812833" y="180417"/>
                  <a:pt x="821768" y="185859"/>
                  <a:pt x="824109" y="194756"/>
                </a:cubicBezTo>
                <a:cubicBezTo>
                  <a:pt x="826337" y="203547"/>
                  <a:pt x="821040" y="212483"/>
                  <a:pt x="812288" y="214721"/>
                </a:cubicBezTo>
                <a:cubicBezTo>
                  <a:pt x="812128" y="214757"/>
                  <a:pt x="811992" y="214794"/>
                  <a:pt x="811833" y="214828"/>
                </a:cubicBezTo>
                <a:lnTo>
                  <a:pt x="602000" y="267059"/>
                </a:lnTo>
                <a:lnTo>
                  <a:pt x="565626" y="327274"/>
                </a:lnTo>
                <a:lnTo>
                  <a:pt x="720671" y="287131"/>
                </a:lnTo>
                <a:cubicBezTo>
                  <a:pt x="731514" y="285785"/>
                  <a:pt x="741381" y="293513"/>
                  <a:pt x="742722" y="304390"/>
                </a:cubicBezTo>
                <a:cubicBezTo>
                  <a:pt x="743449" y="310252"/>
                  <a:pt x="741540" y="316132"/>
                  <a:pt x="737493" y="320431"/>
                </a:cubicBezTo>
                <a:lnTo>
                  <a:pt x="611548" y="419876"/>
                </a:lnTo>
                <a:lnTo>
                  <a:pt x="681568" y="427175"/>
                </a:lnTo>
                <a:lnTo>
                  <a:pt x="850026" y="290324"/>
                </a:lnTo>
                <a:cubicBezTo>
                  <a:pt x="857096" y="285069"/>
                  <a:pt x="867008" y="286161"/>
                  <a:pt x="872760" y="292833"/>
                </a:cubicBezTo>
                <a:cubicBezTo>
                  <a:pt x="878057" y="299949"/>
                  <a:pt x="876852" y="309987"/>
                  <a:pt x="870031" y="315641"/>
                </a:cubicBezTo>
                <a:lnTo>
                  <a:pt x="727718" y="429684"/>
                </a:lnTo>
                <a:lnTo>
                  <a:pt x="795919" y="436755"/>
                </a:lnTo>
                <a:lnTo>
                  <a:pt x="891628" y="366504"/>
                </a:lnTo>
                <a:cubicBezTo>
                  <a:pt x="900768" y="361484"/>
                  <a:pt x="912225" y="364851"/>
                  <a:pt x="917250" y="374022"/>
                </a:cubicBezTo>
                <a:cubicBezTo>
                  <a:pt x="921182" y="381243"/>
                  <a:pt x="920023" y="390189"/>
                  <a:pt x="914362" y="396155"/>
                </a:cubicBezTo>
                <a:lnTo>
                  <a:pt x="850253" y="446790"/>
                </a:lnTo>
                <a:lnTo>
                  <a:pt x="950281" y="457054"/>
                </a:lnTo>
                <a:cubicBezTo>
                  <a:pt x="952987" y="457362"/>
                  <a:pt x="955510" y="458660"/>
                  <a:pt x="957330" y="460704"/>
                </a:cubicBezTo>
                <a:cubicBezTo>
                  <a:pt x="955261" y="462330"/>
                  <a:pt x="952692" y="463213"/>
                  <a:pt x="950055" y="463213"/>
                </a:cubicBezTo>
                <a:lnTo>
                  <a:pt x="849344" y="460932"/>
                </a:lnTo>
                <a:lnTo>
                  <a:pt x="906860" y="519093"/>
                </a:lnTo>
                <a:cubicBezTo>
                  <a:pt x="914203" y="526330"/>
                  <a:pt x="914317" y="538173"/>
                  <a:pt x="907087" y="545542"/>
                </a:cubicBezTo>
                <a:cubicBezTo>
                  <a:pt x="907019" y="545622"/>
                  <a:pt x="906951" y="545702"/>
                  <a:pt x="906860" y="545779"/>
                </a:cubicBezTo>
                <a:cubicBezTo>
                  <a:pt x="899495" y="553114"/>
                  <a:pt x="887627" y="553114"/>
                  <a:pt x="880262" y="545779"/>
                </a:cubicBezTo>
                <a:lnTo>
                  <a:pt x="795464" y="459791"/>
                </a:lnTo>
                <a:lnTo>
                  <a:pt x="727263" y="458423"/>
                </a:lnTo>
                <a:lnTo>
                  <a:pt x="854345" y="590028"/>
                </a:lnTo>
                <a:cubicBezTo>
                  <a:pt x="860347" y="596437"/>
                  <a:pt x="860347" y="606427"/>
                  <a:pt x="854345" y="612836"/>
                </a:cubicBezTo>
                <a:cubicBezTo>
                  <a:pt x="847911" y="618750"/>
                  <a:pt x="838045" y="618750"/>
                  <a:pt x="831611" y="612836"/>
                </a:cubicBezTo>
                <a:lnTo>
                  <a:pt x="681113" y="457054"/>
                </a:lnTo>
                <a:lnTo>
                  <a:pt x="609502" y="455686"/>
                </a:lnTo>
                <a:lnTo>
                  <a:pt x="723171" y="569728"/>
                </a:lnTo>
                <a:cubicBezTo>
                  <a:pt x="729604" y="578747"/>
                  <a:pt x="727513" y="591282"/>
                  <a:pt x="718533" y="597728"/>
                </a:cubicBezTo>
                <a:cubicBezTo>
                  <a:pt x="713896" y="601056"/>
                  <a:pt x="708053" y="602237"/>
                  <a:pt x="702483" y="600976"/>
                </a:cubicBezTo>
                <a:lnTo>
                  <a:pt x="553577" y="541674"/>
                </a:lnTo>
                <a:lnTo>
                  <a:pt x="582222" y="605766"/>
                </a:lnTo>
                <a:lnTo>
                  <a:pt x="782961" y="683771"/>
                </a:lnTo>
                <a:cubicBezTo>
                  <a:pt x="791418" y="687256"/>
                  <a:pt x="795624" y="696815"/>
                  <a:pt x="792509" y="705439"/>
                </a:cubicBezTo>
                <a:cubicBezTo>
                  <a:pt x="789145" y="713992"/>
                  <a:pt x="779505" y="718193"/>
                  <a:pt x="770980" y="714818"/>
                </a:cubicBezTo>
                <a:cubicBezTo>
                  <a:pt x="770957" y="714809"/>
                  <a:pt x="770935" y="714799"/>
                  <a:pt x="770912" y="714790"/>
                </a:cubicBezTo>
                <a:lnTo>
                  <a:pt x="600408" y="648646"/>
                </a:lnTo>
                <a:lnTo>
                  <a:pt x="628371" y="711141"/>
                </a:lnTo>
                <a:lnTo>
                  <a:pt x="740221" y="756758"/>
                </a:lnTo>
                <a:cubicBezTo>
                  <a:pt x="749792" y="760542"/>
                  <a:pt x="754521" y="771401"/>
                  <a:pt x="750747" y="781012"/>
                </a:cubicBezTo>
                <a:cubicBezTo>
                  <a:pt x="750724" y="781063"/>
                  <a:pt x="750702" y="781113"/>
                  <a:pt x="750679" y="781163"/>
                </a:cubicBezTo>
                <a:cubicBezTo>
                  <a:pt x="746791" y="790738"/>
                  <a:pt x="735948" y="795409"/>
                  <a:pt x="726354" y="791655"/>
                </a:cubicBezTo>
                <a:lnTo>
                  <a:pt x="650423" y="761320"/>
                </a:lnTo>
                <a:lnTo>
                  <a:pt x="691571" y="852554"/>
                </a:lnTo>
                <a:cubicBezTo>
                  <a:pt x="692571" y="855040"/>
                  <a:pt x="692571" y="857822"/>
                  <a:pt x="691571" y="860308"/>
                </a:cubicBezTo>
                <a:cubicBezTo>
                  <a:pt x="689047" y="859437"/>
                  <a:pt x="686933" y="857647"/>
                  <a:pt x="685660" y="855291"/>
                </a:cubicBezTo>
                <a:lnTo>
                  <a:pt x="637237" y="767022"/>
                </a:lnTo>
                <a:lnTo>
                  <a:pt x="615640" y="845711"/>
                </a:lnTo>
                <a:cubicBezTo>
                  <a:pt x="612867" y="855560"/>
                  <a:pt x="602796" y="861419"/>
                  <a:pt x="592906" y="858940"/>
                </a:cubicBezTo>
                <a:cubicBezTo>
                  <a:pt x="583017" y="856267"/>
                  <a:pt x="577129" y="846078"/>
                  <a:pt x="579721" y="836132"/>
                </a:cubicBezTo>
                <a:lnTo>
                  <a:pt x="611548" y="719580"/>
                </a:lnTo>
                <a:lnTo>
                  <a:pt x="578811" y="660962"/>
                </a:lnTo>
                <a:lnTo>
                  <a:pt x="527888" y="835903"/>
                </a:lnTo>
                <a:cubicBezTo>
                  <a:pt x="525160" y="844653"/>
                  <a:pt x="516020" y="849684"/>
                  <a:pt x="507200" y="847308"/>
                </a:cubicBezTo>
                <a:cubicBezTo>
                  <a:pt x="498425" y="844767"/>
                  <a:pt x="493355" y="835596"/>
                  <a:pt x="495833" y="826780"/>
                </a:cubicBezTo>
                <a:lnTo>
                  <a:pt x="555395" y="618538"/>
                </a:lnTo>
                <a:lnTo>
                  <a:pt x="521522" y="556955"/>
                </a:lnTo>
                <a:lnTo>
                  <a:pt x="479010" y="711597"/>
                </a:lnTo>
                <a:cubicBezTo>
                  <a:pt x="476578" y="720045"/>
                  <a:pt x="468007" y="725141"/>
                  <a:pt x="459459" y="723229"/>
                </a:cubicBezTo>
                <a:cubicBezTo>
                  <a:pt x="450729" y="724044"/>
                  <a:pt x="442908" y="717808"/>
                  <a:pt x="441726" y="709088"/>
                </a:cubicBezTo>
                <a:lnTo>
                  <a:pt x="418992" y="549429"/>
                </a:lnTo>
                <a:lnTo>
                  <a:pt x="378072" y="606450"/>
                </a:lnTo>
                <a:lnTo>
                  <a:pt x="411263" y="820622"/>
                </a:lnTo>
                <a:cubicBezTo>
                  <a:pt x="412036" y="829784"/>
                  <a:pt x="405261" y="837842"/>
                  <a:pt x="396123" y="838618"/>
                </a:cubicBezTo>
                <a:cubicBezTo>
                  <a:pt x="387847" y="839320"/>
                  <a:pt x="380323" y="833775"/>
                  <a:pt x="378526" y="825640"/>
                </a:cubicBezTo>
                <a:lnTo>
                  <a:pt x="350337" y="644996"/>
                </a:lnTo>
                <a:lnTo>
                  <a:pt x="310325" y="700193"/>
                </a:lnTo>
                <a:lnTo>
                  <a:pt x="327603" y="819709"/>
                </a:lnTo>
                <a:cubicBezTo>
                  <a:pt x="328967" y="830078"/>
                  <a:pt x="321783" y="839619"/>
                  <a:pt x="311462" y="841149"/>
                </a:cubicBezTo>
                <a:cubicBezTo>
                  <a:pt x="301277" y="842632"/>
                  <a:pt x="291820" y="835545"/>
                  <a:pt x="290342" y="825323"/>
                </a:cubicBezTo>
                <a:cubicBezTo>
                  <a:pt x="290342" y="825277"/>
                  <a:pt x="290319" y="825229"/>
                  <a:pt x="290319" y="825183"/>
                </a:cubicBezTo>
                <a:lnTo>
                  <a:pt x="277816" y="744897"/>
                </a:lnTo>
                <a:lnTo>
                  <a:pt x="218708" y="826552"/>
                </a:lnTo>
                <a:cubicBezTo>
                  <a:pt x="217003" y="828648"/>
                  <a:pt x="214707" y="830162"/>
                  <a:pt x="212115" y="830885"/>
                </a:cubicBezTo>
                <a:cubicBezTo>
                  <a:pt x="211637" y="828219"/>
                  <a:pt x="212115" y="825471"/>
                  <a:pt x="213479" y="823131"/>
                </a:cubicBezTo>
                <a:lnTo>
                  <a:pt x="265767" y="736915"/>
                </a:lnTo>
                <a:lnTo>
                  <a:pt x="186653" y="757442"/>
                </a:lnTo>
                <a:cubicBezTo>
                  <a:pt x="176741" y="760054"/>
                  <a:pt x="166579" y="754144"/>
                  <a:pt x="163919" y="744213"/>
                </a:cubicBezTo>
                <a:cubicBezTo>
                  <a:pt x="161464" y="734216"/>
                  <a:pt x="167421" y="724083"/>
                  <a:pt x="177332" y="721405"/>
                </a:cubicBezTo>
                <a:lnTo>
                  <a:pt x="293957" y="690841"/>
                </a:lnTo>
                <a:lnTo>
                  <a:pt x="329421" y="632452"/>
                </a:lnTo>
                <a:lnTo>
                  <a:pt x="152098" y="676700"/>
                </a:lnTo>
                <a:cubicBezTo>
                  <a:pt x="143231" y="678990"/>
                  <a:pt x="134184" y="673625"/>
                  <a:pt x="131887" y="664721"/>
                </a:cubicBezTo>
                <a:cubicBezTo>
                  <a:pt x="131887" y="664685"/>
                  <a:pt x="131864" y="664648"/>
                  <a:pt x="131864" y="664612"/>
                </a:cubicBezTo>
                <a:cubicBezTo>
                  <a:pt x="129728" y="655668"/>
                  <a:pt x="135229" y="646682"/>
                  <a:pt x="144141" y="644540"/>
                </a:cubicBezTo>
                <a:cubicBezTo>
                  <a:pt x="144141" y="644540"/>
                  <a:pt x="144141" y="644540"/>
                  <a:pt x="144141" y="644540"/>
                </a:cubicBezTo>
                <a:lnTo>
                  <a:pt x="353974" y="592081"/>
                </a:lnTo>
                <a:lnTo>
                  <a:pt x="390348" y="531866"/>
                </a:lnTo>
                <a:lnTo>
                  <a:pt x="235304" y="572237"/>
                </a:lnTo>
                <a:cubicBezTo>
                  <a:pt x="226801" y="574484"/>
                  <a:pt x="218026" y="569680"/>
                  <a:pt x="215298" y="561289"/>
                </a:cubicBezTo>
                <a:cubicBezTo>
                  <a:pt x="210024" y="554029"/>
                  <a:pt x="211546" y="543868"/>
                  <a:pt x="218708" y="538481"/>
                </a:cubicBezTo>
                <a:lnTo>
                  <a:pt x="346017" y="439035"/>
                </a:lnTo>
                <a:lnTo>
                  <a:pt x="275088" y="432877"/>
                </a:lnTo>
                <a:lnTo>
                  <a:pt x="106630" y="568588"/>
                </a:lnTo>
                <a:cubicBezTo>
                  <a:pt x="99697" y="574196"/>
                  <a:pt x="89534" y="573095"/>
                  <a:pt x="83941" y="566127"/>
                </a:cubicBezTo>
                <a:cubicBezTo>
                  <a:pt x="83919" y="566111"/>
                  <a:pt x="83919" y="566095"/>
                  <a:pt x="83896" y="566079"/>
                </a:cubicBezTo>
                <a:cubicBezTo>
                  <a:pt x="78372" y="559115"/>
                  <a:pt x="79372" y="548998"/>
                  <a:pt x="86170" y="543270"/>
                </a:cubicBezTo>
                <a:lnTo>
                  <a:pt x="228711" y="429228"/>
                </a:lnTo>
                <a:lnTo>
                  <a:pt x="160509" y="422157"/>
                </a:lnTo>
                <a:lnTo>
                  <a:pt x="65710" y="496741"/>
                </a:lnTo>
                <a:cubicBezTo>
                  <a:pt x="56570" y="501761"/>
                  <a:pt x="45113" y="498395"/>
                  <a:pt x="40088" y="489223"/>
                </a:cubicBezTo>
                <a:cubicBezTo>
                  <a:pt x="36155" y="482002"/>
                  <a:pt x="37315" y="473057"/>
                  <a:pt x="42976" y="467090"/>
                </a:cubicBezTo>
                <a:lnTo>
                  <a:pt x="107085" y="416683"/>
                </a:lnTo>
                <a:lnTo>
                  <a:pt x="7056" y="406191"/>
                </a:lnTo>
                <a:cubicBezTo>
                  <a:pt x="4373" y="405965"/>
                  <a:pt x="1850" y="404745"/>
                  <a:pt x="9" y="402770"/>
                </a:cubicBezTo>
                <a:cubicBezTo>
                  <a:pt x="1554" y="400368"/>
                  <a:pt x="3874" y="398591"/>
                  <a:pt x="6602" y="397752"/>
                </a:cubicBezTo>
                <a:close/>
                <a:moveTo>
                  <a:pt x="415810" y="491039"/>
                </a:moveTo>
                <a:lnTo>
                  <a:pt x="436952" y="455686"/>
                </a:lnTo>
                <a:lnTo>
                  <a:pt x="418310" y="460475"/>
                </a:lnTo>
                <a:lnTo>
                  <a:pt x="433542" y="448615"/>
                </a:lnTo>
                <a:lnTo>
                  <a:pt x="391485" y="444053"/>
                </a:lnTo>
                <a:lnTo>
                  <a:pt x="292366" y="524111"/>
                </a:lnTo>
                <a:close/>
                <a:moveTo>
                  <a:pt x="499698" y="515216"/>
                </a:moveTo>
                <a:lnTo>
                  <a:pt x="479692" y="478722"/>
                </a:lnTo>
                <a:lnTo>
                  <a:pt x="474463" y="497197"/>
                </a:lnTo>
                <a:lnTo>
                  <a:pt x="471735" y="478038"/>
                </a:lnTo>
                <a:lnTo>
                  <a:pt x="447183" y="511795"/>
                </a:lnTo>
                <a:lnTo>
                  <a:pt x="465597" y="637926"/>
                </a:lnTo>
                <a:close/>
                <a:moveTo>
                  <a:pt x="561988" y="455686"/>
                </a:moveTo>
                <a:lnTo>
                  <a:pt x="520386" y="455686"/>
                </a:lnTo>
                <a:lnTo>
                  <a:pt x="534025" y="469371"/>
                </a:lnTo>
                <a:lnTo>
                  <a:pt x="516066" y="462300"/>
                </a:lnTo>
                <a:lnTo>
                  <a:pt x="533117" y="500162"/>
                </a:lnTo>
                <a:lnTo>
                  <a:pt x="651332" y="547376"/>
                </a:lnTo>
                <a:close/>
                <a:moveTo>
                  <a:pt x="541073" y="370838"/>
                </a:moveTo>
                <a:lnTo>
                  <a:pt x="519476" y="406647"/>
                </a:lnTo>
                <a:lnTo>
                  <a:pt x="538118" y="401630"/>
                </a:lnTo>
                <a:lnTo>
                  <a:pt x="522886" y="413718"/>
                </a:lnTo>
                <a:lnTo>
                  <a:pt x="564489" y="418052"/>
                </a:lnTo>
                <a:lnTo>
                  <a:pt x="664290" y="337994"/>
                </a:lnTo>
                <a:close/>
                <a:moveTo>
                  <a:pt x="457413" y="346889"/>
                </a:moveTo>
                <a:lnTo>
                  <a:pt x="477419" y="383383"/>
                </a:lnTo>
                <a:lnTo>
                  <a:pt x="482420" y="364452"/>
                </a:lnTo>
                <a:lnTo>
                  <a:pt x="485148" y="383611"/>
                </a:lnTo>
                <a:lnTo>
                  <a:pt x="509701" y="349854"/>
                </a:lnTo>
                <a:lnTo>
                  <a:pt x="491286" y="223723"/>
                </a:lnTo>
                <a:close/>
                <a:moveTo>
                  <a:pt x="394668" y="407332"/>
                </a:moveTo>
                <a:lnTo>
                  <a:pt x="436270" y="407332"/>
                </a:lnTo>
                <a:lnTo>
                  <a:pt x="422630" y="393418"/>
                </a:lnTo>
                <a:lnTo>
                  <a:pt x="440590" y="400717"/>
                </a:lnTo>
                <a:lnTo>
                  <a:pt x="423539" y="362627"/>
                </a:lnTo>
                <a:lnTo>
                  <a:pt x="305323" y="315641"/>
                </a:lnTo>
                <a:close/>
              </a:path>
            </a:pathLst>
          </a:custGeom>
          <a:solidFill>
            <a:srgbClr val="FFFFFF">
              <a:alpha val="42750"/>
            </a:srgbClr>
          </a:solid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10"/>
          <p:cNvSpPr/>
          <p:nvPr/>
        </p:nvSpPr>
        <p:spPr>
          <a:xfrm>
            <a:off x="11282090" y="1455722"/>
            <a:ext cx="645273" cy="589633"/>
          </a:xfrm>
          <a:custGeom>
            <a:avLst/>
            <a:gdLst/>
            <a:ahLst/>
            <a:cxnLst/>
            <a:rect l="l" t="t" r="r" b="b"/>
            <a:pathLst>
              <a:path w="638884" h="583795" extrusionOk="0">
                <a:moveTo>
                  <a:pt x="193252" y="429"/>
                </a:moveTo>
                <a:cubicBezTo>
                  <a:pt x="197434" y="1706"/>
                  <a:pt x="200890" y="4694"/>
                  <a:pt x="202800" y="8640"/>
                </a:cubicBezTo>
                <a:lnTo>
                  <a:pt x="222578" y="48783"/>
                </a:lnTo>
                <a:lnTo>
                  <a:pt x="226670" y="36922"/>
                </a:lnTo>
                <a:cubicBezTo>
                  <a:pt x="229625" y="28346"/>
                  <a:pt x="238946" y="23807"/>
                  <a:pt x="247494" y="26772"/>
                </a:cubicBezTo>
                <a:cubicBezTo>
                  <a:pt x="247608" y="26818"/>
                  <a:pt x="247698" y="26841"/>
                  <a:pt x="247812" y="26886"/>
                </a:cubicBezTo>
                <a:cubicBezTo>
                  <a:pt x="251928" y="28278"/>
                  <a:pt x="255360" y="31220"/>
                  <a:pt x="257361" y="35098"/>
                </a:cubicBezTo>
                <a:cubicBezTo>
                  <a:pt x="258020" y="36626"/>
                  <a:pt x="258474" y="38245"/>
                  <a:pt x="258725" y="39887"/>
                </a:cubicBezTo>
                <a:cubicBezTo>
                  <a:pt x="259407" y="42510"/>
                  <a:pt x="259407" y="45247"/>
                  <a:pt x="258725" y="47870"/>
                </a:cubicBezTo>
                <a:lnTo>
                  <a:pt x="243948" y="90294"/>
                </a:lnTo>
                <a:lnTo>
                  <a:pt x="261679" y="126103"/>
                </a:lnTo>
                <a:lnTo>
                  <a:pt x="275321" y="86645"/>
                </a:lnTo>
                <a:cubicBezTo>
                  <a:pt x="278526" y="78137"/>
                  <a:pt x="287870" y="73690"/>
                  <a:pt x="296463" y="76609"/>
                </a:cubicBezTo>
                <a:cubicBezTo>
                  <a:pt x="300646" y="78046"/>
                  <a:pt x="304079" y="81079"/>
                  <a:pt x="306011" y="85048"/>
                </a:cubicBezTo>
                <a:cubicBezTo>
                  <a:pt x="306670" y="86576"/>
                  <a:pt x="307125" y="88196"/>
                  <a:pt x="307375" y="89838"/>
                </a:cubicBezTo>
                <a:cubicBezTo>
                  <a:pt x="308057" y="92370"/>
                  <a:pt x="308057" y="95061"/>
                  <a:pt x="307375" y="97593"/>
                </a:cubicBezTo>
                <a:lnTo>
                  <a:pt x="281459" y="166931"/>
                </a:lnTo>
                <a:lnTo>
                  <a:pt x="297599" y="199775"/>
                </a:lnTo>
                <a:lnTo>
                  <a:pt x="310785" y="162597"/>
                </a:lnTo>
                <a:lnTo>
                  <a:pt x="304193" y="139788"/>
                </a:lnTo>
                <a:cubicBezTo>
                  <a:pt x="303011" y="135569"/>
                  <a:pt x="303578" y="131030"/>
                  <a:pt x="305783" y="127244"/>
                </a:cubicBezTo>
                <a:cubicBezTo>
                  <a:pt x="307943" y="123366"/>
                  <a:pt x="311536" y="120492"/>
                  <a:pt x="315786" y="119261"/>
                </a:cubicBezTo>
                <a:cubicBezTo>
                  <a:pt x="317060" y="119078"/>
                  <a:pt x="318378" y="119078"/>
                  <a:pt x="319652" y="119261"/>
                </a:cubicBezTo>
                <a:lnTo>
                  <a:pt x="319652" y="119261"/>
                </a:lnTo>
                <a:cubicBezTo>
                  <a:pt x="322334" y="119307"/>
                  <a:pt x="324972" y="119922"/>
                  <a:pt x="327380" y="121086"/>
                </a:cubicBezTo>
                <a:cubicBezTo>
                  <a:pt x="331791" y="116683"/>
                  <a:pt x="338316" y="115178"/>
                  <a:pt x="344203" y="117208"/>
                </a:cubicBezTo>
                <a:lnTo>
                  <a:pt x="344203" y="117208"/>
                </a:lnTo>
                <a:cubicBezTo>
                  <a:pt x="349569" y="119352"/>
                  <a:pt x="353389" y="124233"/>
                  <a:pt x="354206" y="129981"/>
                </a:cubicBezTo>
                <a:cubicBezTo>
                  <a:pt x="354889" y="132604"/>
                  <a:pt x="354889" y="135341"/>
                  <a:pt x="354206" y="137964"/>
                </a:cubicBezTo>
                <a:lnTo>
                  <a:pt x="344886" y="164422"/>
                </a:lnTo>
                <a:lnTo>
                  <a:pt x="357844" y="211179"/>
                </a:lnTo>
                <a:lnTo>
                  <a:pt x="380578" y="176054"/>
                </a:lnTo>
                <a:lnTo>
                  <a:pt x="365801" y="104663"/>
                </a:lnTo>
                <a:lnTo>
                  <a:pt x="365801" y="104663"/>
                </a:lnTo>
                <a:cubicBezTo>
                  <a:pt x="364277" y="95859"/>
                  <a:pt x="370030" y="87466"/>
                  <a:pt x="378759" y="85732"/>
                </a:cubicBezTo>
                <a:cubicBezTo>
                  <a:pt x="386216" y="84067"/>
                  <a:pt x="393786" y="87876"/>
                  <a:pt x="396946" y="94856"/>
                </a:cubicBezTo>
                <a:cubicBezTo>
                  <a:pt x="397605" y="95996"/>
                  <a:pt x="398060" y="97228"/>
                  <a:pt x="398310" y="98505"/>
                </a:cubicBezTo>
                <a:lnTo>
                  <a:pt x="406495" y="138192"/>
                </a:lnTo>
                <a:lnTo>
                  <a:pt x="429229" y="104892"/>
                </a:lnTo>
                <a:lnTo>
                  <a:pt x="420362" y="62012"/>
                </a:lnTo>
                <a:lnTo>
                  <a:pt x="420362" y="62012"/>
                </a:lnTo>
                <a:cubicBezTo>
                  <a:pt x="419817" y="57883"/>
                  <a:pt x="420704" y="53709"/>
                  <a:pt x="422863" y="50151"/>
                </a:cubicBezTo>
                <a:cubicBezTo>
                  <a:pt x="425387" y="46502"/>
                  <a:pt x="429205" y="43970"/>
                  <a:pt x="433548" y="43080"/>
                </a:cubicBezTo>
                <a:cubicBezTo>
                  <a:pt x="441004" y="41438"/>
                  <a:pt x="448574" y="45225"/>
                  <a:pt x="451735" y="52204"/>
                </a:cubicBezTo>
                <a:cubicBezTo>
                  <a:pt x="452280" y="53390"/>
                  <a:pt x="452758" y="54599"/>
                  <a:pt x="453099" y="55853"/>
                </a:cubicBezTo>
                <a:lnTo>
                  <a:pt x="455372" y="67029"/>
                </a:lnTo>
                <a:lnTo>
                  <a:pt x="479697" y="30536"/>
                </a:lnTo>
                <a:cubicBezTo>
                  <a:pt x="484858" y="23191"/>
                  <a:pt x="494860" y="21184"/>
                  <a:pt x="502431" y="25974"/>
                </a:cubicBezTo>
                <a:cubicBezTo>
                  <a:pt x="504955" y="27548"/>
                  <a:pt x="506932" y="29852"/>
                  <a:pt x="508114" y="32589"/>
                </a:cubicBezTo>
                <a:cubicBezTo>
                  <a:pt x="510706" y="37880"/>
                  <a:pt x="510251" y="44130"/>
                  <a:pt x="506978" y="49011"/>
                </a:cubicBezTo>
                <a:lnTo>
                  <a:pt x="482198" y="85960"/>
                </a:lnTo>
                <a:lnTo>
                  <a:pt x="494247" y="83680"/>
                </a:lnTo>
                <a:cubicBezTo>
                  <a:pt x="501658" y="82288"/>
                  <a:pt x="509093" y="86006"/>
                  <a:pt x="512434" y="92803"/>
                </a:cubicBezTo>
                <a:cubicBezTo>
                  <a:pt x="512933" y="94126"/>
                  <a:pt x="513321" y="95517"/>
                  <a:pt x="513570" y="96909"/>
                </a:cubicBezTo>
                <a:cubicBezTo>
                  <a:pt x="514889" y="102930"/>
                  <a:pt x="512570" y="109180"/>
                  <a:pt x="507659" y="112874"/>
                </a:cubicBezTo>
                <a:cubicBezTo>
                  <a:pt x="505590" y="114471"/>
                  <a:pt x="503182" y="115566"/>
                  <a:pt x="500612" y="116068"/>
                </a:cubicBezTo>
                <a:lnTo>
                  <a:pt x="455144" y="124735"/>
                </a:lnTo>
                <a:lnTo>
                  <a:pt x="432410" y="158035"/>
                </a:lnTo>
                <a:lnTo>
                  <a:pt x="473332" y="150052"/>
                </a:lnTo>
                <a:cubicBezTo>
                  <a:pt x="480698" y="148615"/>
                  <a:pt x="488109" y="152356"/>
                  <a:pt x="491292" y="159176"/>
                </a:cubicBezTo>
                <a:cubicBezTo>
                  <a:pt x="491951" y="160476"/>
                  <a:pt x="492406" y="161844"/>
                  <a:pt x="492656" y="163281"/>
                </a:cubicBezTo>
                <a:cubicBezTo>
                  <a:pt x="493860" y="169303"/>
                  <a:pt x="491564" y="175484"/>
                  <a:pt x="486745" y="179247"/>
                </a:cubicBezTo>
                <a:cubicBezTo>
                  <a:pt x="484630" y="180958"/>
                  <a:pt x="482130" y="182144"/>
                  <a:pt x="479470" y="182669"/>
                </a:cubicBezTo>
                <a:lnTo>
                  <a:pt x="406495" y="196582"/>
                </a:lnTo>
                <a:lnTo>
                  <a:pt x="386262" y="227145"/>
                </a:lnTo>
                <a:lnTo>
                  <a:pt x="424909" y="219618"/>
                </a:lnTo>
                <a:lnTo>
                  <a:pt x="442413" y="202056"/>
                </a:lnTo>
                <a:cubicBezTo>
                  <a:pt x="448848" y="196148"/>
                  <a:pt x="458714" y="196148"/>
                  <a:pt x="465147" y="202056"/>
                </a:cubicBezTo>
                <a:cubicBezTo>
                  <a:pt x="465966" y="203082"/>
                  <a:pt x="466739" y="204131"/>
                  <a:pt x="467421" y="205249"/>
                </a:cubicBezTo>
                <a:lnTo>
                  <a:pt x="467421" y="205249"/>
                </a:lnTo>
                <a:cubicBezTo>
                  <a:pt x="468626" y="207530"/>
                  <a:pt x="469399" y="209993"/>
                  <a:pt x="469694" y="212548"/>
                </a:cubicBezTo>
                <a:cubicBezTo>
                  <a:pt x="475695" y="214350"/>
                  <a:pt x="480175" y="219368"/>
                  <a:pt x="481289" y="225549"/>
                </a:cubicBezTo>
                <a:lnTo>
                  <a:pt x="481289" y="225549"/>
                </a:lnTo>
                <a:cubicBezTo>
                  <a:pt x="482107" y="231433"/>
                  <a:pt x="479789" y="237340"/>
                  <a:pt x="475150" y="241058"/>
                </a:cubicBezTo>
                <a:cubicBezTo>
                  <a:pt x="473059" y="242769"/>
                  <a:pt x="470535" y="243864"/>
                  <a:pt x="467875" y="244251"/>
                </a:cubicBezTo>
                <a:lnTo>
                  <a:pt x="440141" y="249725"/>
                </a:lnTo>
                <a:lnTo>
                  <a:pt x="406040" y="284166"/>
                </a:lnTo>
                <a:lnTo>
                  <a:pt x="448097" y="286903"/>
                </a:lnTo>
                <a:lnTo>
                  <a:pt x="502886" y="238093"/>
                </a:lnTo>
                <a:cubicBezTo>
                  <a:pt x="502886" y="238093"/>
                  <a:pt x="502886" y="238093"/>
                  <a:pt x="502886" y="238093"/>
                </a:cubicBezTo>
                <a:cubicBezTo>
                  <a:pt x="506182" y="235516"/>
                  <a:pt x="510297" y="234216"/>
                  <a:pt x="514481" y="234444"/>
                </a:cubicBezTo>
                <a:cubicBezTo>
                  <a:pt x="518800" y="234581"/>
                  <a:pt x="522868" y="236565"/>
                  <a:pt x="525620" y="239918"/>
                </a:cubicBezTo>
                <a:cubicBezTo>
                  <a:pt x="526734" y="241058"/>
                  <a:pt x="527643" y="242358"/>
                  <a:pt x="528348" y="243795"/>
                </a:cubicBezTo>
                <a:cubicBezTo>
                  <a:pt x="531507" y="250410"/>
                  <a:pt x="529939" y="258301"/>
                  <a:pt x="524484" y="263183"/>
                </a:cubicBezTo>
                <a:lnTo>
                  <a:pt x="494247" y="290325"/>
                </a:lnTo>
                <a:lnTo>
                  <a:pt x="534031" y="292834"/>
                </a:lnTo>
                <a:lnTo>
                  <a:pt x="566768" y="263411"/>
                </a:lnTo>
                <a:lnTo>
                  <a:pt x="566768" y="263411"/>
                </a:lnTo>
                <a:cubicBezTo>
                  <a:pt x="573634" y="257868"/>
                  <a:pt x="583613" y="258667"/>
                  <a:pt x="589502" y="265235"/>
                </a:cubicBezTo>
                <a:cubicBezTo>
                  <a:pt x="590616" y="266376"/>
                  <a:pt x="591525" y="267676"/>
                  <a:pt x="592230" y="269113"/>
                </a:cubicBezTo>
                <a:cubicBezTo>
                  <a:pt x="595344" y="275773"/>
                  <a:pt x="593662" y="283687"/>
                  <a:pt x="588138" y="288500"/>
                </a:cubicBezTo>
                <a:lnTo>
                  <a:pt x="579727" y="296027"/>
                </a:lnTo>
                <a:lnTo>
                  <a:pt x="623375" y="298764"/>
                </a:lnTo>
                <a:cubicBezTo>
                  <a:pt x="629332" y="299152"/>
                  <a:pt x="634628" y="302710"/>
                  <a:pt x="637242" y="308115"/>
                </a:cubicBezTo>
                <a:cubicBezTo>
                  <a:pt x="638538" y="310647"/>
                  <a:pt x="639084" y="313498"/>
                  <a:pt x="638834" y="316326"/>
                </a:cubicBezTo>
                <a:cubicBezTo>
                  <a:pt x="638357" y="325381"/>
                  <a:pt x="630650" y="332338"/>
                  <a:pt x="621624" y="331859"/>
                </a:cubicBezTo>
                <a:cubicBezTo>
                  <a:pt x="621534" y="331859"/>
                  <a:pt x="621420" y="331836"/>
                  <a:pt x="621328" y="331836"/>
                </a:cubicBezTo>
                <a:lnTo>
                  <a:pt x="575861" y="329099"/>
                </a:lnTo>
                <a:lnTo>
                  <a:pt x="584046" y="338451"/>
                </a:lnTo>
                <a:cubicBezTo>
                  <a:pt x="585001" y="339568"/>
                  <a:pt x="585842" y="340800"/>
                  <a:pt x="586546" y="342100"/>
                </a:cubicBezTo>
                <a:cubicBezTo>
                  <a:pt x="589616" y="348828"/>
                  <a:pt x="587956" y="356789"/>
                  <a:pt x="582454" y="361715"/>
                </a:cubicBezTo>
                <a:cubicBezTo>
                  <a:pt x="577748" y="365775"/>
                  <a:pt x="571201" y="366916"/>
                  <a:pt x="565404" y="364680"/>
                </a:cubicBezTo>
                <a:cubicBezTo>
                  <a:pt x="562972" y="363631"/>
                  <a:pt x="560811" y="362080"/>
                  <a:pt x="559038" y="360119"/>
                </a:cubicBezTo>
                <a:lnTo>
                  <a:pt x="529712" y="326134"/>
                </a:lnTo>
                <a:lnTo>
                  <a:pt x="489473" y="323625"/>
                </a:lnTo>
                <a:lnTo>
                  <a:pt x="516753" y="355101"/>
                </a:lnTo>
                <a:cubicBezTo>
                  <a:pt x="517708" y="356082"/>
                  <a:pt x="518481" y="357245"/>
                  <a:pt x="519026" y="358522"/>
                </a:cubicBezTo>
                <a:cubicBezTo>
                  <a:pt x="522391" y="365182"/>
                  <a:pt x="520800" y="373279"/>
                  <a:pt x="515162" y="378137"/>
                </a:cubicBezTo>
                <a:cubicBezTo>
                  <a:pt x="510457" y="382197"/>
                  <a:pt x="503909" y="383338"/>
                  <a:pt x="498112" y="381103"/>
                </a:cubicBezTo>
                <a:cubicBezTo>
                  <a:pt x="495611" y="380213"/>
                  <a:pt x="493406" y="378616"/>
                  <a:pt x="491747" y="376541"/>
                </a:cubicBezTo>
                <a:lnTo>
                  <a:pt x="443324" y="320660"/>
                </a:lnTo>
                <a:lnTo>
                  <a:pt x="406495" y="318379"/>
                </a:lnTo>
                <a:lnTo>
                  <a:pt x="432183" y="348030"/>
                </a:lnTo>
                <a:lnTo>
                  <a:pt x="456282" y="354188"/>
                </a:lnTo>
                <a:cubicBezTo>
                  <a:pt x="460919" y="355534"/>
                  <a:pt x="464807" y="358750"/>
                  <a:pt x="466966" y="363084"/>
                </a:cubicBezTo>
                <a:cubicBezTo>
                  <a:pt x="468217" y="366710"/>
                  <a:pt x="468217" y="370633"/>
                  <a:pt x="466966" y="374260"/>
                </a:cubicBezTo>
                <a:cubicBezTo>
                  <a:pt x="466649" y="375629"/>
                  <a:pt x="466102" y="376929"/>
                  <a:pt x="465375" y="378137"/>
                </a:cubicBezTo>
                <a:lnTo>
                  <a:pt x="465375" y="378137"/>
                </a:lnTo>
                <a:cubicBezTo>
                  <a:pt x="464147" y="380441"/>
                  <a:pt x="462351" y="382403"/>
                  <a:pt x="460146" y="383840"/>
                </a:cubicBezTo>
                <a:cubicBezTo>
                  <a:pt x="461692" y="389861"/>
                  <a:pt x="459669" y="396247"/>
                  <a:pt x="454917" y="400262"/>
                </a:cubicBezTo>
                <a:lnTo>
                  <a:pt x="454917" y="400262"/>
                </a:lnTo>
                <a:cubicBezTo>
                  <a:pt x="450166" y="403888"/>
                  <a:pt x="443915" y="404823"/>
                  <a:pt x="438322" y="402771"/>
                </a:cubicBezTo>
                <a:cubicBezTo>
                  <a:pt x="435957" y="401630"/>
                  <a:pt x="433798" y="400079"/>
                  <a:pt x="431957" y="398209"/>
                </a:cubicBezTo>
                <a:lnTo>
                  <a:pt x="413542" y="376769"/>
                </a:lnTo>
                <a:lnTo>
                  <a:pt x="366483" y="364680"/>
                </a:lnTo>
                <a:lnTo>
                  <a:pt x="385351" y="402314"/>
                </a:lnTo>
                <a:lnTo>
                  <a:pt x="454691" y="425123"/>
                </a:lnTo>
                <a:lnTo>
                  <a:pt x="454691" y="425123"/>
                </a:lnTo>
                <a:cubicBezTo>
                  <a:pt x="458669" y="426720"/>
                  <a:pt x="461896" y="429708"/>
                  <a:pt x="463783" y="433562"/>
                </a:cubicBezTo>
                <a:cubicBezTo>
                  <a:pt x="465375" y="437508"/>
                  <a:pt x="465375" y="441933"/>
                  <a:pt x="463783" y="445879"/>
                </a:cubicBezTo>
                <a:cubicBezTo>
                  <a:pt x="460987" y="454500"/>
                  <a:pt x="451735" y="459199"/>
                  <a:pt x="443142" y="456393"/>
                </a:cubicBezTo>
                <a:cubicBezTo>
                  <a:pt x="443118" y="456371"/>
                  <a:pt x="443118" y="456371"/>
                  <a:pt x="443096" y="456371"/>
                </a:cubicBezTo>
                <a:lnTo>
                  <a:pt x="404448" y="443598"/>
                </a:lnTo>
                <a:lnTo>
                  <a:pt x="422181" y="479407"/>
                </a:lnTo>
                <a:lnTo>
                  <a:pt x="463783" y="493092"/>
                </a:lnTo>
                <a:lnTo>
                  <a:pt x="463783" y="493092"/>
                </a:lnTo>
                <a:cubicBezTo>
                  <a:pt x="467717" y="494529"/>
                  <a:pt x="470899" y="497494"/>
                  <a:pt x="472650" y="501303"/>
                </a:cubicBezTo>
                <a:cubicBezTo>
                  <a:pt x="474241" y="505249"/>
                  <a:pt x="474241" y="509674"/>
                  <a:pt x="472650" y="513620"/>
                </a:cubicBezTo>
                <a:cubicBezTo>
                  <a:pt x="469626" y="522196"/>
                  <a:pt x="460396" y="526849"/>
                  <a:pt x="451735" y="524112"/>
                </a:cubicBezTo>
                <a:lnTo>
                  <a:pt x="440822" y="520462"/>
                </a:lnTo>
                <a:lnTo>
                  <a:pt x="460374" y="559921"/>
                </a:lnTo>
                <a:cubicBezTo>
                  <a:pt x="464716" y="567881"/>
                  <a:pt x="461806" y="577849"/>
                  <a:pt x="453894" y="582205"/>
                </a:cubicBezTo>
                <a:cubicBezTo>
                  <a:pt x="453553" y="582387"/>
                  <a:pt x="453213" y="582570"/>
                  <a:pt x="452871" y="582730"/>
                </a:cubicBezTo>
                <a:cubicBezTo>
                  <a:pt x="448802" y="584418"/>
                  <a:pt x="444210" y="584418"/>
                  <a:pt x="440141" y="582730"/>
                </a:cubicBezTo>
                <a:cubicBezTo>
                  <a:pt x="435957" y="581453"/>
                  <a:pt x="432502" y="578464"/>
                  <a:pt x="430593" y="574519"/>
                </a:cubicBezTo>
                <a:lnTo>
                  <a:pt x="410814" y="534376"/>
                </a:lnTo>
                <a:lnTo>
                  <a:pt x="406721" y="546236"/>
                </a:lnTo>
                <a:cubicBezTo>
                  <a:pt x="403516" y="554744"/>
                  <a:pt x="394172" y="559191"/>
                  <a:pt x="385579" y="556272"/>
                </a:cubicBezTo>
                <a:cubicBezTo>
                  <a:pt x="381397" y="554835"/>
                  <a:pt x="377964" y="551801"/>
                  <a:pt x="376031" y="547833"/>
                </a:cubicBezTo>
                <a:cubicBezTo>
                  <a:pt x="375304" y="546327"/>
                  <a:pt x="374849" y="544708"/>
                  <a:pt x="374667" y="543043"/>
                </a:cubicBezTo>
                <a:cubicBezTo>
                  <a:pt x="373984" y="540511"/>
                  <a:pt x="373984" y="537820"/>
                  <a:pt x="374667" y="535288"/>
                </a:cubicBezTo>
                <a:lnTo>
                  <a:pt x="389445" y="492864"/>
                </a:lnTo>
                <a:lnTo>
                  <a:pt x="371712" y="457055"/>
                </a:lnTo>
                <a:lnTo>
                  <a:pt x="358072" y="496286"/>
                </a:lnTo>
                <a:cubicBezTo>
                  <a:pt x="355071" y="504862"/>
                  <a:pt x="345750" y="509423"/>
                  <a:pt x="337156" y="506549"/>
                </a:cubicBezTo>
                <a:cubicBezTo>
                  <a:pt x="332928" y="505135"/>
                  <a:pt x="329403" y="502102"/>
                  <a:pt x="327380" y="498110"/>
                </a:cubicBezTo>
                <a:cubicBezTo>
                  <a:pt x="326721" y="496582"/>
                  <a:pt x="326266" y="494963"/>
                  <a:pt x="326016" y="493320"/>
                </a:cubicBezTo>
                <a:cubicBezTo>
                  <a:pt x="325335" y="490789"/>
                  <a:pt x="325335" y="488097"/>
                  <a:pt x="326016" y="485565"/>
                </a:cubicBezTo>
                <a:lnTo>
                  <a:pt x="350569" y="415543"/>
                </a:lnTo>
                <a:lnTo>
                  <a:pt x="334428" y="382699"/>
                </a:lnTo>
                <a:lnTo>
                  <a:pt x="321243" y="419877"/>
                </a:lnTo>
                <a:lnTo>
                  <a:pt x="327836" y="442685"/>
                </a:lnTo>
                <a:cubicBezTo>
                  <a:pt x="330268" y="451421"/>
                  <a:pt x="325176" y="460476"/>
                  <a:pt x="316469" y="462917"/>
                </a:cubicBezTo>
                <a:cubicBezTo>
                  <a:pt x="316401" y="462939"/>
                  <a:pt x="316309" y="462962"/>
                  <a:pt x="316241" y="462985"/>
                </a:cubicBezTo>
                <a:cubicBezTo>
                  <a:pt x="314877" y="463167"/>
                  <a:pt x="313513" y="463167"/>
                  <a:pt x="312149" y="462985"/>
                </a:cubicBezTo>
                <a:cubicBezTo>
                  <a:pt x="309489" y="463145"/>
                  <a:pt x="306807" y="462597"/>
                  <a:pt x="304419" y="461389"/>
                </a:cubicBezTo>
                <a:cubicBezTo>
                  <a:pt x="300009" y="465813"/>
                  <a:pt x="293439" y="467227"/>
                  <a:pt x="287596" y="465038"/>
                </a:cubicBezTo>
                <a:lnTo>
                  <a:pt x="287596" y="465038"/>
                </a:lnTo>
                <a:cubicBezTo>
                  <a:pt x="282004" y="463008"/>
                  <a:pt x="278048" y="457967"/>
                  <a:pt x="277366" y="452037"/>
                </a:cubicBezTo>
                <a:cubicBezTo>
                  <a:pt x="276662" y="449505"/>
                  <a:pt x="276662" y="446814"/>
                  <a:pt x="277366" y="444282"/>
                </a:cubicBezTo>
                <a:lnTo>
                  <a:pt x="286687" y="417596"/>
                </a:lnTo>
                <a:lnTo>
                  <a:pt x="273729" y="371979"/>
                </a:lnTo>
                <a:lnTo>
                  <a:pt x="250995" y="407104"/>
                </a:lnTo>
                <a:lnTo>
                  <a:pt x="265999" y="478495"/>
                </a:lnTo>
                <a:lnTo>
                  <a:pt x="265999" y="478495"/>
                </a:lnTo>
                <a:cubicBezTo>
                  <a:pt x="266659" y="482555"/>
                  <a:pt x="265773" y="486706"/>
                  <a:pt x="263498" y="490127"/>
                </a:cubicBezTo>
                <a:cubicBezTo>
                  <a:pt x="261134" y="493868"/>
                  <a:pt x="257361" y="496513"/>
                  <a:pt x="253042" y="497426"/>
                </a:cubicBezTo>
                <a:cubicBezTo>
                  <a:pt x="245539" y="498931"/>
                  <a:pt x="237991" y="495191"/>
                  <a:pt x="234627" y="488302"/>
                </a:cubicBezTo>
                <a:cubicBezTo>
                  <a:pt x="234149" y="487116"/>
                  <a:pt x="233763" y="485908"/>
                  <a:pt x="233490" y="484653"/>
                </a:cubicBezTo>
                <a:lnTo>
                  <a:pt x="233945" y="445194"/>
                </a:lnTo>
                <a:lnTo>
                  <a:pt x="211211" y="478495"/>
                </a:lnTo>
                <a:lnTo>
                  <a:pt x="220078" y="521375"/>
                </a:lnTo>
                <a:lnTo>
                  <a:pt x="220078" y="521375"/>
                </a:lnTo>
                <a:cubicBezTo>
                  <a:pt x="221464" y="530225"/>
                  <a:pt x="215644" y="538572"/>
                  <a:pt x="206892" y="540306"/>
                </a:cubicBezTo>
                <a:cubicBezTo>
                  <a:pt x="199481" y="541697"/>
                  <a:pt x="192046" y="537979"/>
                  <a:pt x="188705" y="531183"/>
                </a:cubicBezTo>
                <a:cubicBezTo>
                  <a:pt x="188114" y="529951"/>
                  <a:pt x="187659" y="528651"/>
                  <a:pt x="187341" y="527305"/>
                </a:cubicBezTo>
                <a:lnTo>
                  <a:pt x="185067" y="516357"/>
                </a:lnTo>
                <a:lnTo>
                  <a:pt x="160743" y="552851"/>
                </a:lnTo>
                <a:cubicBezTo>
                  <a:pt x="155581" y="560195"/>
                  <a:pt x="145578" y="562202"/>
                  <a:pt x="138009" y="557412"/>
                </a:cubicBezTo>
                <a:cubicBezTo>
                  <a:pt x="135485" y="555839"/>
                  <a:pt x="133506" y="553535"/>
                  <a:pt x="132325" y="550798"/>
                </a:cubicBezTo>
                <a:cubicBezTo>
                  <a:pt x="129484" y="545689"/>
                  <a:pt x="129484" y="539485"/>
                  <a:pt x="132325" y="534376"/>
                </a:cubicBezTo>
                <a:lnTo>
                  <a:pt x="157104" y="497198"/>
                </a:lnTo>
                <a:lnTo>
                  <a:pt x="145056" y="499707"/>
                </a:lnTo>
                <a:cubicBezTo>
                  <a:pt x="137644" y="501098"/>
                  <a:pt x="130211" y="497380"/>
                  <a:pt x="126868" y="490583"/>
                </a:cubicBezTo>
                <a:lnTo>
                  <a:pt x="125504" y="486478"/>
                </a:lnTo>
                <a:cubicBezTo>
                  <a:pt x="124300" y="480411"/>
                  <a:pt x="126686" y="474184"/>
                  <a:pt x="131643" y="470512"/>
                </a:cubicBezTo>
                <a:cubicBezTo>
                  <a:pt x="133689" y="468847"/>
                  <a:pt x="136098" y="467661"/>
                  <a:pt x="138690" y="467091"/>
                </a:cubicBezTo>
                <a:lnTo>
                  <a:pt x="184158" y="458651"/>
                </a:lnTo>
                <a:lnTo>
                  <a:pt x="206892" y="425351"/>
                </a:lnTo>
                <a:lnTo>
                  <a:pt x="165971" y="433334"/>
                </a:lnTo>
                <a:cubicBezTo>
                  <a:pt x="158628" y="434702"/>
                  <a:pt x="151261" y="430962"/>
                  <a:pt x="148010" y="424211"/>
                </a:cubicBezTo>
                <a:cubicBezTo>
                  <a:pt x="147351" y="422910"/>
                  <a:pt x="146898" y="421542"/>
                  <a:pt x="146646" y="420105"/>
                </a:cubicBezTo>
                <a:cubicBezTo>
                  <a:pt x="145510" y="414038"/>
                  <a:pt x="147784" y="407811"/>
                  <a:pt x="152557" y="403911"/>
                </a:cubicBezTo>
                <a:cubicBezTo>
                  <a:pt x="154672" y="402246"/>
                  <a:pt x="157172" y="401151"/>
                  <a:pt x="159832" y="400718"/>
                </a:cubicBezTo>
                <a:lnTo>
                  <a:pt x="232808" y="386805"/>
                </a:lnTo>
                <a:lnTo>
                  <a:pt x="253042" y="356241"/>
                </a:lnTo>
                <a:lnTo>
                  <a:pt x="214394" y="363768"/>
                </a:lnTo>
                <a:lnTo>
                  <a:pt x="196889" y="381331"/>
                </a:lnTo>
                <a:cubicBezTo>
                  <a:pt x="190546" y="387466"/>
                  <a:pt x="180497" y="387466"/>
                  <a:pt x="174155" y="381331"/>
                </a:cubicBezTo>
                <a:cubicBezTo>
                  <a:pt x="173154" y="380281"/>
                  <a:pt x="172246" y="379118"/>
                  <a:pt x="171427" y="377909"/>
                </a:cubicBezTo>
                <a:cubicBezTo>
                  <a:pt x="170085" y="375606"/>
                  <a:pt x="169312" y="373028"/>
                  <a:pt x="169154" y="370382"/>
                </a:cubicBezTo>
                <a:cubicBezTo>
                  <a:pt x="163151" y="368718"/>
                  <a:pt x="158650" y="363745"/>
                  <a:pt x="157560" y="357610"/>
                </a:cubicBezTo>
                <a:lnTo>
                  <a:pt x="157560" y="357610"/>
                </a:lnTo>
                <a:cubicBezTo>
                  <a:pt x="156809" y="351794"/>
                  <a:pt x="159151" y="346000"/>
                  <a:pt x="163697" y="342328"/>
                </a:cubicBezTo>
                <a:cubicBezTo>
                  <a:pt x="165698" y="340572"/>
                  <a:pt x="168130" y="339386"/>
                  <a:pt x="170744" y="338907"/>
                </a:cubicBezTo>
                <a:lnTo>
                  <a:pt x="198708" y="333661"/>
                </a:lnTo>
                <a:lnTo>
                  <a:pt x="232808" y="299220"/>
                </a:lnTo>
                <a:lnTo>
                  <a:pt x="190750" y="296483"/>
                </a:lnTo>
                <a:lnTo>
                  <a:pt x="135962" y="345293"/>
                </a:lnTo>
                <a:lnTo>
                  <a:pt x="135962" y="345293"/>
                </a:lnTo>
                <a:cubicBezTo>
                  <a:pt x="129164" y="350881"/>
                  <a:pt x="119185" y="350197"/>
                  <a:pt x="113228" y="343697"/>
                </a:cubicBezTo>
                <a:cubicBezTo>
                  <a:pt x="112274" y="342488"/>
                  <a:pt x="111433" y="341188"/>
                  <a:pt x="110728" y="339819"/>
                </a:cubicBezTo>
                <a:cubicBezTo>
                  <a:pt x="107567" y="333205"/>
                  <a:pt x="109136" y="325313"/>
                  <a:pt x="114592" y="320432"/>
                </a:cubicBezTo>
                <a:lnTo>
                  <a:pt x="144829" y="293290"/>
                </a:lnTo>
                <a:lnTo>
                  <a:pt x="105045" y="290781"/>
                </a:lnTo>
                <a:lnTo>
                  <a:pt x="72308" y="320204"/>
                </a:lnTo>
                <a:cubicBezTo>
                  <a:pt x="72308" y="320204"/>
                  <a:pt x="72308" y="320204"/>
                  <a:pt x="72308" y="320204"/>
                </a:cubicBezTo>
                <a:cubicBezTo>
                  <a:pt x="65442" y="325746"/>
                  <a:pt x="55461" y="324948"/>
                  <a:pt x="49574" y="318379"/>
                </a:cubicBezTo>
                <a:cubicBezTo>
                  <a:pt x="48460" y="317239"/>
                  <a:pt x="47551" y="315939"/>
                  <a:pt x="46846" y="314502"/>
                </a:cubicBezTo>
                <a:cubicBezTo>
                  <a:pt x="43617" y="307796"/>
                  <a:pt x="45300" y="299745"/>
                  <a:pt x="50938" y="294886"/>
                </a:cubicBezTo>
                <a:lnTo>
                  <a:pt x="59349" y="287360"/>
                </a:lnTo>
                <a:lnTo>
                  <a:pt x="15473" y="284623"/>
                </a:lnTo>
                <a:cubicBezTo>
                  <a:pt x="9494" y="284280"/>
                  <a:pt x="4174" y="280699"/>
                  <a:pt x="1606" y="275271"/>
                </a:cubicBezTo>
                <a:cubicBezTo>
                  <a:pt x="492" y="272671"/>
                  <a:pt x="-55" y="269888"/>
                  <a:pt x="14" y="267060"/>
                </a:cubicBezTo>
                <a:cubicBezTo>
                  <a:pt x="742" y="257937"/>
                  <a:pt x="8653" y="251117"/>
                  <a:pt x="17746" y="251778"/>
                </a:cubicBezTo>
                <a:lnTo>
                  <a:pt x="63214" y="254515"/>
                </a:lnTo>
                <a:lnTo>
                  <a:pt x="55030" y="245164"/>
                </a:lnTo>
                <a:cubicBezTo>
                  <a:pt x="54075" y="244046"/>
                  <a:pt x="53234" y="242815"/>
                  <a:pt x="52529" y="241514"/>
                </a:cubicBezTo>
                <a:cubicBezTo>
                  <a:pt x="49460" y="234786"/>
                  <a:pt x="51120" y="226826"/>
                  <a:pt x="56621" y="221899"/>
                </a:cubicBezTo>
                <a:cubicBezTo>
                  <a:pt x="61327" y="217839"/>
                  <a:pt x="67875" y="216699"/>
                  <a:pt x="73672" y="218934"/>
                </a:cubicBezTo>
                <a:cubicBezTo>
                  <a:pt x="76150" y="219892"/>
                  <a:pt x="78333" y="221466"/>
                  <a:pt x="80036" y="223496"/>
                </a:cubicBezTo>
                <a:lnTo>
                  <a:pt x="109364" y="257480"/>
                </a:lnTo>
                <a:lnTo>
                  <a:pt x="149602" y="259989"/>
                </a:lnTo>
                <a:lnTo>
                  <a:pt x="122322" y="228514"/>
                </a:lnTo>
                <a:cubicBezTo>
                  <a:pt x="121366" y="227442"/>
                  <a:pt x="120594" y="226210"/>
                  <a:pt x="120048" y="224864"/>
                </a:cubicBezTo>
                <a:cubicBezTo>
                  <a:pt x="116775" y="218204"/>
                  <a:pt x="118343" y="210153"/>
                  <a:pt x="123913" y="205249"/>
                </a:cubicBezTo>
                <a:cubicBezTo>
                  <a:pt x="128641" y="201212"/>
                  <a:pt x="135211" y="200163"/>
                  <a:pt x="140963" y="202512"/>
                </a:cubicBezTo>
                <a:cubicBezTo>
                  <a:pt x="143419" y="203401"/>
                  <a:pt x="145602" y="204907"/>
                  <a:pt x="147329" y="206846"/>
                </a:cubicBezTo>
                <a:lnTo>
                  <a:pt x="195752" y="262954"/>
                </a:lnTo>
                <a:lnTo>
                  <a:pt x="232581" y="265235"/>
                </a:lnTo>
                <a:lnTo>
                  <a:pt x="206664" y="235584"/>
                </a:lnTo>
                <a:lnTo>
                  <a:pt x="182794" y="229426"/>
                </a:lnTo>
                <a:cubicBezTo>
                  <a:pt x="178157" y="228080"/>
                  <a:pt x="174269" y="224864"/>
                  <a:pt x="172110" y="220531"/>
                </a:cubicBezTo>
                <a:cubicBezTo>
                  <a:pt x="170494" y="217041"/>
                  <a:pt x="170085" y="213095"/>
                  <a:pt x="170972" y="209355"/>
                </a:cubicBezTo>
                <a:cubicBezTo>
                  <a:pt x="171313" y="207872"/>
                  <a:pt x="171926" y="206481"/>
                  <a:pt x="172791" y="205249"/>
                </a:cubicBezTo>
                <a:cubicBezTo>
                  <a:pt x="174019" y="202945"/>
                  <a:pt x="175814" y="200984"/>
                  <a:pt x="178019" y="199547"/>
                </a:cubicBezTo>
                <a:cubicBezTo>
                  <a:pt x="176473" y="193525"/>
                  <a:pt x="178496" y="187139"/>
                  <a:pt x="183249" y="183125"/>
                </a:cubicBezTo>
                <a:lnTo>
                  <a:pt x="183249" y="183125"/>
                </a:lnTo>
                <a:cubicBezTo>
                  <a:pt x="187908" y="179498"/>
                  <a:pt x="194093" y="178563"/>
                  <a:pt x="199617" y="180616"/>
                </a:cubicBezTo>
                <a:cubicBezTo>
                  <a:pt x="202163" y="181574"/>
                  <a:pt x="204413" y="183125"/>
                  <a:pt x="206210" y="185178"/>
                </a:cubicBezTo>
                <a:lnTo>
                  <a:pt x="224625" y="206617"/>
                </a:lnTo>
                <a:lnTo>
                  <a:pt x="271682" y="218478"/>
                </a:lnTo>
                <a:lnTo>
                  <a:pt x="252814" y="180844"/>
                </a:lnTo>
                <a:lnTo>
                  <a:pt x="184613" y="158035"/>
                </a:lnTo>
                <a:lnTo>
                  <a:pt x="184613" y="158035"/>
                </a:lnTo>
                <a:cubicBezTo>
                  <a:pt x="180589" y="156667"/>
                  <a:pt x="177292" y="153702"/>
                  <a:pt x="175519" y="149824"/>
                </a:cubicBezTo>
                <a:cubicBezTo>
                  <a:pt x="173927" y="145879"/>
                  <a:pt x="173927" y="141454"/>
                  <a:pt x="175519" y="137508"/>
                </a:cubicBezTo>
                <a:cubicBezTo>
                  <a:pt x="178428" y="128841"/>
                  <a:pt x="187772" y="124165"/>
                  <a:pt x="196433" y="127016"/>
                </a:cubicBezTo>
                <a:lnTo>
                  <a:pt x="235081" y="139561"/>
                </a:lnTo>
                <a:lnTo>
                  <a:pt x="217350" y="103751"/>
                </a:lnTo>
                <a:lnTo>
                  <a:pt x="175746" y="90294"/>
                </a:lnTo>
                <a:lnTo>
                  <a:pt x="175746" y="90294"/>
                </a:lnTo>
                <a:cubicBezTo>
                  <a:pt x="171814" y="88857"/>
                  <a:pt x="168631" y="85892"/>
                  <a:pt x="166880" y="82083"/>
                </a:cubicBezTo>
                <a:cubicBezTo>
                  <a:pt x="165288" y="78137"/>
                  <a:pt x="165288" y="73712"/>
                  <a:pt x="166880" y="69766"/>
                </a:cubicBezTo>
                <a:cubicBezTo>
                  <a:pt x="169790" y="61099"/>
                  <a:pt x="179133" y="56423"/>
                  <a:pt x="187795" y="59275"/>
                </a:cubicBezTo>
                <a:lnTo>
                  <a:pt x="198708" y="62696"/>
                </a:lnTo>
                <a:lnTo>
                  <a:pt x="179157" y="23465"/>
                </a:lnTo>
                <a:cubicBezTo>
                  <a:pt x="174928" y="15163"/>
                  <a:pt x="178201" y="4990"/>
                  <a:pt x="186476" y="748"/>
                </a:cubicBezTo>
                <a:cubicBezTo>
                  <a:pt x="186522" y="725"/>
                  <a:pt x="186590" y="679"/>
                  <a:pt x="186658" y="657"/>
                </a:cubicBezTo>
                <a:cubicBezTo>
                  <a:pt x="188819" y="132"/>
                  <a:pt x="191069" y="64"/>
                  <a:pt x="193252" y="429"/>
                </a:cubicBezTo>
                <a:close/>
              </a:path>
            </a:pathLst>
          </a:custGeom>
          <a:solidFill>
            <a:srgbClr val="FFFFFF">
              <a:alpha val="6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10"/>
          <p:cNvSpPr/>
          <p:nvPr/>
        </p:nvSpPr>
        <p:spPr>
          <a:xfrm>
            <a:off x="-54684" y="6015591"/>
            <a:ext cx="937503" cy="842909"/>
          </a:xfrm>
          <a:custGeom>
            <a:avLst/>
            <a:gdLst/>
            <a:ahLst/>
            <a:cxnLst/>
            <a:rect l="l" t="t" r="r" b="b"/>
            <a:pathLst>
              <a:path w="928221" h="834563" extrusionOk="0">
                <a:moveTo>
                  <a:pt x="5692" y="386120"/>
                </a:moveTo>
                <a:lnTo>
                  <a:pt x="103449" y="388173"/>
                </a:lnTo>
                <a:lnTo>
                  <a:pt x="47750" y="331607"/>
                </a:lnTo>
                <a:cubicBezTo>
                  <a:pt x="40657" y="324653"/>
                  <a:pt x="40521" y="313244"/>
                  <a:pt x="47455" y="306126"/>
                </a:cubicBezTo>
                <a:cubicBezTo>
                  <a:pt x="47545" y="306028"/>
                  <a:pt x="47659" y="305930"/>
                  <a:pt x="47750" y="305834"/>
                </a:cubicBezTo>
                <a:cubicBezTo>
                  <a:pt x="54684" y="298718"/>
                  <a:pt x="66051" y="298585"/>
                  <a:pt x="73144" y="305542"/>
                </a:cubicBezTo>
                <a:cubicBezTo>
                  <a:pt x="73234" y="305638"/>
                  <a:pt x="73348" y="305736"/>
                  <a:pt x="73440" y="305834"/>
                </a:cubicBezTo>
                <a:lnTo>
                  <a:pt x="155736" y="389085"/>
                </a:lnTo>
                <a:lnTo>
                  <a:pt x="222118" y="390681"/>
                </a:lnTo>
                <a:lnTo>
                  <a:pt x="98674" y="263182"/>
                </a:lnTo>
                <a:cubicBezTo>
                  <a:pt x="92422" y="256869"/>
                  <a:pt x="92422" y="246687"/>
                  <a:pt x="98674" y="240373"/>
                </a:cubicBezTo>
                <a:cubicBezTo>
                  <a:pt x="104835" y="234076"/>
                  <a:pt x="114906" y="233971"/>
                  <a:pt x="121180" y="240143"/>
                </a:cubicBezTo>
                <a:cubicBezTo>
                  <a:pt x="121248" y="240218"/>
                  <a:pt x="121340" y="240296"/>
                  <a:pt x="121408" y="240373"/>
                </a:cubicBezTo>
                <a:lnTo>
                  <a:pt x="267358" y="391594"/>
                </a:lnTo>
                <a:lnTo>
                  <a:pt x="335560" y="393190"/>
                </a:lnTo>
                <a:lnTo>
                  <a:pt x="226438" y="282113"/>
                </a:lnTo>
                <a:cubicBezTo>
                  <a:pt x="220163" y="275941"/>
                  <a:pt x="220049" y="265832"/>
                  <a:pt x="226210" y="259535"/>
                </a:cubicBezTo>
                <a:cubicBezTo>
                  <a:pt x="226278" y="259457"/>
                  <a:pt x="226370" y="259380"/>
                  <a:pt x="226438" y="259304"/>
                </a:cubicBezTo>
                <a:cubicBezTo>
                  <a:pt x="230052" y="251595"/>
                  <a:pt x="239055" y="248080"/>
                  <a:pt x="246899" y="251321"/>
                </a:cubicBezTo>
                <a:lnTo>
                  <a:pt x="391485" y="308799"/>
                </a:lnTo>
                <a:lnTo>
                  <a:pt x="363523" y="246532"/>
                </a:lnTo>
                <a:lnTo>
                  <a:pt x="167784" y="170579"/>
                </a:lnTo>
                <a:cubicBezTo>
                  <a:pt x="159441" y="167402"/>
                  <a:pt x="155259" y="158051"/>
                  <a:pt x="158418" y="149689"/>
                </a:cubicBezTo>
                <a:cubicBezTo>
                  <a:pt x="158442" y="149659"/>
                  <a:pt x="158442" y="149627"/>
                  <a:pt x="158464" y="149596"/>
                </a:cubicBezTo>
                <a:cubicBezTo>
                  <a:pt x="161737" y="141289"/>
                  <a:pt x="171081" y="137206"/>
                  <a:pt x="179379" y="140472"/>
                </a:cubicBezTo>
                <a:lnTo>
                  <a:pt x="344881" y="204564"/>
                </a:lnTo>
                <a:lnTo>
                  <a:pt x="317601" y="144121"/>
                </a:lnTo>
                <a:lnTo>
                  <a:pt x="209160" y="100557"/>
                </a:lnTo>
                <a:cubicBezTo>
                  <a:pt x="200271" y="96864"/>
                  <a:pt x="195792" y="86870"/>
                  <a:pt x="198929" y="77749"/>
                </a:cubicBezTo>
                <a:cubicBezTo>
                  <a:pt x="202613" y="68835"/>
                  <a:pt x="212570" y="64337"/>
                  <a:pt x="221663" y="67485"/>
                </a:cubicBezTo>
                <a:lnTo>
                  <a:pt x="295322" y="97136"/>
                </a:lnTo>
                <a:lnTo>
                  <a:pt x="257811" y="7727"/>
                </a:lnTo>
                <a:cubicBezTo>
                  <a:pt x="256788" y="5323"/>
                  <a:pt x="256788" y="2604"/>
                  <a:pt x="257811" y="200"/>
                </a:cubicBezTo>
                <a:cubicBezTo>
                  <a:pt x="260175" y="1128"/>
                  <a:pt x="262176" y="2811"/>
                  <a:pt x="263494" y="4990"/>
                </a:cubicBezTo>
                <a:lnTo>
                  <a:pt x="310553" y="90750"/>
                </a:lnTo>
                <a:lnTo>
                  <a:pt x="331468" y="14341"/>
                </a:lnTo>
                <a:cubicBezTo>
                  <a:pt x="334060" y="4606"/>
                  <a:pt x="344041" y="-1169"/>
                  <a:pt x="353747" y="1438"/>
                </a:cubicBezTo>
                <a:cubicBezTo>
                  <a:pt x="353906" y="1479"/>
                  <a:pt x="354042" y="1523"/>
                  <a:pt x="354202" y="1568"/>
                </a:cubicBezTo>
                <a:cubicBezTo>
                  <a:pt x="364001" y="4333"/>
                  <a:pt x="369684" y="14535"/>
                  <a:pt x="366933" y="24359"/>
                </a:cubicBezTo>
                <a:cubicBezTo>
                  <a:pt x="366933" y="24363"/>
                  <a:pt x="366933" y="24370"/>
                  <a:pt x="366933" y="24377"/>
                </a:cubicBezTo>
                <a:lnTo>
                  <a:pt x="336015" y="138419"/>
                </a:lnTo>
                <a:lnTo>
                  <a:pt x="367843" y="196809"/>
                </a:lnTo>
                <a:lnTo>
                  <a:pt x="416720" y="25973"/>
                </a:lnTo>
                <a:cubicBezTo>
                  <a:pt x="419130" y="17493"/>
                  <a:pt x="427927" y="12576"/>
                  <a:pt x="436384" y="14993"/>
                </a:cubicBezTo>
                <a:cubicBezTo>
                  <a:pt x="436430" y="15003"/>
                  <a:pt x="436452" y="15014"/>
                  <a:pt x="436498" y="15025"/>
                </a:cubicBezTo>
                <a:cubicBezTo>
                  <a:pt x="444887" y="17167"/>
                  <a:pt x="449979" y="25732"/>
                  <a:pt x="447843" y="34155"/>
                </a:cubicBezTo>
                <a:cubicBezTo>
                  <a:pt x="447775" y="34394"/>
                  <a:pt x="447707" y="34631"/>
                  <a:pt x="447637" y="34869"/>
                </a:cubicBezTo>
                <a:lnTo>
                  <a:pt x="389894" y="236952"/>
                </a:lnTo>
                <a:lnTo>
                  <a:pt x="422631" y="296710"/>
                </a:lnTo>
                <a:lnTo>
                  <a:pt x="462415" y="145034"/>
                </a:lnTo>
                <a:cubicBezTo>
                  <a:pt x="464643" y="136773"/>
                  <a:pt x="472963" y="131743"/>
                  <a:pt x="481284" y="133630"/>
                </a:cubicBezTo>
                <a:cubicBezTo>
                  <a:pt x="489741" y="132932"/>
                  <a:pt x="497288" y="138910"/>
                  <a:pt x="498562" y="147315"/>
                </a:cubicBezTo>
                <a:lnTo>
                  <a:pt x="521296" y="301500"/>
                </a:lnTo>
                <a:lnTo>
                  <a:pt x="561080" y="246304"/>
                </a:lnTo>
                <a:lnTo>
                  <a:pt x="528570" y="38746"/>
                </a:lnTo>
                <a:cubicBezTo>
                  <a:pt x="527343" y="29965"/>
                  <a:pt x="533276" y="21786"/>
                  <a:pt x="541983" y="20271"/>
                </a:cubicBezTo>
                <a:cubicBezTo>
                  <a:pt x="550644" y="18796"/>
                  <a:pt x="558874" y="24646"/>
                  <a:pt x="560329" y="33338"/>
                </a:cubicBezTo>
                <a:cubicBezTo>
                  <a:pt x="560352" y="33468"/>
                  <a:pt x="560375" y="33598"/>
                  <a:pt x="560397" y="33728"/>
                </a:cubicBezTo>
                <a:lnTo>
                  <a:pt x="587906" y="209354"/>
                </a:lnTo>
                <a:lnTo>
                  <a:pt x="626780" y="155070"/>
                </a:lnTo>
                <a:lnTo>
                  <a:pt x="609957" y="39202"/>
                </a:lnTo>
                <a:cubicBezTo>
                  <a:pt x="608479" y="29235"/>
                  <a:pt x="615345" y="19952"/>
                  <a:pt x="625280" y="18467"/>
                </a:cubicBezTo>
                <a:cubicBezTo>
                  <a:pt x="625326" y="18460"/>
                  <a:pt x="625371" y="18453"/>
                  <a:pt x="625416" y="18447"/>
                </a:cubicBezTo>
                <a:cubicBezTo>
                  <a:pt x="635351" y="16964"/>
                  <a:pt x="644603" y="23841"/>
                  <a:pt x="646081" y="33808"/>
                </a:cubicBezTo>
                <a:cubicBezTo>
                  <a:pt x="646081" y="33858"/>
                  <a:pt x="646104" y="33906"/>
                  <a:pt x="646104" y="33956"/>
                </a:cubicBezTo>
                <a:lnTo>
                  <a:pt x="657471" y="112418"/>
                </a:lnTo>
                <a:lnTo>
                  <a:pt x="714760" y="33272"/>
                </a:lnTo>
                <a:cubicBezTo>
                  <a:pt x="716237" y="31101"/>
                  <a:pt x="718534" y="29623"/>
                  <a:pt x="721126" y="29167"/>
                </a:cubicBezTo>
                <a:cubicBezTo>
                  <a:pt x="721581" y="31685"/>
                  <a:pt x="721080" y="34280"/>
                  <a:pt x="719762" y="36465"/>
                </a:cubicBezTo>
                <a:lnTo>
                  <a:pt x="669066" y="120173"/>
                </a:lnTo>
                <a:lnTo>
                  <a:pt x="745679" y="100101"/>
                </a:lnTo>
                <a:cubicBezTo>
                  <a:pt x="755476" y="97357"/>
                  <a:pt x="765639" y="103100"/>
                  <a:pt x="768367" y="112929"/>
                </a:cubicBezTo>
                <a:cubicBezTo>
                  <a:pt x="768389" y="112988"/>
                  <a:pt x="768389" y="113045"/>
                  <a:pt x="768412" y="113102"/>
                </a:cubicBezTo>
                <a:cubicBezTo>
                  <a:pt x="771230" y="122773"/>
                  <a:pt x="765707" y="132909"/>
                  <a:pt x="756067" y="135742"/>
                </a:cubicBezTo>
                <a:cubicBezTo>
                  <a:pt x="755863" y="135801"/>
                  <a:pt x="755658" y="135858"/>
                  <a:pt x="755454" y="135911"/>
                </a:cubicBezTo>
                <a:lnTo>
                  <a:pt x="641785" y="165561"/>
                </a:lnTo>
                <a:lnTo>
                  <a:pt x="607457" y="222355"/>
                </a:lnTo>
                <a:lnTo>
                  <a:pt x="780688" y="179019"/>
                </a:lnTo>
                <a:cubicBezTo>
                  <a:pt x="789327" y="177000"/>
                  <a:pt x="798012" y="182262"/>
                  <a:pt x="800239" y="190879"/>
                </a:cubicBezTo>
                <a:cubicBezTo>
                  <a:pt x="802240" y="199551"/>
                  <a:pt x="797011" y="208252"/>
                  <a:pt x="788418" y="210494"/>
                </a:cubicBezTo>
                <a:lnTo>
                  <a:pt x="583814" y="261129"/>
                </a:lnTo>
                <a:lnTo>
                  <a:pt x="548575" y="319519"/>
                </a:lnTo>
                <a:lnTo>
                  <a:pt x="699073" y="280516"/>
                </a:lnTo>
                <a:cubicBezTo>
                  <a:pt x="707326" y="278418"/>
                  <a:pt x="715784" y="283110"/>
                  <a:pt x="718398" y="291236"/>
                </a:cubicBezTo>
                <a:cubicBezTo>
                  <a:pt x="723854" y="297985"/>
                  <a:pt x="722831" y="307896"/>
                  <a:pt x="716101" y="313374"/>
                </a:cubicBezTo>
                <a:cubicBezTo>
                  <a:pt x="715806" y="313607"/>
                  <a:pt x="715510" y="313833"/>
                  <a:pt x="715215" y="314045"/>
                </a:cubicBezTo>
                <a:lnTo>
                  <a:pt x="593134" y="410753"/>
                </a:lnTo>
                <a:lnTo>
                  <a:pt x="661336" y="417595"/>
                </a:lnTo>
                <a:lnTo>
                  <a:pt x="824792" y="285762"/>
                </a:lnTo>
                <a:cubicBezTo>
                  <a:pt x="831725" y="280154"/>
                  <a:pt x="841888" y="281255"/>
                  <a:pt x="847480" y="288223"/>
                </a:cubicBezTo>
                <a:cubicBezTo>
                  <a:pt x="847503" y="288239"/>
                  <a:pt x="847503" y="288255"/>
                  <a:pt x="847526" y="288271"/>
                </a:cubicBezTo>
                <a:cubicBezTo>
                  <a:pt x="853187" y="295189"/>
                  <a:pt x="852163" y="305391"/>
                  <a:pt x="845275" y="311061"/>
                </a:cubicBezTo>
                <a:cubicBezTo>
                  <a:pt x="845275" y="311068"/>
                  <a:pt x="845253" y="311073"/>
                  <a:pt x="845253" y="311080"/>
                </a:cubicBezTo>
                <a:lnTo>
                  <a:pt x="707031" y="422385"/>
                </a:lnTo>
                <a:lnTo>
                  <a:pt x="772958" y="429228"/>
                </a:lnTo>
                <a:lnTo>
                  <a:pt x="863893" y="356925"/>
                </a:lnTo>
                <a:cubicBezTo>
                  <a:pt x="871737" y="350618"/>
                  <a:pt x="883172" y="351877"/>
                  <a:pt x="889469" y="359735"/>
                </a:cubicBezTo>
                <a:cubicBezTo>
                  <a:pt x="889492" y="359787"/>
                  <a:pt x="889538" y="359837"/>
                  <a:pt x="889583" y="359890"/>
                </a:cubicBezTo>
                <a:cubicBezTo>
                  <a:pt x="895789" y="367848"/>
                  <a:pt x="894471" y="379327"/>
                  <a:pt x="886627" y="385664"/>
                </a:cubicBezTo>
                <a:lnTo>
                  <a:pt x="824337" y="434702"/>
                </a:lnTo>
                <a:lnTo>
                  <a:pt x="921410" y="444738"/>
                </a:lnTo>
                <a:cubicBezTo>
                  <a:pt x="924025" y="444977"/>
                  <a:pt x="926457" y="446197"/>
                  <a:pt x="928230" y="448159"/>
                </a:cubicBezTo>
                <a:cubicBezTo>
                  <a:pt x="926253" y="449819"/>
                  <a:pt x="923753" y="450711"/>
                  <a:pt x="921183" y="450668"/>
                </a:cubicBezTo>
                <a:lnTo>
                  <a:pt x="823428" y="448387"/>
                </a:lnTo>
                <a:lnTo>
                  <a:pt x="879126" y="504952"/>
                </a:lnTo>
                <a:cubicBezTo>
                  <a:pt x="886219" y="511906"/>
                  <a:pt x="886355" y="523315"/>
                  <a:pt x="879421" y="530434"/>
                </a:cubicBezTo>
                <a:cubicBezTo>
                  <a:pt x="879330" y="530532"/>
                  <a:pt x="879216" y="530630"/>
                  <a:pt x="879126" y="530726"/>
                </a:cubicBezTo>
                <a:cubicBezTo>
                  <a:pt x="872033" y="537831"/>
                  <a:pt x="860530" y="537831"/>
                  <a:pt x="853437" y="530726"/>
                </a:cubicBezTo>
                <a:lnTo>
                  <a:pt x="771140" y="447247"/>
                </a:lnTo>
                <a:lnTo>
                  <a:pt x="704757" y="445878"/>
                </a:lnTo>
                <a:lnTo>
                  <a:pt x="828202" y="573606"/>
                </a:lnTo>
                <a:cubicBezTo>
                  <a:pt x="834453" y="579919"/>
                  <a:pt x="834453" y="590101"/>
                  <a:pt x="828202" y="596414"/>
                </a:cubicBezTo>
                <a:cubicBezTo>
                  <a:pt x="821904" y="602677"/>
                  <a:pt x="811765" y="602677"/>
                  <a:pt x="805469" y="596414"/>
                </a:cubicBezTo>
                <a:lnTo>
                  <a:pt x="659517" y="445194"/>
                </a:lnTo>
                <a:lnTo>
                  <a:pt x="591315" y="443825"/>
                </a:lnTo>
                <a:lnTo>
                  <a:pt x="700437" y="554675"/>
                </a:lnTo>
                <a:cubicBezTo>
                  <a:pt x="706712" y="560847"/>
                  <a:pt x="706825" y="570955"/>
                  <a:pt x="700665" y="577253"/>
                </a:cubicBezTo>
                <a:cubicBezTo>
                  <a:pt x="700597" y="577330"/>
                  <a:pt x="700506" y="577408"/>
                  <a:pt x="700437" y="577483"/>
                </a:cubicBezTo>
                <a:cubicBezTo>
                  <a:pt x="696914" y="585281"/>
                  <a:pt x="687889" y="588903"/>
                  <a:pt x="679978" y="585694"/>
                </a:cubicBezTo>
                <a:lnTo>
                  <a:pt x="535617" y="528217"/>
                </a:lnTo>
                <a:lnTo>
                  <a:pt x="563353" y="588431"/>
                </a:lnTo>
                <a:lnTo>
                  <a:pt x="759091" y="664384"/>
                </a:lnTo>
                <a:cubicBezTo>
                  <a:pt x="767344" y="667440"/>
                  <a:pt x="771550" y="676620"/>
                  <a:pt x="768503" y="684893"/>
                </a:cubicBezTo>
                <a:cubicBezTo>
                  <a:pt x="768480" y="684975"/>
                  <a:pt x="768435" y="685057"/>
                  <a:pt x="768412" y="685139"/>
                </a:cubicBezTo>
                <a:cubicBezTo>
                  <a:pt x="765251" y="693501"/>
                  <a:pt x="755931" y="697702"/>
                  <a:pt x="747588" y="694527"/>
                </a:cubicBezTo>
                <a:cubicBezTo>
                  <a:pt x="747566" y="694516"/>
                  <a:pt x="747520" y="694502"/>
                  <a:pt x="747496" y="694491"/>
                </a:cubicBezTo>
                <a:lnTo>
                  <a:pt x="581995" y="630171"/>
                </a:lnTo>
                <a:lnTo>
                  <a:pt x="609276" y="690841"/>
                </a:lnTo>
                <a:lnTo>
                  <a:pt x="717715" y="734406"/>
                </a:lnTo>
                <a:cubicBezTo>
                  <a:pt x="726604" y="738098"/>
                  <a:pt x="731083" y="748093"/>
                  <a:pt x="727946" y="757214"/>
                </a:cubicBezTo>
                <a:cubicBezTo>
                  <a:pt x="724263" y="766125"/>
                  <a:pt x="714238" y="770548"/>
                  <a:pt x="705212" y="767250"/>
                </a:cubicBezTo>
                <a:lnTo>
                  <a:pt x="631554" y="737827"/>
                </a:lnTo>
                <a:lnTo>
                  <a:pt x="671339" y="827236"/>
                </a:lnTo>
                <a:cubicBezTo>
                  <a:pt x="672247" y="829663"/>
                  <a:pt x="672247" y="832336"/>
                  <a:pt x="671339" y="834763"/>
                </a:cubicBezTo>
                <a:cubicBezTo>
                  <a:pt x="668815" y="833892"/>
                  <a:pt x="666701" y="832101"/>
                  <a:pt x="665428" y="829745"/>
                </a:cubicBezTo>
                <a:lnTo>
                  <a:pt x="618368" y="743985"/>
                </a:lnTo>
                <a:lnTo>
                  <a:pt x="597454" y="820622"/>
                </a:lnTo>
                <a:cubicBezTo>
                  <a:pt x="594590" y="830368"/>
                  <a:pt x="584495" y="836038"/>
                  <a:pt x="574720" y="833395"/>
                </a:cubicBezTo>
                <a:cubicBezTo>
                  <a:pt x="565012" y="830523"/>
                  <a:pt x="559351" y="820396"/>
                  <a:pt x="561989" y="810586"/>
                </a:cubicBezTo>
                <a:lnTo>
                  <a:pt x="592907" y="696543"/>
                </a:lnTo>
                <a:lnTo>
                  <a:pt x="561080" y="638382"/>
                </a:lnTo>
                <a:lnTo>
                  <a:pt x="512202" y="809217"/>
                </a:lnTo>
                <a:cubicBezTo>
                  <a:pt x="509678" y="817773"/>
                  <a:pt x="500721" y="822668"/>
                  <a:pt x="492196" y="820166"/>
                </a:cubicBezTo>
                <a:cubicBezTo>
                  <a:pt x="483671" y="817634"/>
                  <a:pt x="478782" y="808659"/>
                  <a:pt x="481284" y="800094"/>
                </a:cubicBezTo>
                <a:lnTo>
                  <a:pt x="539028" y="598239"/>
                </a:lnTo>
                <a:lnTo>
                  <a:pt x="506291" y="538481"/>
                </a:lnTo>
                <a:lnTo>
                  <a:pt x="464915" y="688332"/>
                </a:lnTo>
                <a:cubicBezTo>
                  <a:pt x="462483" y="696550"/>
                  <a:pt x="454185" y="701518"/>
                  <a:pt x="445820" y="699737"/>
                </a:cubicBezTo>
                <a:cubicBezTo>
                  <a:pt x="437339" y="700551"/>
                  <a:pt x="429724" y="694518"/>
                  <a:pt x="428542" y="686052"/>
                </a:cubicBezTo>
                <a:lnTo>
                  <a:pt x="405808" y="532094"/>
                </a:lnTo>
                <a:lnTo>
                  <a:pt x="366251" y="588431"/>
                </a:lnTo>
                <a:lnTo>
                  <a:pt x="398533" y="796217"/>
                </a:lnTo>
                <a:cubicBezTo>
                  <a:pt x="399761" y="804998"/>
                  <a:pt x="393826" y="813177"/>
                  <a:pt x="385119" y="814691"/>
                </a:cubicBezTo>
                <a:cubicBezTo>
                  <a:pt x="376299" y="815921"/>
                  <a:pt x="368115" y="809838"/>
                  <a:pt x="366705" y="801006"/>
                </a:cubicBezTo>
                <a:lnTo>
                  <a:pt x="339198" y="625609"/>
                </a:lnTo>
                <a:lnTo>
                  <a:pt x="300550" y="679665"/>
                </a:lnTo>
                <a:lnTo>
                  <a:pt x="317145" y="795532"/>
                </a:lnTo>
                <a:cubicBezTo>
                  <a:pt x="318509" y="805525"/>
                  <a:pt x="311622" y="814762"/>
                  <a:pt x="301687" y="816288"/>
                </a:cubicBezTo>
                <a:cubicBezTo>
                  <a:pt x="291729" y="817650"/>
                  <a:pt x="282522" y="810746"/>
                  <a:pt x="280999" y="800778"/>
                </a:cubicBezTo>
                <a:lnTo>
                  <a:pt x="269633" y="722089"/>
                </a:lnTo>
                <a:lnTo>
                  <a:pt x="212343" y="801919"/>
                </a:lnTo>
                <a:cubicBezTo>
                  <a:pt x="210911" y="804092"/>
                  <a:pt x="208728" y="805641"/>
                  <a:pt x="206204" y="806252"/>
                </a:cubicBezTo>
                <a:cubicBezTo>
                  <a:pt x="205318" y="803823"/>
                  <a:pt x="205318" y="801155"/>
                  <a:pt x="206204" y="798726"/>
                </a:cubicBezTo>
                <a:lnTo>
                  <a:pt x="257811" y="715018"/>
                </a:lnTo>
                <a:lnTo>
                  <a:pt x="180970" y="735090"/>
                </a:lnTo>
                <a:cubicBezTo>
                  <a:pt x="171490" y="738012"/>
                  <a:pt x="161442" y="732670"/>
                  <a:pt x="158532" y="723156"/>
                </a:cubicBezTo>
                <a:cubicBezTo>
                  <a:pt x="158418" y="722805"/>
                  <a:pt x="158328" y="722447"/>
                  <a:pt x="158236" y="722089"/>
                </a:cubicBezTo>
                <a:cubicBezTo>
                  <a:pt x="155508" y="712261"/>
                  <a:pt x="161238" y="702070"/>
                  <a:pt x="171013" y="699328"/>
                </a:cubicBezTo>
                <a:cubicBezTo>
                  <a:pt x="171081" y="699312"/>
                  <a:pt x="171149" y="699296"/>
                  <a:pt x="171195" y="699280"/>
                </a:cubicBezTo>
                <a:lnTo>
                  <a:pt x="284864" y="669858"/>
                </a:lnTo>
                <a:lnTo>
                  <a:pt x="319192" y="613064"/>
                </a:lnTo>
                <a:lnTo>
                  <a:pt x="147552" y="656857"/>
                </a:lnTo>
                <a:cubicBezTo>
                  <a:pt x="139049" y="659126"/>
                  <a:pt x="130342" y="654056"/>
                  <a:pt x="128092" y="645535"/>
                </a:cubicBezTo>
                <a:cubicBezTo>
                  <a:pt x="128046" y="645432"/>
                  <a:pt x="128024" y="645329"/>
                  <a:pt x="128000" y="645224"/>
                </a:cubicBezTo>
                <a:cubicBezTo>
                  <a:pt x="125863" y="636541"/>
                  <a:pt x="131137" y="627762"/>
                  <a:pt x="139800" y="625616"/>
                </a:cubicBezTo>
                <a:cubicBezTo>
                  <a:pt x="139800" y="625614"/>
                  <a:pt x="139822" y="625611"/>
                  <a:pt x="139822" y="625609"/>
                </a:cubicBezTo>
                <a:lnTo>
                  <a:pt x="344426" y="574746"/>
                </a:lnTo>
                <a:lnTo>
                  <a:pt x="379663" y="516356"/>
                </a:lnTo>
                <a:lnTo>
                  <a:pt x="229166" y="555587"/>
                </a:lnTo>
                <a:cubicBezTo>
                  <a:pt x="220936" y="557567"/>
                  <a:pt x="212547" y="552918"/>
                  <a:pt x="209843" y="544867"/>
                </a:cubicBezTo>
                <a:cubicBezTo>
                  <a:pt x="204523" y="537666"/>
                  <a:pt x="205932" y="527516"/>
                  <a:pt x="213026" y="522058"/>
                </a:cubicBezTo>
                <a:lnTo>
                  <a:pt x="335106" y="425578"/>
                </a:lnTo>
                <a:lnTo>
                  <a:pt x="266905" y="418508"/>
                </a:lnTo>
                <a:lnTo>
                  <a:pt x="103449" y="550341"/>
                </a:lnTo>
                <a:cubicBezTo>
                  <a:pt x="96855" y="555988"/>
                  <a:pt x="86966" y="555211"/>
                  <a:pt x="81328" y="548605"/>
                </a:cubicBezTo>
                <a:cubicBezTo>
                  <a:pt x="81124" y="548354"/>
                  <a:pt x="80919" y="548097"/>
                  <a:pt x="80715" y="547832"/>
                </a:cubicBezTo>
                <a:cubicBezTo>
                  <a:pt x="75053" y="541094"/>
                  <a:pt x="75894" y="531020"/>
                  <a:pt x="82602" y="525334"/>
                </a:cubicBezTo>
                <a:cubicBezTo>
                  <a:pt x="82738" y="525229"/>
                  <a:pt x="82852" y="525124"/>
                  <a:pt x="82988" y="525024"/>
                </a:cubicBezTo>
                <a:lnTo>
                  <a:pt x="221209" y="413718"/>
                </a:lnTo>
                <a:lnTo>
                  <a:pt x="155281" y="406875"/>
                </a:lnTo>
                <a:lnTo>
                  <a:pt x="64346" y="479178"/>
                </a:lnTo>
                <a:cubicBezTo>
                  <a:pt x="56389" y="485277"/>
                  <a:pt x="45045" y="483968"/>
                  <a:pt x="38656" y="476213"/>
                </a:cubicBezTo>
                <a:cubicBezTo>
                  <a:pt x="32587" y="468221"/>
                  <a:pt x="33883" y="456837"/>
                  <a:pt x="41612" y="450440"/>
                </a:cubicBezTo>
                <a:lnTo>
                  <a:pt x="103902" y="401401"/>
                </a:lnTo>
                <a:lnTo>
                  <a:pt x="6830" y="391366"/>
                </a:lnTo>
                <a:cubicBezTo>
                  <a:pt x="4238" y="391030"/>
                  <a:pt x="1828" y="389824"/>
                  <a:pt x="9" y="387944"/>
                </a:cubicBezTo>
                <a:cubicBezTo>
                  <a:pt x="1668" y="386742"/>
                  <a:pt x="3647" y="386104"/>
                  <a:pt x="5692" y="386120"/>
                </a:cubicBezTo>
                <a:close/>
                <a:moveTo>
                  <a:pt x="402625" y="477354"/>
                </a:moveTo>
                <a:lnTo>
                  <a:pt x="423539" y="442913"/>
                </a:lnTo>
                <a:lnTo>
                  <a:pt x="405353" y="447475"/>
                </a:lnTo>
                <a:lnTo>
                  <a:pt x="420130" y="435842"/>
                </a:lnTo>
                <a:lnTo>
                  <a:pt x="380119" y="431737"/>
                </a:lnTo>
                <a:lnTo>
                  <a:pt x="283045" y="508373"/>
                </a:lnTo>
                <a:close/>
                <a:moveTo>
                  <a:pt x="484012" y="500162"/>
                </a:moveTo>
                <a:lnTo>
                  <a:pt x="464461" y="464581"/>
                </a:lnTo>
                <a:lnTo>
                  <a:pt x="459459" y="482828"/>
                </a:lnTo>
                <a:lnTo>
                  <a:pt x="456731" y="464125"/>
                </a:lnTo>
                <a:lnTo>
                  <a:pt x="433998" y="496969"/>
                </a:lnTo>
                <a:lnTo>
                  <a:pt x="451957" y="619223"/>
                </a:lnTo>
                <a:close/>
                <a:moveTo>
                  <a:pt x="544711" y="441544"/>
                </a:moveTo>
                <a:lnTo>
                  <a:pt x="504472" y="441544"/>
                </a:lnTo>
                <a:lnTo>
                  <a:pt x="517658" y="454773"/>
                </a:lnTo>
                <a:lnTo>
                  <a:pt x="500152" y="447931"/>
                </a:lnTo>
                <a:lnTo>
                  <a:pt x="516521" y="484881"/>
                </a:lnTo>
                <a:lnTo>
                  <a:pt x="631554" y="530498"/>
                </a:lnTo>
                <a:close/>
                <a:moveTo>
                  <a:pt x="524478" y="359206"/>
                </a:moveTo>
                <a:lnTo>
                  <a:pt x="503335" y="393875"/>
                </a:lnTo>
                <a:lnTo>
                  <a:pt x="521750" y="389085"/>
                </a:lnTo>
                <a:lnTo>
                  <a:pt x="506974" y="400717"/>
                </a:lnTo>
                <a:lnTo>
                  <a:pt x="546984" y="404823"/>
                </a:lnTo>
                <a:lnTo>
                  <a:pt x="644285" y="327958"/>
                </a:lnTo>
                <a:close/>
                <a:moveTo>
                  <a:pt x="443092" y="336397"/>
                </a:moveTo>
                <a:lnTo>
                  <a:pt x="462642" y="371750"/>
                </a:lnTo>
                <a:lnTo>
                  <a:pt x="467643" y="353732"/>
                </a:lnTo>
                <a:lnTo>
                  <a:pt x="470371" y="372207"/>
                </a:lnTo>
                <a:lnTo>
                  <a:pt x="493105" y="339590"/>
                </a:lnTo>
                <a:lnTo>
                  <a:pt x="475146" y="217109"/>
                </a:lnTo>
                <a:close/>
                <a:moveTo>
                  <a:pt x="382391" y="395015"/>
                </a:moveTo>
                <a:lnTo>
                  <a:pt x="422631" y="395015"/>
                </a:lnTo>
                <a:lnTo>
                  <a:pt x="409445" y="381558"/>
                </a:lnTo>
                <a:lnTo>
                  <a:pt x="426950" y="388629"/>
                </a:lnTo>
                <a:lnTo>
                  <a:pt x="410581" y="351679"/>
                </a:lnTo>
                <a:lnTo>
                  <a:pt x="295548" y="306062"/>
                </a:lnTo>
                <a:close/>
              </a:path>
            </a:pathLst>
          </a:custGeom>
          <a:solidFill>
            <a:srgbClr val="FFFFFF">
              <a:alpha val="42750"/>
            </a:srgbClr>
          </a:solid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10"/>
          <p:cNvSpPr/>
          <p:nvPr/>
        </p:nvSpPr>
        <p:spPr>
          <a:xfrm>
            <a:off x="9778414" y="4245113"/>
            <a:ext cx="1321448" cy="1380247"/>
          </a:xfrm>
          <a:custGeom>
            <a:avLst/>
            <a:gdLst/>
            <a:ahLst/>
            <a:cxnLst/>
            <a:rect l="l" t="t" r="r" b="b"/>
            <a:pathLst>
              <a:path w="1308364" h="1366581" extrusionOk="0">
                <a:moveTo>
                  <a:pt x="1306904" y="914433"/>
                </a:moveTo>
                <a:cubicBezTo>
                  <a:pt x="1304108" y="922708"/>
                  <a:pt x="1295174" y="927183"/>
                  <a:pt x="1286898" y="924469"/>
                </a:cubicBezTo>
                <a:lnTo>
                  <a:pt x="1146176" y="876115"/>
                </a:lnTo>
                <a:lnTo>
                  <a:pt x="1179596" y="944540"/>
                </a:lnTo>
                <a:cubicBezTo>
                  <a:pt x="1183370" y="952416"/>
                  <a:pt x="1180119" y="961870"/>
                  <a:pt x="1172321" y="965752"/>
                </a:cubicBezTo>
                <a:cubicBezTo>
                  <a:pt x="1166978" y="968256"/>
                  <a:pt x="1160704" y="967645"/>
                  <a:pt x="1155953" y="964155"/>
                </a:cubicBezTo>
                <a:cubicBezTo>
                  <a:pt x="1153884" y="962616"/>
                  <a:pt x="1152247" y="960574"/>
                  <a:pt x="1151178" y="958225"/>
                </a:cubicBezTo>
                <a:lnTo>
                  <a:pt x="1104347" y="860605"/>
                </a:lnTo>
                <a:lnTo>
                  <a:pt x="965443" y="812707"/>
                </a:lnTo>
                <a:lnTo>
                  <a:pt x="1026597" y="940663"/>
                </a:lnTo>
                <a:cubicBezTo>
                  <a:pt x="1030416" y="948468"/>
                  <a:pt x="1027189" y="957894"/>
                  <a:pt x="1019413" y="961722"/>
                </a:cubicBezTo>
                <a:cubicBezTo>
                  <a:pt x="1019299" y="961774"/>
                  <a:pt x="1019209" y="961824"/>
                  <a:pt x="1019095" y="961875"/>
                </a:cubicBezTo>
                <a:cubicBezTo>
                  <a:pt x="1013867" y="964500"/>
                  <a:pt x="1007592" y="963879"/>
                  <a:pt x="1002953" y="960278"/>
                </a:cubicBezTo>
                <a:cubicBezTo>
                  <a:pt x="1000839" y="958786"/>
                  <a:pt x="999179" y="956731"/>
                  <a:pt x="998180" y="954348"/>
                </a:cubicBezTo>
                <a:lnTo>
                  <a:pt x="923385" y="798338"/>
                </a:lnTo>
                <a:lnTo>
                  <a:pt x="791529" y="752721"/>
                </a:lnTo>
                <a:lnTo>
                  <a:pt x="853365" y="882273"/>
                </a:lnTo>
                <a:lnTo>
                  <a:pt x="906562" y="912608"/>
                </a:lnTo>
                <a:cubicBezTo>
                  <a:pt x="914292" y="916823"/>
                  <a:pt x="917134" y="926517"/>
                  <a:pt x="912928" y="934263"/>
                </a:cubicBezTo>
                <a:cubicBezTo>
                  <a:pt x="912723" y="934657"/>
                  <a:pt x="912495" y="935043"/>
                  <a:pt x="912246" y="935417"/>
                </a:cubicBezTo>
                <a:cubicBezTo>
                  <a:pt x="911541" y="936505"/>
                  <a:pt x="910700" y="937501"/>
                  <a:pt x="909745" y="938382"/>
                </a:cubicBezTo>
                <a:cubicBezTo>
                  <a:pt x="904811" y="943468"/>
                  <a:pt x="897128" y="944677"/>
                  <a:pt x="890876" y="941347"/>
                </a:cubicBezTo>
                <a:lnTo>
                  <a:pt x="877464" y="933592"/>
                </a:lnTo>
                <a:lnTo>
                  <a:pt x="887465" y="954576"/>
                </a:lnTo>
                <a:cubicBezTo>
                  <a:pt x="891331" y="962356"/>
                  <a:pt x="888170" y="971805"/>
                  <a:pt x="880418" y="975678"/>
                </a:cubicBezTo>
                <a:cubicBezTo>
                  <a:pt x="880350" y="975715"/>
                  <a:pt x="880260" y="975751"/>
                  <a:pt x="880192" y="975788"/>
                </a:cubicBezTo>
                <a:lnTo>
                  <a:pt x="880192" y="975788"/>
                </a:lnTo>
                <a:cubicBezTo>
                  <a:pt x="874894" y="978187"/>
                  <a:pt x="868687" y="977487"/>
                  <a:pt x="864050" y="973963"/>
                </a:cubicBezTo>
                <a:cubicBezTo>
                  <a:pt x="861959" y="972560"/>
                  <a:pt x="860300" y="970581"/>
                  <a:pt x="859276" y="968261"/>
                </a:cubicBezTo>
                <a:lnTo>
                  <a:pt x="829494" y="905994"/>
                </a:lnTo>
                <a:lnTo>
                  <a:pt x="691500" y="826848"/>
                </a:lnTo>
                <a:lnTo>
                  <a:pt x="719691" y="971682"/>
                </a:lnTo>
                <a:lnTo>
                  <a:pt x="862003" y="1065881"/>
                </a:lnTo>
                <a:lnTo>
                  <a:pt x="862003" y="1065881"/>
                </a:lnTo>
                <a:cubicBezTo>
                  <a:pt x="868779" y="1071501"/>
                  <a:pt x="869734" y="1081564"/>
                  <a:pt x="864118" y="1088359"/>
                </a:cubicBezTo>
                <a:cubicBezTo>
                  <a:pt x="859344" y="1094168"/>
                  <a:pt x="851160" y="1095827"/>
                  <a:pt x="844499" y="1092339"/>
                </a:cubicBezTo>
                <a:lnTo>
                  <a:pt x="728329" y="1015246"/>
                </a:lnTo>
                <a:lnTo>
                  <a:pt x="756520" y="1159624"/>
                </a:lnTo>
                <a:lnTo>
                  <a:pt x="844727" y="1218014"/>
                </a:lnTo>
                <a:lnTo>
                  <a:pt x="844727" y="1218014"/>
                </a:lnTo>
                <a:cubicBezTo>
                  <a:pt x="852228" y="1222856"/>
                  <a:pt x="854389" y="1232878"/>
                  <a:pt x="849546" y="1240398"/>
                </a:cubicBezTo>
                <a:cubicBezTo>
                  <a:pt x="849454" y="1240540"/>
                  <a:pt x="849364" y="1240683"/>
                  <a:pt x="849273" y="1240823"/>
                </a:cubicBezTo>
                <a:cubicBezTo>
                  <a:pt x="844727" y="1248217"/>
                  <a:pt x="835042" y="1250507"/>
                  <a:pt x="827677" y="1245936"/>
                </a:cubicBezTo>
                <a:cubicBezTo>
                  <a:pt x="827289" y="1245695"/>
                  <a:pt x="826904" y="1245434"/>
                  <a:pt x="826539" y="1245156"/>
                </a:cubicBezTo>
                <a:lnTo>
                  <a:pt x="764021" y="1203873"/>
                </a:lnTo>
                <a:lnTo>
                  <a:pt x="792212" y="1348022"/>
                </a:lnTo>
                <a:cubicBezTo>
                  <a:pt x="793848" y="1356589"/>
                  <a:pt x="788256" y="1364860"/>
                  <a:pt x="779707" y="1366497"/>
                </a:cubicBezTo>
                <a:cubicBezTo>
                  <a:pt x="771160" y="1368135"/>
                  <a:pt x="762930" y="1362520"/>
                  <a:pt x="761293" y="1353953"/>
                </a:cubicBezTo>
                <a:lnTo>
                  <a:pt x="732648" y="1207978"/>
                </a:lnTo>
                <a:lnTo>
                  <a:pt x="689227" y="1271842"/>
                </a:lnTo>
                <a:cubicBezTo>
                  <a:pt x="684317" y="1279159"/>
                  <a:pt x="674427" y="1281102"/>
                  <a:pt x="667152" y="1276180"/>
                </a:cubicBezTo>
                <a:cubicBezTo>
                  <a:pt x="666925" y="1276032"/>
                  <a:pt x="666697" y="1275879"/>
                  <a:pt x="666493" y="1275720"/>
                </a:cubicBezTo>
                <a:cubicBezTo>
                  <a:pt x="661697" y="1272419"/>
                  <a:pt x="659150" y="1266687"/>
                  <a:pt x="659901" y="1260894"/>
                </a:cubicBezTo>
                <a:cubicBezTo>
                  <a:pt x="660173" y="1258376"/>
                  <a:pt x="661037" y="1255956"/>
                  <a:pt x="662401" y="1253823"/>
                </a:cubicBezTo>
                <a:lnTo>
                  <a:pt x="723555" y="1164414"/>
                </a:lnTo>
                <a:lnTo>
                  <a:pt x="695366" y="1019808"/>
                </a:lnTo>
                <a:lnTo>
                  <a:pt x="615342" y="1137044"/>
                </a:lnTo>
                <a:cubicBezTo>
                  <a:pt x="610341" y="1144450"/>
                  <a:pt x="600315" y="1146386"/>
                  <a:pt x="592926" y="1141371"/>
                </a:cubicBezTo>
                <a:cubicBezTo>
                  <a:pt x="592812" y="1141298"/>
                  <a:pt x="592722" y="1141225"/>
                  <a:pt x="592608" y="1141149"/>
                </a:cubicBezTo>
                <a:cubicBezTo>
                  <a:pt x="587720" y="1137797"/>
                  <a:pt x="585084" y="1131996"/>
                  <a:pt x="585789" y="1126096"/>
                </a:cubicBezTo>
                <a:cubicBezTo>
                  <a:pt x="586152" y="1123562"/>
                  <a:pt x="587085" y="1121144"/>
                  <a:pt x="588517" y="1119025"/>
                </a:cubicBezTo>
                <a:lnTo>
                  <a:pt x="686044" y="976244"/>
                </a:lnTo>
                <a:lnTo>
                  <a:pt x="659218" y="839393"/>
                </a:lnTo>
                <a:lnTo>
                  <a:pt x="578286" y="957997"/>
                </a:lnTo>
                <a:lnTo>
                  <a:pt x="578286" y="1019352"/>
                </a:lnTo>
                <a:cubicBezTo>
                  <a:pt x="578286" y="1028044"/>
                  <a:pt x="571261" y="1035090"/>
                  <a:pt x="562600" y="1035090"/>
                </a:cubicBezTo>
                <a:cubicBezTo>
                  <a:pt x="561304" y="1035218"/>
                  <a:pt x="560031" y="1035218"/>
                  <a:pt x="558735" y="1035090"/>
                </a:cubicBezTo>
                <a:cubicBezTo>
                  <a:pt x="551756" y="1033423"/>
                  <a:pt x="546799" y="1027225"/>
                  <a:pt x="546686" y="1020036"/>
                </a:cubicBezTo>
                <a:lnTo>
                  <a:pt x="546686" y="1004755"/>
                </a:lnTo>
                <a:lnTo>
                  <a:pt x="533501" y="1023914"/>
                </a:lnTo>
                <a:cubicBezTo>
                  <a:pt x="529044" y="1031222"/>
                  <a:pt x="519519" y="1033521"/>
                  <a:pt x="512245" y="1029050"/>
                </a:cubicBezTo>
                <a:cubicBezTo>
                  <a:pt x="511744" y="1028735"/>
                  <a:pt x="511245" y="1028391"/>
                  <a:pt x="510767" y="1028019"/>
                </a:cubicBezTo>
                <a:lnTo>
                  <a:pt x="510767" y="1028019"/>
                </a:lnTo>
                <a:cubicBezTo>
                  <a:pt x="506129" y="1024589"/>
                  <a:pt x="503606" y="1018955"/>
                  <a:pt x="504174" y="1013194"/>
                </a:cubicBezTo>
                <a:cubicBezTo>
                  <a:pt x="504537" y="1010589"/>
                  <a:pt x="505470" y="1008096"/>
                  <a:pt x="506902" y="1005895"/>
                </a:cubicBezTo>
                <a:lnTo>
                  <a:pt x="545777" y="949102"/>
                </a:lnTo>
                <a:lnTo>
                  <a:pt x="545777" y="789442"/>
                </a:lnTo>
                <a:lnTo>
                  <a:pt x="434836" y="886378"/>
                </a:lnTo>
                <a:lnTo>
                  <a:pt x="427788" y="1055389"/>
                </a:lnTo>
                <a:lnTo>
                  <a:pt x="427788" y="1055389"/>
                </a:lnTo>
                <a:cubicBezTo>
                  <a:pt x="427175" y="1064123"/>
                  <a:pt x="419672" y="1070737"/>
                  <a:pt x="410966" y="1070215"/>
                </a:cubicBezTo>
                <a:cubicBezTo>
                  <a:pt x="402327" y="1069727"/>
                  <a:pt x="395688" y="1062296"/>
                  <a:pt x="396188" y="1053617"/>
                </a:cubicBezTo>
                <a:cubicBezTo>
                  <a:pt x="396188" y="1053599"/>
                  <a:pt x="396188" y="1053583"/>
                  <a:pt x="396188" y="1053565"/>
                </a:cubicBezTo>
                <a:lnTo>
                  <a:pt x="404599" y="914205"/>
                </a:lnTo>
                <a:lnTo>
                  <a:pt x="293886" y="1010685"/>
                </a:lnTo>
                <a:lnTo>
                  <a:pt x="287521" y="1116744"/>
                </a:lnTo>
                <a:lnTo>
                  <a:pt x="287521" y="1116744"/>
                </a:lnTo>
                <a:cubicBezTo>
                  <a:pt x="286906" y="1125478"/>
                  <a:pt x="279405" y="1132092"/>
                  <a:pt x="270698" y="1131570"/>
                </a:cubicBezTo>
                <a:cubicBezTo>
                  <a:pt x="262059" y="1130965"/>
                  <a:pt x="255534" y="1123445"/>
                  <a:pt x="256148" y="1114774"/>
                </a:cubicBezTo>
                <a:cubicBezTo>
                  <a:pt x="256148" y="1114746"/>
                  <a:pt x="256148" y="1114719"/>
                  <a:pt x="256148" y="1114692"/>
                </a:cubicBezTo>
                <a:lnTo>
                  <a:pt x="260695" y="1039880"/>
                </a:lnTo>
                <a:lnTo>
                  <a:pt x="149982" y="1136360"/>
                </a:lnTo>
                <a:cubicBezTo>
                  <a:pt x="144025" y="1142322"/>
                  <a:pt x="134386" y="1142315"/>
                  <a:pt x="128452" y="1136341"/>
                </a:cubicBezTo>
                <a:cubicBezTo>
                  <a:pt x="128020" y="1135915"/>
                  <a:pt x="127611" y="1135463"/>
                  <a:pt x="127247" y="1134991"/>
                </a:cubicBezTo>
                <a:cubicBezTo>
                  <a:pt x="121336" y="1128646"/>
                  <a:pt x="121655" y="1118688"/>
                  <a:pt x="127975" y="1112746"/>
                </a:cubicBezTo>
                <a:cubicBezTo>
                  <a:pt x="128180" y="1112552"/>
                  <a:pt x="128407" y="1112365"/>
                  <a:pt x="128611" y="1112183"/>
                </a:cubicBezTo>
                <a:lnTo>
                  <a:pt x="240690" y="1014334"/>
                </a:lnTo>
                <a:lnTo>
                  <a:pt x="163849" y="1008404"/>
                </a:lnTo>
                <a:cubicBezTo>
                  <a:pt x="155210" y="1007809"/>
                  <a:pt x="148686" y="1000298"/>
                  <a:pt x="149277" y="991626"/>
                </a:cubicBezTo>
                <a:cubicBezTo>
                  <a:pt x="149277" y="991516"/>
                  <a:pt x="149299" y="991407"/>
                  <a:pt x="149299" y="991297"/>
                </a:cubicBezTo>
                <a:cubicBezTo>
                  <a:pt x="149890" y="982753"/>
                  <a:pt x="157279" y="976308"/>
                  <a:pt x="165804" y="976901"/>
                </a:cubicBezTo>
                <a:cubicBezTo>
                  <a:pt x="165894" y="976910"/>
                  <a:pt x="166008" y="976919"/>
                  <a:pt x="166122" y="976928"/>
                </a:cubicBezTo>
                <a:lnTo>
                  <a:pt x="274108" y="985139"/>
                </a:lnTo>
                <a:lnTo>
                  <a:pt x="384821" y="888431"/>
                </a:lnTo>
                <a:lnTo>
                  <a:pt x="243417" y="877483"/>
                </a:lnTo>
                <a:cubicBezTo>
                  <a:pt x="234779" y="876924"/>
                  <a:pt x="228208" y="869441"/>
                  <a:pt x="228776" y="860767"/>
                </a:cubicBezTo>
                <a:cubicBezTo>
                  <a:pt x="229163" y="854695"/>
                  <a:pt x="233005" y="849390"/>
                  <a:pt x="238643" y="847148"/>
                </a:cubicBezTo>
                <a:cubicBezTo>
                  <a:pt x="241075" y="846733"/>
                  <a:pt x="243553" y="846890"/>
                  <a:pt x="245918" y="847604"/>
                </a:cubicBezTo>
                <a:lnTo>
                  <a:pt x="418241" y="860833"/>
                </a:lnTo>
                <a:lnTo>
                  <a:pt x="523271" y="769599"/>
                </a:lnTo>
                <a:lnTo>
                  <a:pt x="380274" y="756370"/>
                </a:lnTo>
                <a:lnTo>
                  <a:pt x="327533" y="787161"/>
                </a:lnTo>
                <a:cubicBezTo>
                  <a:pt x="320190" y="792013"/>
                  <a:pt x="310323" y="789976"/>
                  <a:pt x="305480" y="782613"/>
                </a:cubicBezTo>
                <a:cubicBezTo>
                  <a:pt x="305253" y="782239"/>
                  <a:pt x="305003" y="781854"/>
                  <a:pt x="304799" y="781459"/>
                </a:cubicBezTo>
                <a:cubicBezTo>
                  <a:pt x="304208" y="780219"/>
                  <a:pt x="303753" y="778918"/>
                  <a:pt x="303435" y="777582"/>
                </a:cubicBezTo>
                <a:cubicBezTo>
                  <a:pt x="301502" y="770735"/>
                  <a:pt x="304390" y="763441"/>
                  <a:pt x="310483" y="759791"/>
                </a:cubicBezTo>
                <a:lnTo>
                  <a:pt x="323667" y="752036"/>
                </a:lnTo>
                <a:lnTo>
                  <a:pt x="300933" y="750440"/>
                </a:lnTo>
                <a:cubicBezTo>
                  <a:pt x="292226" y="749712"/>
                  <a:pt x="285724" y="742076"/>
                  <a:pt x="286385" y="733333"/>
                </a:cubicBezTo>
                <a:lnTo>
                  <a:pt x="286385" y="733333"/>
                </a:lnTo>
                <a:cubicBezTo>
                  <a:pt x="286862" y="727483"/>
                  <a:pt x="290545" y="722383"/>
                  <a:pt x="295933" y="720104"/>
                </a:cubicBezTo>
                <a:cubicBezTo>
                  <a:pt x="298251" y="718955"/>
                  <a:pt x="300865" y="718480"/>
                  <a:pt x="303435" y="718736"/>
                </a:cubicBezTo>
                <a:lnTo>
                  <a:pt x="371637" y="723982"/>
                </a:lnTo>
                <a:lnTo>
                  <a:pt x="508039" y="643924"/>
                </a:lnTo>
                <a:lnTo>
                  <a:pt x="370954" y="596710"/>
                </a:lnTo>
                <a:lnTo>
                  <a:pt x="218409" y="672891"/>
                </a:lnTo>
                <a:lnTo>
                  <a:pt x="218409" y="672891"/>
                </a:lnTo>
                <a:cubicBezTo>
                  <a:pt x="210635" y="676796"/>
                  <a:pt x="201155" y="673630"/>
                  <a:pt x="197267" y="665820"/>
                </a:cubicBezTo>
                <a:cubicBezTo>
                  <a:pt x="193381" y="658011"/>
                  <a:pt x="196540" y="648513"/>
                  <a:pt x="204315" y="644608"/>
                </a:cubicBezTo>
                <a:lnTo>
                  <a:pt x="328897" y="582341"/>
                </a:lnTo>
                <a:lnTo>
                  <a:pt x="190220" y="534443"/>
                </a:lnTo>
                <a:lnTo>
                  <a:pt x="95420" y="581885"/>
                </a:lnTo>
                <a:lnTo>
                  <a:pt x="95420" y="581885"/>
                </a:lnTo>
                <a:cubicBezTo>
                  <a:pt x="87622" y="585698"/>
                  <a:pt x="78233" y="582555"/>
                  <a:pt x="74278" y="574814"/>
                </a:cubicBezTo>
                <a:cubicBezTo>
                  <a:pt x="70322" y="567228"/>
                  <a:pt x="73232" y="557854"/>
                  <a:pt x="80779" y="553874"/>
                </a:cubicBezTo>
                <a:cubicBezTo>
                  <a:pt x="80961" y="553780"/>
                  <a:pt x="81144" y="553689"/>
                  <a:pt x="81325" y="553602"/>
                </a:cubicBezTo>
                <a:lnTo>
                  <a:pt x="148163" y="520074"/>
                </a:lnTo>
                <a:lnTo>
                  <a:pt x="9486" y="472632"/>
                </a:lnTo>
                <a:cubicBezTo>
                  <a:pt x="1439" y="469065"/>
                  <a:pt x="-2176" y="459636"/>
                  <a:pt x="1371" y="451573"/>
                </a:cubicBezTo>
                <a:cubicBezTo>
                  <a:pt x="4485" y="444493"/>
                  <a:pt x="12214" y="440680"/>
                  <a:pt x="19716" y="442525"/>
                </a:cubicBezTo>
                <a:lnTo>
                  <a:pt x="160439" y="490879"/>
                </a:lnTo>
                <a:lnTo>
                  <a:pt x="127020" y="421085"/>
                </a:lnTo>
                <a:cubicBezTo>
                  <a:pt x="123724" y="413047"/>
                  <a:pt x="127543" y="403851"/>
                  <a:pt x="135568" y="400544"/>
                </a:cubicBezTo>
                <a:cubicBezTo>
                  <a:pt x="140205" y="398625"/>
                  <a:pt x="145479" y="399056"/>
                  <a:pt x="149754" y="401698"/>
                </a:cubicBezTo>
                <a:cubicBezTo>
                  <a:pt x="151754" y="403208"/>
                  <a:pt x="153391" y="405158"/>
                  <a:pt x="154528" y="407400"/>
                </a:cubicBezTo>
                <a:lnTo>
                  <a:pt x="202269" y="505476"/>
                </a:lnTo>
                <a:lnTo>
                  <a:pt x="341400" y="553146"/>
                </a:lnTo>
                <a:lnTo>
                  <a:pt x="280019" y="425190"/>
                </a:lnTo>
                <a:cubicBezTo>
                  <a:pt x="276244" y="417506"/>
                  <a:pt x="279405" y="408210"/>
                  <a:pt x="287066" y="404426"/>
                </a:cubicBezTo>
                <a:cubicBezTo>
                  <a:pt x="287202" y="404350"/>
                  <a:pt x="287362" y="404277"/>
                  <a:pt x="287521" y="404207"/>
                </a:cubicBezTo>
                <a:cubicBezTo>
                  <a:pt x="292749" y="401581"/>
                  <a:pt x="299024" y="402202"/>
                  <a:pt x="303661" y="405803"/>
                </a:cubicBezTo>
                <a:cubicBezTo>
                  <a:pt x="305708" y="407258"/>
                  <a:pt x="307367" y="409222"/>
                  <a:pt x="308436" y="411505"/>
                </a:cubicBezTo>
                <a:lnTo>
                  <a:pt x="382321" y="567287"/>
                </a:lnTo>
                <a:lnTo>
                  <a:pt x="514177" y="612904"/>
                </a:lnTo>
                <a:lnTo>
                  <a:pt x="453250" y="482668"/>
                </a:lnTo>
                <a:lnTo>
                  <a:pt x="400280" y="452333"/>
                </a:lnTo>
                <a:cubicBezTo>
                  <a:pt x="392733" y="447958"/>
                  <a:pt x="390095" y="438292"/>
                  <a:pt x="394370" y="430664"/>
                </a:cubicBezTo>
                <a:cubicBezTo>
                  <a:pt x="395074" y="429506"/>
                  <a:pt x="395916" y="428434"/>
                  <a:pt x="396871" y="427471"/>
                </a:cubicBezTo>
                <a:cubicBezTo>
                  <a:pt x="401939" y="422424"/>
                  <a:pt x="409692" y="421311"/>
                  <a:pt x="415966" y="424734"/>
                </a:cubicBezTo>
                <a:lnTo>
                  <a:pt x="429152" y="432489"/>
                </a:lnTo>
                <a:lnTo>
                  <a:pt x="419149" y="411277"/>
                </a:lnTo>
                <a:cubicBezTo>
                  <a:pt x="415399" y="403465"/>
                  <a:pt x="418650" y="394084"/>
                  <a:pt x="426424" y="390293"/>
                </a:cubicBezTo>
                <a:lnTo>
                  <a:pt x="426424" y="390293"/>
                </a:lnTo>
                <a:cubicBezTo>
                  <a:pt x="434245" y="386571"/>
                  <a:pt x="443611" y="389920"/>
                  <a:pt x="447317" y="397775"/>
                </a:cubicBezTo>
                <a:cubicBezTo>
                  <a:pt x="447317" y="397788"/>
                  <a:pt x="447339" y="397804"/>
                  <a:pt x="447339" y="397820"/>
                </a:cubicBezTo>
                <a:lnTo>
                  <a:pt x="477348" y="459859"/>
                </a:lnTo>
                <a:lnTo>
                  <a:pt x="615570" y="539005"/>
                </a:lnTo>
                <a:lnTo>
                  <a:pt x="586925" y="394855"/>
                </a:lnTo>
                <a:lnTo>
                  <a:pt x="444839" y="300200"/>
                </a:lnTo>
                <a:lnTo>
                  <a:pt x="444839" y="300200"/>
                </a:lnTo>
                <a:cubicBezTo>
                  <a:pt x="437609" y="295350"/>
                  <a:pt x="435677" y="285547"/>
                  <a:pt x="440519" y="278304"/>
                </a:cubicBezTo>
                <a:cubicBezTo>
                  <a:pt x="445362" y="271061"/>
                  <a:pt x="455115" y="269120"/>
                  <a:pt x="462344" y="273970"/>
                </a:cubicBezTo>
                <a:lnTo>
                  <a:pt x="578514" y="351063"/>
                </a:lnTo>
                <a:lnTo>
                  <a:pt x="550324" y="206685"/>
                </a:lnTo>
                <a:lnTo>
                  <a:pt x="462117" y="148295"/>
                </a:lnTo>
                <a:lnTo>
                  <a:pt x="462117" y="148295"/>
                </a:lnTo>
                <a:cubicBezTo>
                  <a:pt x="454706" y="143813"/>
                  <a:pt x="452295" y="134142"/>
                  <a:pt x="456774" y="126695"/>
                </a:cubicBezTo>
                <a:cubicBezTo>
                  <a:pt x="457024" y="126280"/>
                  <a:pt x="457274" y="125877"/>
                  <a:pt x="457570" y="125487"/>
                </a:cubicBezTo>
                <a:cubicBezTo>
                  <a:pt x="462049" y="118040"/>
                  <a:pt x="471664" y="115637"/>
                  <a:pt x="479099" y="120119"/>
                </a:cubicBezTo>
                <a:cubicBezTo>
                  <a:pt x="479508" y="120369"/>
                  <a:pt x="479918" y="120638"/>
                  <a:pt x="480303" y="120925"/>
                </a:cubicBezTo>
                <a:lnTo>
                  <a:pt x="541457" y="163349"/>
                </a:lnTo>
                <a:lnTo>
                  <a:pt x="513268" y="19199"/>
                </a:lnTo>
                <a:cubicBezTo>
                  <a:pt x="511585" y="10648"/>
                  <a:pt x="517042" y="2323"/>
                  <a:pt x="525543" y="496"/>
                </a:cubicBezTo>
                <a:cubicBezTo>
                  <a:pt x="534137" y="-1180"/>
                  <a:pt x="542480" y="4426"/>
                  <a:pt x="544185" y="13041"/>
                </a:cubicBezTo>
                <a:lnTo>
                  <a:pt x="573285" y="159243"/>
                </a:lnTo>
                <a:lnTo>
                  <a:pt x="616706" y="94923"/>
                </a:lnTo>
                <a:cubicBezTo>
                  <a:pt x="621708" y="87518"/>
                  <a:pt x="631734" y="85581"/>
                  <a:pt x="639122" y="90596"/>
                </a:cubicBezTo>
                <a:cubicBezTo>
                  <a:pt x="639236" y="90669"/>
                  <a:pt x="639326" y="90743"/>
                  <a:pt x="639440" y="90818"/>
                </a:cubicBezTo>
                <a:cubicBezTo>
                  <a:pt x="644373" y="94121"/>
                  <a:pt x="646943" y="99994"/>
                  <a:pt x="646032" y="105871"/>
                </a:cubicBezTo>
                <a:cubicBezTo>
                  <a:pt x="645783" y="108328"/>
                  <a:pt x="644920" y="110682"/>
                  <a:pt x="643532" y="112714"/>
                </a:cubicBezTo>
                <a:lnTo>
                  <a:pt x="582378" y="202351"/>
                </a:lnTo>
                <a:lnTo>
                  <a:pt x="609659" y="347413"/>
                </a:lnTo>
                <a:lnTo>
                  <a:pt x="689455" y="230178"/>
                </a:lnTo>
                <a:cubicBezTo>
                  <a:pt x="694479" y="222939"/>
                  <a:pt x="704390" y="221154"/>
                  <a:pt x="711597" y="226190"/>
                </a:cubicBezTo>
                <a:cubicBezTo>
                  <a:pt x="716416" y="229548"/>
                  <a:pt x="719008" y="235285"/>
                  <a:pt x="718327" y="241126"/>
                </a:cubicBezTo>
                <a:cubicBezTo>
                  <a:pt x="717962" y="243589"/>
                  <a:pt x="717031" y="245932"/>
                  <a:pt x="715598" y="247968"/>
                </a:cubicBezTo>
                <a:lnTo>
                  <a:pt x="618525" y="391434"/>
                </a:lnTo>
                <a:lnTo>
                  <a:pt x="645351" y="528285"/>
                </a:lnTo>
                <a:lnTo>
                  <a:pt x="726283" y="409681"/>
                </a:lnTo>
                <a:lnTo>
                  <a:pt x="726283" y="348326"/>
                </a:lnTo>
                <a:cubicBezTo>
                  <a:pt x="726283" y="339634"/>
                  <a:pt x="733309" y="332588"/>
                  <a:pt x="741970" y="332588"/>
                </a:cubicBezTo>
                <a:cubicBezTo>
                  <a:pt x="743266" y="332460"/>
                  <a:pt x="744538" y="332460"/>
                  <a:pt x="745834" y="332588"/>
                </a:cubicBezTo>
                <a:cubicBezTo>
                  <a:pt x="752814" y="334255"/>
                  <a:pt x="757770" y="340451"/>
                  <a:pt x="757884" y="347642"/>
                </a:cubicBezTo>
                <a:lnTo>
                  <a:pt x="757884" y="362923"/>
                </a:lnTo>
                <a:lnTo>
                  <a:pt x="771068" y="343764"/>
                </a:lnTo>
                <a:cubicBezTo>
                  <a:pt x="775525" y="336457"/>
                  <a:pt x="785051" y="334157"/>
                  <a:pt x="792324" y="338627"/>
                </a:cubicBezTo>
                <a:cubicBezTo>
                  <a:pt x="792825" y="338942"/>
                  <a:pt x="793325" y="339286"/>
                  <a:pt x="793802" y="339659"/>
                </a:cubicBezTo>
                <a:lnTo>
                  <a:pt x="793802" y="339659"/>
                </a:lnTo>
                <a:cubicBezTo>
                  <a:pt x="798486" y="343059"/>
                  <a:pt x="801009" y="348714"/>
                  <a:pt x="800396" y="354484"/>
                </a:cubicBezTo>
                <a:cubicBezTo>
                  <a:pt x="800168" y="357055"/>
                  <a:pt x="799236" y="359509"/>
                  <a:pt x="797668" y="361555"/>
                </a:cubicBezTo>
                <a:lnTo>
                  <a:pt x="758793" y="418576"/>
                </a:lnTo>
                <a:lnTo>
                  <a:pt x="758793" y="578236"/>
                </a:lnTo>
                <a:lnTo>
                  <a:pt x="869506" y="482668"/>
                </a:lnTo>
                <a:lnTo>
                  <a:pt x="879964" y="312060"/>
                </a:lnTo>
                <a:lnTo>
                  <a:pt x="879964" y="312060"/>
                </a:lnTo>
                <a:cubicBezTo>
                  <a:pt x="880464" y="303368"/>
                  <a:pt x="887898" y="296731"/>
                  <a:pt x="896559" y="297235"/>
                </a:cubicBezTo>
                <a:cubicBezTo>
                  <a:pt x="905220" y="297739"/>
                  <a:pt x="911836" y="305193"/>
                  <a:pt x="911337" y="313885"/>
                </a:cubicBezTo>
                <a:lnTo>
                  <a:pt x="902925" y="453473"/>
                </a:lnTo>
                <a:lnTo>
                  <a:pt x="1013639" y="356765"/>
                </a:lnTo>
                <a:lnTo>
                  <a:pt x="1020004" y="250933"/>
                </a:lnTo>
                <a:lnTo>
                  <a:pt x="1020004" y="250933"/>
                </a:lnTo>
                <a:cubicBezTo>
                  <a:pt x="1020481" y="242256"/>
                  <a:pt x="1027892" y="235616"/>
                  <a:pt x="1036555" y="236105"/>
                </a:cubicBezTo>
                <a:cubicBezTo>
                  <a:pt x="1036555" y="236106"/>
                  <a:pt x="1036577" y="236107"/>
                  <a:pt x="1036600" y="236108"/>
                </a:cubicBezTo>
                <a:cubicBezTo>
                  <a:pt x="1045261" y="236471"/>
                  <a:pt x="1051968" y="243805"/>
                  <a:pt x="1051626" y="252489"/>
                </a:cubicBezTo>
                <a:cubicBezTo>
                  <a:pt x="1051604" y="252579"/>
                  <a:pt x="1051604" y="252669"/>
                  <a:pt x="1051604" y="252758"/>
                </a:cubicBezTo>
                <a:lnTo>
                  <a:pt x="1047057" y="327570"/>
                </a:lnTo>
                <a:lnTo>
                  <a:pt x="1157543" y="231090"/>
                </a:lnTo>
                <a:cubicBezTo>
                  <a:pt x="1163250" y="224553"/>
                  <a:pt x="1173161" y="223899"/>
                  <a:pt x="1179686" y="229627"/>
                </a:cubicBezTo>
                <a:cubicBezTo>
                  <a:pt x="1186188" y="235356"/>
                  <a:pt x="1186847" y="245299"/>
                  <a:pt x="1181141" y="251836"/>
                </a:cubicBezTo>
                <a:cubicBezTo>
                  <a:pt x="1180209" y="252887"/>
                  <a:pt x="1179164" y="253811"/>
                  <a:pt x="1178004" y="254583"/>
                </a:cubicBezTo>
                <a:lnTo>
                  <a:pt x="1065926" y="352431"/>
                </a:lnTo>
                <a:lnTo>
                  <a:pt x="1142767" y="358362"/>
                </a:lnTo>
                <a:cubicBezTo>
                  <a:pt x="1151292" y="358831"/>
                  <a:pt x="1157816" y="366145"/>
                  <a:pt x="1157361" y="374698"/>
                </a:cubicBezTo>
                <a:cubicBezTo>
                  <a:pt x="1157339" y="374879"/>
                  <a:pt x="1157339" y="375059"/>
                  <a:pt x="1157317" y="375240"/>
                </a:cubicBezTo>
                <a:cubicBezTo>
                  <a:pt x="1156952" y="381129"/>
                  <a:pt x="1153224" y="386278"/>
                  <a:pt x="1147768" y="388469"/>
                </a:cubicBezTo>
                <a:cubicBezTo>
                  <a:pt x="1145517" y="389601"/>
                  <a:pt x="1142994" y="390075"/>
                  <a:pt x="1140493" y="389837"/>
                </a:cubicBezTo>
                <a:lnTo>
                  <a:pt x="1032507" y="381626"/>
                </a:lnTo>
                <a:lnTo>
                  <a:pt x="921794" y="478334"/>
                </a:lnTo>
                <a:lnTo>
                  <a:pt x="1063199" y="489054"/>
                </a:lnTo>
                <a:cubicBezTo>
                  <a:pt x="1071951" y="489786"/>
                  <a:pt x="1078476" y="497503"/>
                  <a:pt x="1077749" y="506288"/>
                </a:cubicBezTo>
                <a:cubicBezTo>
                  <a:pt x="1077248" y="512157"/>
                  <a:pt x="1073587" y="517280"/>
                  <a:pt x="1068199" y="519618"/>
                </a:cubicBezTo>
                <a:cubicBezTo>
                  <a:pt x="1065813" y="520582"/>
                  <a:pt x="1063244" y="520972"/>
                  <a:pt x="1060698" y="520758"/>
                </a:cubicBezTo>
                <a:lnTo>
                  <a:pt x="888375" y="507529"/>
                </a:lnTo>
                <a:lnTo>
                  <a:pt x="783345" y="598763"/>
                </a:lnTo>
                <a:lnTo>
                  <a:pt x="926113" y="609711"/>
                </a:lnTo>
                <a:lnTo>
                  <a:pt x="978856" y="578920"/>
                </a:lnTo>
                <a:cubicBezTo>
                  <a:pt x="985835" y="573977"/>
                  <a:pt x="995474" y="575640"/>
                  <a:pt x="1000407" y="582635"/>
                </a:cubicBezTo>
                <a:cubicBezTo>
                  <a:pt x="1000839" y="583267"/>
                  <a:pt x="1001248" y="583931"/>
                  <a:pt x="1001589" y="584622"/>
                </a:cubicBezTo>
                <a:cubicBezTo>
                  <a:pt x="1002158" y="585797"/>
                  <a:pt x="1002612" y="587019"/>
                  <a:pt x="1002953" y="588271"/>
                </a:cubicBezTo>
                <a:cubicBezTo>
                  <a:pt x="1004976" y="595123"/>
                  <a:pt x="1002067" y="602467"/>
                  <a:pt x="995906" y="606062"/>
                </a:cubicBezTo>
                <a:lnTo>
                  <a:pt x="982720" y="613817"/>
                </a:lnTo>
                <a:lnTo>
                  <a:pt x="1005454" y="615641"/>
                </a:lnTo>
                <a:cubicBezTo>
                  <a:pt x="1014162" y="616369"/>
                  <a:pt x="1020663" y="624005"/>
                  <a:pt x="1020004" y="632748"/>
                </a:cubicBezTo>
                <a:lnTo>
                  <a:pt x="1020004" y="632748"/>
                </a:lnTo>
                <a:cubicBezTo>
                  <a:pt x="1019481" y="638580"/>
                  <a:pt x="1015822" y="643657"/>
                  <a:pt x="1010456" y="645977"/>
                </a:cubicBezTo>
                <a:cubicBezTo>
                  <a:pt x="1007978" y="646558"/>
                  <a:pt x="1005432" y="646558"/>
                  <a:pt x="1002953" y="645977"/>
                </a:cubicBezTo>
                <a:lnTo>
                  <a:pt x="934752" y="640731"/>
                </a:lnTo>
                <a:lnTo>
                  <a:pt x="798349" y="721017"/>
                </a:lnTo>
                <a:lnTo>
                  <a:pt x="937707" y="768915"/>
                </a:lnTo>
                <a:lnTo>
                  <a:pt x="1090252" y="692734"/>
                </a:lnTo>
                <a:lnTo>
                  <a:pt x="1090252" y="692734"/>
                </a:lnTo>
                <a:cubicBezTo>
                  <a:pt x="1097822" y="688754"/>
                  <a:pt x="1107165" y="691676"/>
                  <a:pt x="1111121" y="699262"/>
                </a:cubicBezTo>
                <a:cubicBezTo>
                  <a:pt x="1111212" y="699440"/>
                  <a:pt x="1111303" y="699622"/>
                  <a:pt x="1111394" y="699805"/>
                </a:cubicBezTo>
                <a:cubicBezTo>
                  <a:pt x="1115304" y="707562"/>
                  <a:pt x="1112213" y="717030"/>
                  <a:pt x="1104483" y="720951"/>
                </a:cubicBezTo>
                <a:cubicBezTo>
                  <a:pt x="1104437" y="720973"/>
                  <a:pt x="1104392" y="720996"/>
                  <a:pt x="1104347" y="721017"/>
                </a:cubicBezTo>
                <a:lnTo>
                  <a:pt x="979766" y="783284"/>
                </a:lnTo>
                <a:lnTo>
                  <a:pt x="1118669" y="830954"/>
                </a:lnTo>
                <a:lnTo>
                  <a:pt x="1213241" y="783740"/>
                </a:lnTo>
                <a:lnTo>
                  <a:pt x="1213241" y="783740"/>
                </a:lnTo>
                <a:cubicBezTo>
                  <a:pt x="1220766" y="779712"/>
                  <a:pt x="1230133" y="782575"/>
                  <a:pt x="1234156" y="790133"/>
                </a:cubicBezTo>
                <a:cubicBezTo>
                  <a:pt x="1234225" y="790282"/>
                  <a:pt x="1234315" y="790432"/>
                  <a:pt x="1234383" y="790583"/>
                </a:cubicBezTo>
                <a:cubicBezTo>
                  <a:pt x="1238363" y="798395"/>
                  <a:pt x="1235316" y="807972"/>
                  <a:pt x="1227564" y="812023"/>
                </a:cubicBezTo>
                <a:lnTo>
                  <a:pt x="1159362" y="845551"/>
                </a:lnTo>
                <a:lnTo>
                  <a:pt x="1298039" y="892993"/>
                </a:lnTo>
                <a:cubicBezTo>
                  <a:pt x="1306177" y="895958"/>
                  <a:pt x="1310383" y="904986"/>
                  <a:pt x="1307427" y="913156"/>
                </a:cubicBezTo>
                <a:cubicBezTo>
                  <a:pt x="1307268" y="913589"/>
                  <a:pt x="1307110" y="914015"/>
                  <a:pt x="1306904" y="914433"/>
                </a:cubicBezTo>
                <a:close/>
                <a:moveTo>
                  <a:pt x="750154" y="627958"/>
                </a:moveTo>
                <a:lnTo>
                  <a:pt x="701958" y="670154"/>
                </a:lnTo>
                <a:lnTo>
                  <a:pt x="685590" y="684295"/>
                </a:lnTo>
                <a:lnTo>
                  <a:pt x="689000" y="685435"/>
                </a:lnTo>
                <a:lnTo>
                  <a:pt x="695138" y="687488"/>
                </a:lnTo>
                <a:lnTo>
                  <a:pt x="699458" y="689085"/>
                </a:lnTo>
                <a:lnTo>
                  <a:pt x="756973" y="708928"/>
                </a:lnTo>
                <a:lnTo>
                  <a:pt x="878373" y="637766"/>
                </a:lnTo>
                <a:close/>
                <a:moveTo>
                  <a:pt x="655126" y="684979"/>
                </a:moveTo>
                <a:lnTo>
                  <a:pt x="655126" y="683611"/>
                </a:lnTo>
                <a:lnTo>
                  <a:pt x="655126" y="682014"/>
                </a:lnTo>
                <a:lnTo>
                  <a:pt x="653307" y="682014"/>
                </a:lnTo>
                <a:cubicBezTo>
                  <a:pt x="653399" y="682466"/>
                  <a:pt x="653399" y="682931"/>
                  <a:pt x="653307" y="683383"/>
                </a:cubicBezTo>
                <a:lnTo>
                  <a:pt x="653307" y="685207"/>
                </a:lnTo>
                <a:close/>
                <a:moveTo>
                  <a:pt x="655126" y="570937"/>
                </a:moveTo>
                <a:lnTo>
                  <a:pt x="667402" y="633660"/>
                </a:lnTo>
                <a:lnTo>
                  <a:pt x="671494" y="655100"/>
                </a:lnTo>
                <a:lnTo>
                  <a:pt x="673996" y="652819"/>
                </a:lnTo>
                <a:lnTo>
                  <a:pt x="678997" y="648486"/>
                </a:lnTo>
                <a:lnTo>
                  <a:pt x="682407" y="645521"/>
                </a:lnTo>
                <a:lnTo>
                  <a:pt x="727875" y="605378"/>
                </a:lnTo>
                <a:lnTo>
                  <a:pt x="727875" y="464649"/>
                </a:lnTo>
                <a:close/>
                <a:moveTo>
                  <a:pt x="558280" y="626133"/>
                </a:moveTo>
                <a:lnTo>
                  <a:pt x="618525" y="647117"/>
                </a:lnTo>
                <a:lnTo>
                  <a:pt x="639212" y="653960"/>
                </a:lnTo>
                <a:lnTo>
                  <a:pt x="639212" y="650767"/>
                </a:lnTo>
                <a:lnTo>
                  <a:pt x="637848" y="644380"/>
                </a:lnTo>
                <a:lnTo>
                  <a:pt x="637848" y="639818"/>
                </a:lnTo>
                <a:lnTo>
                  <a:pt x="626254" y="580060"/>
                </a:lnTo>
                <a:lnTo>
                  <a:pt x="504174" y="510038"/>
                </a:lnTo>
                <a:close/>
                <a:moveTo>
                  <a:pt x="558280" y="737895"/>
                </a:moveTo>
                <a:lnTo>
                  <a:pt x="606476" y="695927"/>
                </a:lnTo>
                <a:lnTo>
                  <a:pt x="622845" y="681558"/>
                </a:lnTo>
                <a:lnTo>
                  <a:pt x="619434" y="681558"/>
                </a:lnTo>
                <a:lnTo>
                  <a:pt x="613296" y="679277"/>
                </a:lnTo>
                <a:lnTo>
                  <a:pt x="608976" y="677909"/>
                </a:lnTo>
                <a:lnTo>
                  <a:pt x="551460" y="658065"/>
                </a:lnTo>
                <a:lnTo>
                  <a:pt x="427788" y="728772"/>
                </a:lnTo>
                <a:close/>
                <a:moveTo>
                  <a:pt x="654444" y="794232"/>
                </a:moveTo>
                <a:lnTo>
                  <a:pt x="642168" y="731509"/>
                </a:lnTo>
                <a:lnTo>
                  <a:pt x="638076" y="710297"/>
                </a:lnTo>
                <a:lnTo>
                  <a:pt x="635576" y="712578"/>
                </a:lnTo>
                <a:lnTo>
                  <a:pt x="630574" y="716683"/>
                </a:lnTo>
                <a:lnTo>
                  <a:pt x="627164" y="719876"/>
                </a:lnTo>
                <a:lnTo>
                  <a:pt x="581697" y="759791"/>
                </a:lnTo>
                <a:lnTo>
                  <a:pt x="581697" y="900748"/>
                </a:lnTo>
                <a:close/>
                <a:moveTo>
                  <a:pt x="751290" y="739035"/>
                </a:moveTo>
                <a:lnTo>
                  <a:pt x="691046" y="718280"/>
                </a:lnTo>
                <a:lnTo>
                  <a:pt x="670358" y="711209"/>
                </a:lnTo>
                <a:lnTo>
                  <a:pt x="670358" y="714630"/>
                </a:lnTo>
                <a:lnTo>
                  <a:pt x="671722" y="721017"/>
                </a:lnTo>
                <a:lnTo>
                  <a:pt x="671722" y="725578"/>
                </a:lnTo>
                <a:lnTo>
                  <a:pt x="683316" y="785337"/>
                </a:lnTo>
                <a:lnTo>
                  <a:pt x="805397" y="855359"/>
                </a:lnTo>
                <a:close/>
              </a:path>
            </a:pathLst>
          </a:custGeom>
          <a:solidFill>
            <a:srgbClr val="FFFFFF">
              <a:alpha val="42750"/>
            </a:srgbClr>
          </a:solid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10"/>
          <p:cNvSpPr/>
          <p:nvPr/>
        </p:nvSpPr>
        <p:spPr>
          <a:xfrm>
            <a:off x="11059149" y="4150616"/>
            <a:ext cx="786024" cy="738770"/>
          </a:xfrm>
          <a:custGeom>
            <a:avLst/>
            <a:gdLst/>
            <a:ahLst/>
            <a:cxnLst/>
            <a:rect l="l" t="t" r="r" b="b"/>
            <a:pathLst>
              <a:path w="778242" h="731455" extrusionOk="0">
                <a:moveTo>
                  <a:pt x="255888" y="730699"/>
                </a:moveTo>
                <a:cubicBezTo>
                  <a:pt x="260845" y="728683"/>
                  <a:pt x="264801" y="724732"/>
                  <a:pt x="266800" y="719751"/>
                </a:cubicBezTo>
                <a:lnTo>
                  <a:pt x="287716" y="669572"/>
                </a:lnTo>
                <a:lnTo>
                  <a:pt x="293626" y="683486"/>
                </a:lnTo>
                <a:cubicBezTo>
                  <a:pt x="298015" y="693704"/>
                  <a:pt x="309767" y="698484"/>
                  <a:pt x="319998" y="694206"/>
                </a:cubicBezTo>
                <a:cubicBezTo>
                  <a:pt x="324999" y="692260"/>
                  <a:pt x="328978" y="688284"/>
                  <a:pt x="330910" y="683257"/>
                </a:cubicBezTo>
                <a:cubicBezTo>
                  <a:pt x="331796" y="681323"/>
                  <a:pt x="332251" y="679225"/>
                  <a:pt x="332274" y="677099"/>
                </a:cubicBezTo>
                <a:cubicBezTo>
                  <a:pt x="332593" y="673917"/>
                  <a:pt x="332138" y="670701"/>
                  <a:pt x="330910" y="667748"/>
                </a:cubicBezTo>
                <a:lnTo>
                  <a:pt x="309312" y="617341"/>
                </a:lnTo>
                <a:lnTo>
                  <a:pt x="327954" y="571724"/>
                </a:lnTo>
                <a:lnTo>
                  <a:pt x="347960" y="617341"/>
                </a:lnTo>
                <a:cubicBezTo>
                  <a:pt x="352348" y="627559"/>
                  <a:pt x="364102" y="632340"/>
                  <a:pt x="374332" y="628061"/>
                </a:cubicBezTo>
                <a:cubicBezTo>
                  <a:pt x="379447" y="626093"/>
                  <a:pt x="383516" y="622028"/>
                  <a:pt x="385471" y="616885"/>
                </a:cubicBezTo>
                <a:cubicBezTo>
                  <a:pt x="386153" y="614971"/>
                  <a:pt x="386630" y="612980"/>
                  <a:pt x="386835" y="610955"/>
                </a:cubicBezTo>
                <a:cubicBezTo>
                  <a:pt x="387085" y="607752"/>
                  <a:pt x="386540" y="604541"/>
                  <a:pt x="385244" y="601603"/>
                </a:cubicBezTo>
                <a:lnTo>
                  <a:pt x="349779" y="518352"/>
                </a:lnTo>
                <a:lnTo>
                  <a:pt x="366830" y="477069"/>
                </a:lnTo>
                <a:lnTo>
                  <a:pt x="385925" y="521317"/>
                </a:lnTo>
                <a:lnTo>
                  <a:pt x="379788" y="553477"/>
                </a:lnTo>
                <a:cubicBezTo>
                  <a:pt x="377855" y="564120"/>
                  <a:pt x="384880" y="574322"/>
                  <a:pt x="395474" y="576286"/>
                </a:cubicBezTo>
                <a:cubicBezTo>
                  <a:pt x="397066" y="576454"/>
                  <a:pt x="398657" y="576454"/>
                  <a:pt x="400248" y="576286"/>
                </a:cubicBezTo>
                <a:lnTo>
                  <a:pt x="400248" y="576286"/>
                </a:lnTo>
                <a:cubicBezTo>
                  <a:pt x="403431" y="576026"/>
                  <a:pt x="406546" y="575093"/>
                  <a:pt x="409342" y="573549"/>
                </a:cubicBezTo>
                <a:cubicBezTo>
                  <a:pt x="415185" y="578427"/>
                  <a:pt x="423233" y="579657"/>
                  <a:pt x="430256" y="576742"/>
                </a:cubicBezTo>
                <a:lnTo>
                  <a:pt x="430256" y="576742"/>
                </a:lnTo>
                <a:cubicBezTo>
                  <a:pt x="436690" y="573685"/>
                  <a:pt x="441010" y="567431"/>
                  <a:pt x="441623" y="560320"/>
                </a:cubicBezTo>
                <a:cubicBezTo>
                  <a:pt x="441919" y="557042"/>
                  <a:pt x="441373" y="553746"/>
                  <a:pt x="440032" y="550740"/>
                </a:cubicBezTo>
                <a:lnTo>
                  <a:pt x="426620" y="519036"/>
                </a:lnTo>
                <a:lnTo>
                  <a:pt x="438442" y="461103"/>
                </a:lnTo>
                <a:lnTo>
                  <a:pt x="469813" y="501930"/>
                </a:lnTo>
                <a:lnTo>
                  <a:pt x="457537" y="590199"/>
                </a:lnTo>
                <a:lnTo>
                  <a:pt x="457537" y="590199"/>
                </a:lnTo>
                <a:cubicBezTo>
                  <a:pt x="456333" y="601343"/>
                  <a:pt x="464335" y="611367"/>
                  <a:pt x="475452" y="612585"/>
                </a:cubicBezTo>
                <a:cubicBezTo>
                  <a:pt x="484454" y="613575"/>
                  <a:pt x="493025" y="608436"/>
                  <a:pt x="496412" y="600006"/>
                </a:cubicBezTo>
                <a:cubicBezTo>
                  <a:pt x="497117" y="598503"/>
                  <a:pt x="497503" y="596875"/>
                  <a:pt x="497549" y="595217"/>
                </a:cubicBezTo>
                <a:lnTo>
                  <a:pt x="504596" y="546406"/>
                </a:lnTo>
                <a:lnTo>
                  <a:pt x="534150" y="584953"/>
                </a:lnTo>
                <a:lnTo>
                  <a:pt x="526875" y="638097"/>
                </a:lnTo>
                <a:lnTo>
                  <a:pt x="526875" y="638097"/>
                </a:lnTo>
                <a:cubicBezTo>
                  <a:pt x="526308" y="643133"/>
                  <a:pt x="527694" y="648192"/>
                  <a:pt x="530741" y="652238"/>
                </a:cubicBezTo>
                <a:cubicBezTo>
                  <a:pt x="533990" y="656524"/>
                  <a:pt x="538833" y="659318"/>
                  <a:pt x="544153" y="659993"/>
                </a:cubicBezTo>
                <a:cubicBezTo>
                  <a:pt x="553747" y="661783"/>
                  <a:pt x="563250" y="656533"/>
                  <a:pt x="566887" y="647448"/>
                </a:cubicBezTo>
                <a:cubicBezTo>
                  <a:pt x="567046" y="645856"/>
                  <a:pt x="567046" y="644250"/>
                  <a:pt x="566887" y="642658"/>
                </a:cubicBezTo>
                <a:lnTo>
                  <a:pt x="568933" y="629201"/>
                </a:lnTo>
                <a:lnTo>
                  <a:pt x="601443" y="671625"/>
                </a:lnTo>
                <a:cubicBezTo>
                  <a:pt x="608285" y="680477"/>
                  <a:pt x="620925" y="682201"/>
                  <a:pt x="629860" y="675503"/>
                </a:cubicBezTo>
                <a:cubicBezTo>
                  <a:pt x="632770" y="673473"/>
                  <a:pt x="635134" y="670724"/>
                  <a:pt x="636680" y="667520"/>
                </a:cubicBezTo>
                <a:cubicBezTo>
                  <a:pt x="639362" y="660814"/>
                  <a:pt x="638317" y="653191"/>
                  <a:pt x="633952" y="647448"/>
                </a:cubicBezTo>
                <a:lnTo>
                  <a:pt x="600760" y="604112"/>
                </a:lnTo>
                <a:lnTo>
                  <a:pt x="615765" y="605937"/>
                </a:lnTo>
                <a:cubicBezTo>
                  <a:pt x="624790" y="607216"/>
                  <a:pt x="633542" y="602128"/>
                  <a:pt x="636907" y="593620"/>
                </a:cubicBezTo>
                <a:cubicBezTo>
                  <a:pt x="637680" y="592051"/>
                  <a:pt x="638135" y="590347"/>
                  <a:pt x="638271" y="588602"/>
                </a:cubicBezTo>
                <a:cubicBezTo>
                  <a:pt x="639226" y="581146"/>
                  <a:pt x="635975" y="573774"/>
                  <a:pt x="629860" y="569443"/>
                </a:cubicBezTo>
                <a:cubicBezTo>
                  <a:pt x="627108" y="567659"/>
                  <a:pt x="624017" y="566492"/>
                  <a:pt x="620766" y="566022"/>
                </a:cubicBezTo>
                <a:lnTo>
                  <a:pt x="566205" y="559179"/>
                </a:lnTo>
                <a:lnTo>
                  <a:pt x="536424" y="520405"/>
                </a:lnTo>
                <a:lnTo>
                  <a:pt x="586893" y="526791"/>
                </a:lnTo>
                <a:cubicBezTo>
                  <a:pt x="595963" y="527870"/>
                  <a:pt x="604602" y="522733"/>
                  <a:pt x="608035" y="514246"/>
                </a:cubicBezTo>
                <a:cubicBezTo>
                  <a:pt x="608694" y="512638"/>
                  <a:pt x="609149" y="510953"/>
                  <a:pt x="609399" y="509229"/>
                </a:cubicBezTo>
                <a:cubicBezTo>
                  <a:pt x="610353" y="501718"/>
                  <a:pt x="607012" y="494310"/>
                  <a:pt x="600760" y="490069"/>
                </a:cubicBezTo>
                <a:cubicBezTo>
                  <a:pt x="598146" y="488181"/>
                  <a:pt x="595100" y="487002"/>
                  <a:pt x="591895" y="486648"/>
                </a:cubicBezTo>
                <a:lnTo>
                  <a:pt x="500960" y="475244"/>
                </a:lnTo>
                <a:lnTo>
                  <a:pt x="473679" y="439891"/>
                </a:lnTo>
                <a:lnTo>
                  <a:pt x="521647" y="445821"/>
                </a:lnTo>
                <a:lnTo>
                  <a:pt x="544381" y="465892"/>
                </a:lnTo>
                <a:cubicBezTo>
                  <a:pt x="552770" y="473290"/>
                  <a:pt x="565501" y="472580"/>
                  <a:pt x="573025" y="464296"/>
                </a:cubicBezTo>
                <a:cubicBezTo>
                  <a:pt x="574048" y="463047"/>
                  <a:pt x="574889" y="461666"/>
                  <a:pt x="575526" y="460190"/>
                </a:cubicBezTo>
                <a:lnTo>
                  <a:pt x="575526" y="460190"/>
                </a:lnTo>
                <a:cubicBezTo>
                  <a:pt x="576912" y="457341"/>
                  <a:pt x="577686" y="454233"/>
                  <a:pt x="577799" y="451067"/>
                </a:cubicBezTo>
                <a:cubicBezTo>
                  <a:pt x="584846" y="448288"/>
                  <a:pt x="589870" y="441936"/>
                  <a:pt x="590985" y="434417"/>
                </a:cubicBezTo>
                <a:lnTo>
                  <a:pt x="590985" y="434417"/>
                </a:lnTo>
                <a:cubicBezTo>
                  <a:pt x="591621" y="427148"/>
                  <a:pt x="588325" y="420095"/>
                  <a:pt x="582346" y="415942"/>
                </a:cubicBezTo>
                <a:cubicBezTo>
                  <a:pt x="579663" y="414043"/>
                  <a:pt x="576526" y="412866"/>
                  <a:pt x="573253" y="412521"/>
                </a:cubicBezTo>
                <a:lnTo>
                  <a:pt x="538925" y="408187"/>
                </a:lnTo>
                <a:lnTo>
                  <a:pt x="494821" y="368956"/>
                </a:lnTo>
                <a:lnTo>
                  <a:pt x="545744" y="362342"/>
                </a:lnTo>
                <a:lnTo>
                  <a:pt x="618038" y="416626"/>
                </a:lnTo>
                <a:lnTo>
                  <a:pt x="618038" y="416626"/>
                </a:lnTo>
                <a:cubicBezTo>
                  <a:pt x="622084" y="419617"/>
                  <a:pt x="627132" y="420925"/>
                  <a:pt x="632133" y="420275"/>
                </a:cubicBezTo>
                <a:cubicBezTo>
                  <a:pt x="637475" y="419848"/>
                  <a:pt x="642385" y="417099"/>
                  <a:pt x="645546" y="412749"/>
                </a:cubicBezTo>
                <a:cubicBezTo>
                  <a:pt x="646796" y="411246"/>
                  <a:pt x="647797" y="409552"/>
                  <a:pt x="648502" y="407731"/>
                </a:cubicBezTo>
                <a:cubicBezTo>
                  <a:pt x="651479" y="399545"/>
                  <a:pt x="648911" y="390366"/>
                  <a:pt x="642136" y="384922"/>
                </a:cubicBezTo>
                <a:lnTo>
                  <a:pt x="603715" y="355043"/>
                </a:lnTo>
                <a:lnTo>
                  <a:pt x="652139" y="348201"/>
                </a:lnTo>
                <a:lnTo>
                  <a:pt x="694423" y="381273"/>
                </a:lnTo>
                <a:lnTo>
                  <a:pt x="694423" y="381273"/>
                </a:lnTo>
                <a:cubicBezTo>
                  <a:pt x="703222" y="387446"/>
                  <a:pt x="715293" y="385643"/>
                  <a:pt x="721931" y="377167"/>
                </a:cubicBezTo>
                <a:cubicBezTo>
                  <a:pt x="723205" y="375768"/>
                  <a:pt x="724204" y="374144"/>
                  <a:pt x="724887" y="372378"/>
                </a:cubicBezTo>
                <a:cubicBezTo>
                  <a:pt x="727797" y="364189"/>
                  <a:pt x="725251" y="355053"/>
                  <a:pt x="718521" y="349569"/>
                </a:cubicBezTo>
                <a:lnTo>
                  <a:pt x="707609" y="341130"/>
                </a:lnTo>
                <a:lnTo>
                  <a:pt x="760579" y="334287"/>
                </a:lnTo>
                <a:cubicBezTo>
                  <a:pt x="767763" y="333204"/>
                  <a:pt x="773878" y="328454"/>
                  <a:pt x="776719" y="321743"/>
                </a:cubicBezTo>
                <a:cubicBezTo>
                  <a:pt x="778061" y="318503"/>
                  <a:pt x="778538" y="314961"/>
                  <a:pt x="778083" y="311479"/>
                </a:cubicBezTo>
                <a:cubicBezTo>
                  <a:pt x="776561" y="300406"/>
                  <a:pt x="766399" y="292657"/>
                  <a:pt x="755349" y="294144"/>
                </a:cubicBezTo>
                <a:lnTo>
                  <a:pt x="700789" y="301215"/>
                </a:lnTo>
                <a:lnTo>
                  <a:pt x="710109" y="289127"/>
                </a:lnTo>
                <a:cubicBezTo>
                  <a:pt x="711088" y="287684"/>
                  <a:pt x="711906" y="286157"/>
                  <a:pt x="712611" y="284565"/>
                </a:cubicBezTo>
                <a:cubicBezTo>
                  <a:pt x="715611" y="276333"/>
                  <a:pt x="712951" y="267099"/>
                  <a:pt x="706018" y="261756"/>
                </a:cubicBezTo>
                <a:cubicBezTo>
                  <a:pt x="700016" y="257105"/>
                  <a:pt x="691900" y="256308"/>
                  <a:pt x="685103" y="259704"/>
                </a:cubicBezTo>
                <a:cubicBezTo>
                  <a:pt x="682261" y="261089"/>
                  <a:pt x="679761" y="263119"/>
                  <a:pt x="677828" y="265634"/>
                </a:cubicBezTo>
                <a:lnTo>
                  <a:pt x="645774" y="308970"/>
                </a:lnTo>
                <a:lnTo>
                  <a:pt x="597123" y="315128"/>
                </a:lnTo>
                <a:lnTo>
                  <a:pt x="627813" y="274757"/>
                </a:lnTo>
                <a:cubicBezTo>
                  <a:pt x="628859" y="273368"/>
                  <a:pt x="629700" y="271831"/>
                  <a:pt x="630314" y="270195"/>
                </a:cubicBezTo>
                <a:cubicBezTo>
                  <a:pt x="633451" y="262016"/>
                  <a:pt x="630860" y="252746"/>
                  <a:pt x="623949" y="247387"/>
                </a:cubicBezTo>
                <a:cubicBezTo>
                  <a:pt x="617856" y="242748"/>
                  <a:pt x="609672" y="241954"/>
                  <a:pt x="602807" y="245334"/>
                </a:cubicBezTo>
                <a:cubicBezTo>
                  <a:pt x="599965" y="246720"/>
                  <a:pt x="597464" y="248750"/>
                  <a:pt x="595532" y="251264"/>
                </a:cubicBezTo>
                <a:lnTo>
                  <a:pt x="540970" y="323339"/>
                </a:lnTo>
                <a:lnTo>
                  <a:pt x="495502" y="329041"/>
                </a:lnTo>
                <a:lnTo>
                  <a:pt x="524375" y="290723"/>
                </a:lnTo>
                <a:lnTo>
                  <a:pt x="553928" y="279775"/>
                </a:lnTo>
                <a:cubicBezTo>
                  <a:pt x="559635" y="277992"/>
                  <a:pt x="564227" y="273716"/>
                  <a:pt x="566432" y="268143"/>
                </a:cubicBezTo>
                <a:cubicBezTo>
                  <a:pt x="568137" y="263741"/>
                  <a:pt x="568137" y="258860"/>
                  <a:pt x="566432" y="254458"/>
                </a:cubicBezTo>
                <a:cubicBezTo>
                  <a:pt x="565864" y="252848"/>
                  <a:pt x="565113" y="251316"/>
                  <a:pt x="564159" y="249896"/>
                </a:cubicBezTo>
                <a:lnTo>
                  <a:pt x="564159" y="249896"/>
                </a:lnTo>
                <a:cubicBezTo>
                  <a:pt x="562272" y="247241"/>
                  <a:pt x="559885" y="244992"/>
                  <a:pt x="557111" y="243281"/>
                </a:cubicBezTo>
                <a:cubicBezTo>
                  <a:pt x="558453" y="235802"/>
                  <a:pt x="555452" y="228210"/>
                  <a:pt x="549381" y="223666"/>
                </a:cubicBezTo>
                <a:lnTo>
                  <a:pt x="549381" y="223666"/>
                </a:lnTo>
                <a:cubicBezTo>
                  <a:pt x="543402" y="219533"/>
                  <a:pt x="535696" y="218924"/>
                  <a:pt x="529149" y="222070"/>
                </a:cubicBezTo>
                <a:cubicBezTo>
                  <a:pt x="526262" y="223392"/>
                  <a:pt x="523761" y="225434"/>
                  <a:pt x="521874" y="228000"/>
                </a:cubicBezTo>
                <a:lnTo>
                  <a:pt x="500277" y="255598"/>
                </a:lnTo>
                <a:lnTo>
                  <a:pt x="443897" y="274073"/>
                </a:lnTo>
                <a:lnTo>
                  <a:pt x="463676" y="226631"/>
                </a:lnTo>
                <a:lnTo>
                  <a:pt x="546427" y="193331"/>
                </a:lnTo>
                <a:lnTo>
                  <a:pt x="546427" y="193331"/>
                </a:lnTo>
                <a:cubicBezTo>
                  <a:pt x="551155" y="191248"/>
                  <a:pt x="554907" y="187406"/>
                  <a:pt x="556884" y="182611"/>
                </a:cubicBezTo>
                <a:cubicBezTo>
                  <a:pt x="558703" y="177758"/>
                  <a:pt x="558703" y="172410"/>
                  <a:pt x="556884" y="167557"/>
                </a:cubicBezTo>
                <a:cubicBezTo>
                  <a:pt x="552678" y="157166"/>
                  <a:pt x="540925" y="152088"/>
                  <a:pt x="530513" y="156153"/>
                </a:cubicBezTo>
                <a:lnTo>
                  <a:pt x="485046" y="174856"/>
                </a:lnTo>
                <a:lnTo>
                  <a:pt x="503914" y="129239"/>
                </a:lnTo>
                <a:lnTo>
                  <a:pt x="553701" y="109396"/>
                </a:lnTo>
                <a:lnTo>
                  <a:pt x="553701" y="109396"/>
                </a:lnTo>
                <a:cubicBezTo>
                  <a:pt x="558316" y="107227"/>
                  <a:pt x="561976" y="103404"/>
                  <a:pt x="563931" y="98676"/>
                </a:cubicBezTo>
                <a:cubicBezTo>
                  <a:pt x="565954" y="93786"/>
                  <a:pt x="565954" y="88284"/>
                  <a:pt x="563931" y="83394"/>
                </a:cubicBezTo>
                <a:cubicBezTo>
                  <a:pt x="559635" y="73092"/>
                  <a:pt x="547927" y="68126"/>
                  <a:pt x="537561" y="72218"/>
                </a:cubicBezTo>
                <a:lnTo>
                  <a:pt x="524602" y="77464"/>
                </a:lnTo>
                <a:lnTo>
                  <a:pt x="545289" y="27969"/>
                </a:lnTo>
                <a:cubicBezTo>
                  <a:pt x="549359" y="17641"/>
                  <a:pt x="544381" y="5954"/>
                  <a:pt x="534150" y="1739"/>
                </a:cubicBezTo>
                <a:cubicBezTo>
                  <a:pt x="529194" y="-313"/>
                  <a:pt x="523648" y="-313"/>
                  <a:pt x="518691" y="1739"/>
                </a:cubicBezTo>
                <a:cubicBezTo>
                  <a:pt x="513735" y="3756"/>
                  <a:pt x="509780" y="7706"/>
                  <a:pt x="507779" y="12687"/>
                </a:cubicBezTo>
                <a:lnTo>
                  <a:pt x="486863" y="63094"/>
                </a:lnTo>
                <a:lnTo>
                  <a:pt x="480954" y="48953"/>
                </a:lnTo>
                <a:cubicBezTo>
                  <a:pt x="476475" y="38829"/>
                  <a:pt x="464812" y="34085"/>
                  <a:pt x="454582" y="38233"/>
                </a:cubicBezTo>
                <a:cubicBezTo>
                  <a:pt x="449557" y="40279"/>
                  <a:pt x="445601" y="44327"/>
                  <a:pt x="443670" y="49409"/>
                </a:cubicBezTo>
                <a:cubicBezTo>
                  <a:pt x="442805" y="51277"/>
                  <a:pt x="442260" y="53284"/>
                  <a:pt x="442078" y="55339"/>
                </a:cubicBezTo>
                <a:cubicBezTo>
                  <a:pt x="441942" y="58534"/>
                  <a:pt x="442488" y="61720"/>
                  <a:pt x="443670" y="64691"/>
                </a:cubicBezTo>
                <a:lnTo>
                  <a:pt x="465040" y="115326"/>
                </a:lnTo>
                <a:lnTo>
                  <a:pt x="446398" y="160943"/>
                </a:lnTo>
                <a:lnTo>
                  <a:pt x="426620" y="113957"/>
                </a:lnTo>
                <a:cubicBezTo>
                  <a:pt x="422232" y="103739"/>
                  <a:pt x="410478" y="98959"/>
                  <a:pt x="400248" y="103237"/>
                </a:cubicBezTo>
                <a:cubicBezTo>
                  <a:pt x="395201" y="105322"/>
                  <a:pt x="391177" y="109346"/>
                  <a:pt x="389108" y="114413"/>
                </a:cubicBezTo>
                <a:cubicBezTo>
                  <a:pt x="388427" y="116327"/>
                  <a:pt x="387950" y="118319"/>
                  <a:pt x="387744" y="120344"/>
                </a:cubicBezTo>
                <a:cubicBezTo>
                  <a:pt x="387472" y="123546"/>
                  <a:pt x="388018" y="126764"/>
                  <a:pt x="389336" y="129695"/>
                </a:cubicBezTo>
                <a:lnTo>
                  <a:pt x="426164" y="211350"/>
                </a:lnTo>
                <a:lnTo>
                  <a:pt x="409342" y="253545"/>
                </a:lnTo>
                <a:lnTo>
                  <a:pt x="390472" y="209297"/>
                </a:lnTo>
                <a:lnTo>
                  <a:pt x="396611" y="179646"/>
                </a:lnTo>
                <a:cubicBezTo>
                  <a:pt x="398292" y="169060"/>
                  <a:pt x="391382" y="159018"/>
                  <a:pt x="380924" y="156837"/>
                </a:cubicBezTo>
                <a:cubicBezTo>
                  <a:pt x="379197" y="156510"/>
                  <a:pt x="377424" y="156510"/>
                  <a:pt x="375696" y="156837"/>
                </a:cubicBezTo>
                <a:cubicBezTo>
                  <a:pt x="372513" y="156968"/>
                  <a:pt x="369398" y="157826"/>
                  <a:pt x="366602" y="159346"/>
                </a:cubicBezTo>
                <a:cubicBezTo>
                  <a:pt x="360759" y="154468"/>
                  <a:pt x="352711" y="153238"/>
                  <a:pt x="345687" y="156153"/>
                </a:cubicBezTo>
                <a:lnTo>
                  <a:pt x="345687" y="156153"/>
                </a:lnTo>
                <a:cubicBezTo>
                  <a:pt x="339117" y="159172"/>
                  <a:pt x="334752" y="165573"/>
                  <a:pt x="334320" y="172803"/>
                </a:cubicBezTo>
                <a:cubicBezTo>
                  <a:pt x="334001" y="176007"/>
                  <a:pt x="334548" y="179236"/>
                  <a:pt x="335912" y="182155"/>
                </a:cubicBezTo>
                <a:lnTo>
                  <a:pt x="349324" y="214087"/>
                </a:lnTo>
                <a:lnTo>
                  <a:pt x="336139" y="271108"/>
                </a:lnTo>
                <a:lnTo>
                  <a:pt x="304767" y="230281"/>
                </a:lnTo>
                <a:lnTo>
                  <a:pt x="317042" y="142924"/>
                </a:lnTo>
                <a:cubicBezTo>
                  <a:pt x="317498" y="137897"/>
                  <a:pt x="316110" y="132877"/>
                  <a:pt x="313178" y="128783"/>
                </a:cubicBezTo>
                <a:cubicBezTo>
                  <a:pt x="309835" y="124607"/>
                  <a:pt x="305039" y="121840"/>
                  <a:pt x="299765" y="121028"/>
                </a:cubicBezTo>
                <a:cubicBezTo>
                  <a:pt x="290193" y="118914"/>
                  <a:pt x="280509" y="124154"/>
                  <a:pt x="277031" y="133344"/>
                </a:cubicBezTo>
                <a:cubicBezTo>
                  <a:pt x="276372" y="134874"/>
                  <a:pt x="275916" y="136484"/>
                  <a:pt x="275667" y="138134"/>
                </a:cubicBezTo>
                <a:lnTo>
                  <a:pt x="268847" y="187173"/>
                </a:lnTo>
                <a:lnTo>
                  <a:pt x="239066" y="148398"/>
                </a:lnTo>
                <a:lnTo>
                  <a:pt x="246568" y="95254"/>
                </a:lnTo>
                <a:lnTo>
                  <a:pt x="246568" y="95254"/>
                </a:lnTo>
                <a:cubicBezTo>
                  <a:pt x="248158" y="84285"/>
                  <a:pt x="240589" y="74096"/>
                  <a:pt x="229654" y="72496"/>
                </a:cubicBezTo>
                <a:cubicBezTo>
                  <a:pt x="229540" y="72478"/>
                  <a:pt x="229404" y="72461"/>
                  <a:pt x="229290" y="72446"/>
                </a:cubicBezTo>
                <a:cubicBezTo>
                  <a:pt x="220082" y="71145"/>
                  <a:pt x="211148" y="76322"/>
                  <a:pt x="207693" y="84990"/>
                </a:cubicBezTo>
                <a:cubicBezTo>
                  <a:pt x="207034" y="86520"/>
                  <a:pt x="206579" y="88130"/>
                  <a:pt x="206329" y="89780"/>
                </a:cubicBezTo>
                <a:lnTo>
                  <a:pt x="204510" y="103465"/>
                </a:lnTo>
                <a:lnTo>
                  <a:pt x="171773" y="61041"/>
                </a:lnTo>
                <a:cubicBezTo>
                  <a:pt x="165135" y="52173"/>
                  <a:pt x="152608" y="50375"/>
                  <a:pt x="143765" y="57025"/>
                </a:cubicBezTo>
                <a:cubicBezTo>
                  <a:pt x="143697" y="57071"/>
                  <a:pt x="143651" y="57118"/>
                  <a:pt x="143583" y="57164"/>
                </a:cubicBezTo>
                <a:cubicBezTo>
                  <a:pt x="140719" y="59371"/>
                  <a:pt x="138445" y="62275"/>
                  <a:pt x="136991" y="65603"/>
                </a:cubicBezTo>
                <a:cubicBezTo>
                  <a:pt x="134445" y="72249"/>
                  <a:pt x="135468" y="79739"/>
                  <a:pt x="139719" y="85447"/>
                </a:cubicBezTo>
                <a:lnTo>
                  <a:pt x="173137" y="128783"/>
                </a:lnTo>
                <a:lnTo>
                  <a:pt x="159270" y="125133"/>
                </a:lnTo>
                <a:cubicBezTo>
                  <a:pt x="150199" y="123911"/>
                  <a:pt x="141424" y="128963"/>
                  <a:pt x="137900" y="137450"/>
                </a:cubicBezTo>
                <a:cubicBezTo>
                  <a:pt x="137195" y="139200"/>
                  <a:pt x="136718" y="141043"/>
                  <a:pt x="136536" y="142924"/>
                </a:cubicBezTo>
                <a:cubicBezTo>
                  <a:pt x="135422" y="150403"/>
                  <a:pt x="138695" y="157857"/>
                  <a:pt x="144947" y="162083"/>
                </a:cubicBezTo>
                <a:cubicBezTo>
                  <a:pt x="147629" y="163982"/>
                  <a:pt x="150767" y="165159"/>
                  <a:pt x="154041" y="165504"/>
                </a:cubicBezTo>
                <a:lnTo>
                  <a:pt x="208602" y="172347"/>
                </a:lnTo>
                <a:lnTo>
                  <a:pt x="238838" y="211350"/>
                </a:lnTo>
                <a:lnTo>
                  <a:pt x="188370" y="205191"/>
                </a:lnTo>
                <a:cubicBezTo>
                  <a:pt x="179344" y="203996"/>
                  <a:pt x="170659" y="209057"/>
                  <a:pt x="167226" y="217508"/>
                </a:cubicBezTo>
                <a:cubicBezTo>
                  <a:pt x="166591" y="219123"/>
                  <a:pt x="166135" y="220806"/>
                  <a:pt x="165862" y="222526"/>
                </a:cubicBezTo>
                <a:cubicBezTo>
                  <a:pt x="164885" y="230105"/>
                  <a:pt x="168204" y="237598"/>
                  <a:pt x="174501" y="241913"/>
                </a:cubicBezTo>
                <a:cubicBezTo>
                  <a:pt x="177161" y="243713"/>
                  <a:pt x="180184" y="244883"/>
                  <a:pt x="183368" y="245334"/>
                </a:cubicBezTo>
                <a:lnTo>
                  <a:pt x="272939" y="256967"/>
                </a:lnTo>
                <a:lnTo>
                  <a:pt x="300447" y="292320"/>
                </a:lnTo>
                <a:lnTo>
                  <a:pt x="252478" y="286390"/>
                </a:lnTo>
                <a:lnTo>
                  <a:pt x="229744" y="266546"/>
                </a:lnTo>
                <a:cubicBezTo>
                  <a:pt x="221606" y="259047"/>
                  <a:pt x="208943" y="259585"/>
                  <a:pt x="201486" y="267749"/>
                </a:cubicBezTo>
                <a:cubicBezTo>
                  <a:pt x="201418" y="267804"/>
                  <a:pt x="201373" y="267859"/>
                  <a:pt x="201327" y="267915"/>
                </a:cubicBezTo>
                <a:cubicBezTo>
                  <a:pt x="200100" y="269262"/>
                  <a:pt x="199100" y="270803"/>
                  <a:pt x="198371" y="272476"/>
                </a:cubicBezTo>
                <a:cubicBezTo>
                  <a:pt x="196917" y="275303"/>
                  <a:pt x="196144" y="278424"/>
                  <a:pt x="196098" y="281600"/>
                </a:cubicBezTo>
                <a:cubicBezTo>
                  <a:pt x="188891" y="284166"/>
                  <a:pt x="183777" y="290628"/>
                  <a:pt x="182912" y="298250"/>
                </a:cubicBezTo>
                <a:cubicBezTo>
                  <a:pt x="182527" y="305396"/>
                  <a:pt x="185892" y="312224"/>
                  <a:pt x="191779" y="316269"/>
                </a:cubicBezTo>
                <a:cubicBezTo>
                  <a:pt x="194393" y="318158"/>
                  <a:pt x="197440" y="319337"/>
                  <a:pt x="200645" y="319690"/>
                </a:cubicBezTo>
                <a:lnTo>
                  <a:pt x="234974" y="324024"/>
                </a:lnTo>
                <a:lnTo>
                  <a:pt x="279305" y="363254"/>
                </a:lnTo>
                <a:lnTo>
                  <a:pt x="228380" y="369869"/>
                </a:lnTo>
                <a:lnTo>
                  <a:pt x="159270" y="314672"/>
                </a:lnTo>
                <a:lnTo>
                  <a:pt x="159270" y="314672"/>
                </a:lnTo>
                <a:cubicBezTo>
                  <a:pt x="150381" y="308393"/>
                  <a:pt x="138173" y="310087"/>
                  <a:pt x="131308" y="318549"/>
                </a:cubicBezTo>
                <a:cubicBezTo>
                  <a:pt x="130170" y="320092"/>
                  <a:pt x="129261" y="321780"/>
                  <a:pt x="128580" y="323567"/>
                </a:cubicBezTo>
                <a:cubicBezTo>
                  <a:pt x="125601" y="331753"/>
                  <a:pt x="128170" y="340932"/>
                  <a:pt x="134944" y="346376"/>
                </a:cubicBezTo>
                <a:lnTo>
                  <a:pt x="174047" y="376711"/>
                </a:lnTo>
                <a:lnTo>
                  <a:pt x="125624" y="383098"/>
                </a:lnTo>
                <a:lnTo>
                  <a:pt x="83112" y="350025"/>
                </a:lnTo>
                <a:lnTo>
                  <a:pt x="83112" y="350025"/>
                </a:lnTo>
                <a:cubicBezTo>
                  <a:pt x="74200" y="343942"/>
                  <a:pt x="62152" y="345728"/>
                  <a:pt x="55376" y="354131"/>
                </a:cubicBezTo>
                <a:cubicBezTo>
                  <a:pt x="54308" y="355625"/>
                  <a:pt x="53375" y="357231"/>
                  <a:pt x="52648" y="358921"/>
                </a:cubicBezTo>
                <a:cubicBezTo>
                  <a:pt x="49602" y="367103"/>
                  <a:pt x="52171" y="376326"/>
                  <a:pt x="59014" y="381729"/>
                </a:cubicBezTo>
                <a:lnTo>
                  <a:pt x="69926" y="390396"/>
                </a:lnTo>
                <a:lnTo>
                  <a:pt x="16728" y="397239"/>
                </a:lnTo>
                <a:cubicBezTo>
                  <a:pt x="9545" y="398148"/>
                  <a:pt x="3384" y="402846"/>
                  <a:pt x="588" y="409555"/>
                </a:cubicBezTo>
                <a:cubicBezTo>
                  <a:pt x="-185" y="412932"/>
                  <a:pt x="-185" y="416442"/>
                  <a:pt x="588" y="419819"/>
                </a:cubicBezTo>
                <a:cubicBezTo>
                  <a:pt x="1974" y="430816"/>
                  <a:pt x="12000" y="438600"/>
                  <a:pt x="22958" y="437204"/>
                </a:cubicBezTo>
                <a:cubicBezTo>
                  <a:pt x="23071" y="437188"/>
                  <a:pt x="23208" y="437172"/>
                  <a:pt x="23322" y="437154"/>
                </a:cubicBezTo>
                <a:lnTo>
                  <a:pt x="77655" y="430311"/>
                </a:lnTo>
                <a:lnTo>
                  <a:pt x="68562" y="442172"/>
                </a:lnTo>
                <a:cubicBezTo>
                  <a:pt x="67562" y="443718"/>
                  <a:pt x="66653" y="445317"/>
                  <a:pt x="65834" y="446961"/>
                </a:cubicBezTo>
                <a:cubicBezTo>
                  <a:pt x="63106" y="455247"/>
                  <a:pt x="65834" y="464362"/>
                  <a:pt x="72654" y="469770"/>
                </a:cubicBezTo>
                <a:cubicBezTo>
                  <a:pt x="78701" y="474318"/>
                  <a:pt x="86771" y="475109"/>
                  <a:pt x="93569" y="471823"/>
                </a:cubicBezTo>
                <a:cubicBezTo>
                  <a:pt x="96388" y="470374"/>
                  <a:pt x="98866" y="468355"/>
                  <a:pt x="100844" y="465892"/>
                </a:cubicBezTo>
                <a:lnTo>
                  <a:pt x="134036" y="422100"/>
                </a:lnTo>
                <a:lnTo>
                  <a:pt x="179048" y="416626"/>
                </a:lnTo>
                <a:lnTo>
                  <a:pt x="148358" y="457225"/>
                </a:lnTo>
                <a:cubicBezTo>
                  <a:pt x="147220" y="458557"/>
                  <a:pt x="146379" y="460110"/>
                  <a:pt x="145856" y="461787"/>
                </a:cubicBezTo>
                <a:cubicBezTo>
                  <a:pt x="142651" y="469962"/>
                  <a:pt x="145243" y="479281"/>
                  <a:pt x="152222" y="484595"/>
                </a:cubicBezTo>
                <a:cubicBezTo>
                  <a:pt x="158247" y="489169"/>
                  <a:pt x="166271" y="490047"/>
                  <a:pt x="173137" y="486876"/>
                </a:cubicBezTo>
                <a:cubicBezTo>
                  <a:pt x="176116" y="485487"/>
                  <a:pt x="178685" y="483370"/>
                  <a:pt x="180640" y="480718"/>
                </a:cubicBezTo>
                <a:lnTo>
                  <a:pt x="235201" y="408643"/>
                </a:lnTo>
                <a:lnTo>
                  <a:pt x="280669" y="402941"/>
                </a:lnTo>
                <a:lnTo>
                  <a:pt x="250205" y="442172"/>
                </a:lnTo>
                <a:lnTo>
                  <a:pt x="221788" y="451751"/>
                </a:lnTo>
                <a:cubicBezTo>
                  <a:pt x="211353" y="454956"/>
                  <a:pt x="205464" y="466049"/>
                  <a:pt x="208648" y="476529"/>
                </a:cubicBezTo>
                <a:cubicBezTo>
                  <a:pt x="208716" y="476710"/>
                  <a:pt x="208761" y="476890"/>
                  <a:pt x="208829" y="477069"/>
                </a:cubicBezTo>
                <a:cubicBezTo>
                  <a:pt x="209352" y="478697"/>
                  <a:pt x="210125" y="480236"/>
                  <a:pt x="211103" y="481630"/>
                </a:cubicBezTo>
                <a:cubicBezTo>
                  <a:pt x="212945" y="484316"/>
                  <a:pt x="215354" y="486571"/>
                  <a:pt x="218151" y="488245"/>
                </a:cubicBezTo>
                <a:cubicBezTo>
                  <a:pt x="217150" y="496052"/>
                  <a:pt x="220809" y="503720"/>
                  <a:pt x="227471" y="507860"/>
                </a:cubicBezTo>
                <a:lnTo>
                  <a:pt x="227471" y="507860"/>
                </a:lnTo>
                <a:cubicBezTo>
                  <a:pt x="233382" y="511906"/>
                  <a:pt x="240997" y="512513"/>
                  <a:pt x="247477" y="509457"/>
                </a:cubicBezTo>
                <a:cubicBezTo>
                  <a:pt x="250455" y="508068"/>
                  <a:pt x="253025" y="505951"/>
                  <a:pt x="254980" y="503298"/>
                </a:cubicBezTo>
                <a:lnTo>
                  <a:pt x="275894" y="475928"/>
                </a:lnTo>
                <a:lnTo>
                  <a:pt x="332046" y="457453"/>
                </a:lnTo>
                <a:lnTo>
                  <a:pt x="312495" y="504667"/>
                </a:lnTo>
                <a:lnTo>
                  <a:pt x="229518" y="538195"/>
                </a:lnTo>
                <a:lnTo>
                  <a:pt x="229518" y="538195"/>
                </a:lnTo>
                <a:cubicBezTo>
                  <a:pt x="219787" y="542659"/>
                  <a:pt x="215286" y="554015"/>
                  <a:pt x="219287" y="563969"/>
                </a:cubicBezTo>
                <a:cubicBezTo>
                  <a:pt x="223493" y="574242"/>
                  <a:pt x="235132" y="579221"/>
                  <a:pt x="245430" y="575145"/>
                </a:cubicBezTo>
                <a:lnTo>
                  <a:pt x="290898" y="556670"/>
                </a:lnTo>
                <a:lnTo>
                  <a:pt x="272256" y="602287"/>
                </a:lnTo>
                <a:lnTo>
                  <a:pt x="222470" y="622131"/>
                </a:lnTo>
                <a:lnTo>
                  <a:pt x="222470" y="622131"/>
                </a:lnTo>
                <a:cubicBezTo>
                  <a:pt x="217832" y="624391"/>
                  <a:pt x="214195" y="628289"/>
                  <a:pt x="212240" y="633079"/>
                </a:cubicBezTo>
                <a:cubicBezTo>
                  <a:pt x="210193" y="637887"/>
                  <a:pt x="210193" y="643324"/>
                  <a:pt x="212240" y="648132"/>
                </a:cubicBezTo>
                <a:cubicBezTo>
                  <a:pt x="216446" y="658405"/>
                  <a:pt x="228084" y="663384"/>
                  <a:pt x="238383" y="659309"/>
                </a:cubicBezTo>
                <a:lnTo>
                  <a:pt x="251569" y="654063"/>
                </a:lnTo>
                <a:lnTo>
                  <a:pt x="230882" y="703557"/>
                </a:lnTo>
                <a:cubicBezTo>
                  <a:pt x="226788" y="713823"/>
                  <a:pt x="231655" y="725483"/>
                  <a:pt x="241794" y="729787"/>
                </a:cubicBezTo>
                <a:cubicBezTo>
                  <a:pt x="246203" y="731910"/>
                  <a:pt x="251251" y="732236"/>
                  <a:pt x="255888" y="730699"/>
                </a:cubicBezTo>
                <a:close/>
              </a:path>
            </a:pathLst>
          </a:custGeom>
          <a:solidFill>
            <a:srgbClr val="FFFFFF">
              <a:alpha val="42750"/>
            </a:srgbClr>
          </a:solid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10"/>
          <p:cNvSpPr/>
          <p:nvPr/>
        </p:nvSpPr>
        <p:spPr>
          <a:xfrm rot="2101268">
            <a:off x="10869317" y="4795257"/>
            <a:ext cx="1602423" cy="1622966"/>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no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10"/>
          <p:cNvSpPr/>
          <p:nvPr/>
        </p:nvSpPr>
        <p:spPr>
          <a:xfrm>
            <a:off x="-152400" y="149474"/>
            <a:ext cx="2299859" cy="2170548"/>
          </a:xfrm>
          <a:custGeom>
            <a:avLst/>
            <a:gdLst/>
            <a:ahLst/>
            <a:cxnLst/>
            <a:rect l="l" t="t" r="r" b="b"/>
            <a:pathLst>
              <a:path w="1577948" h="1489227" extrusionOk="0">
                <a:moveTo>
                  <a:pt x="1577883" y="620257"/>
                </a:moveTo>
                <a:cubicBezTo>
                  <a:pt x="1574453" y="597924"/>
                  <a:pt x="1553597" y="582582"/>
                  <a:pt x="1531255" y="585954"/>
                </a:cubicBezTo>
                <a:lnTo>
                  <a:pt x="1421666" y="602140"/>
                </a:lnTo>
                <a:lnTo>
                  <a:pt x="1439782" y="577490"/>
                </a:lnTo>
                <a:cubicBezTo>
                  <a:pt x="1441857" y="574573"/>
                  <a:pt x="1443598" y="571436"/>
                  <a:pt x="1444979" y="568135"/>
                </a:cubicBezTo>
                <a:cubicBezTo>
                  <a:pt x="1451351" y="550804"/>
                  <a:pt x="1445254" y="531355"/>
                  <a:pt x="1430130" y="520764"/>
                </a:cubicBezTo>
                <a:cubicBezTo>
                  <a:pt x="1417765" y="511697"/>
                  <a:pt x="1401363" y="510321"/>
                  <a:pt x="1387660" y="517200"/>
                </a:cubicBezTo>
                <a:cubicBezTo>
                  <a:pt x="1381829" y="520179"/>
                  <a:pt x="1376751" y="524446"/>
                  <a:pt x="1372810" y="529674"/>
                </a:cubicBezTo>
                <a:lnTo>
                  <a:pt x="1307472" y="618772"/>
                </a:lnTo>
                <a:lnTo>
                  <a:pt x="1209317" y="633621"/>
                </a:lnTo>
                <a:lnTo>
                  <a:pt x="1269754" y="550761"/>
                </a:lnTo>
                <a:cubicBezTo>
                  <a:pt x="1271937" y="547969"/>
                  <a:pt x="1273688" y="544865"/>
                  <a:pt x="1274952" y="541554"/>
                </a:cubicBezTo>
                <a:cubicBezTo>
                  <a:pt x="1281379" y="524224"/>
                  <a:pt x="1275271" y="504742"/>
                  <a:pt x="1260102" y="494184"/>
                </a:cubicBezTo>
                <a:cubicBezTo>
                  <a:pt x="1247750" y="485084"/>
                  <a:pt x="1231328" y="483706"/>
                  <a:pt x="1217632" y="490620"/>
                </a:cubicBezTo>
                <a:cubicBezTo>
                  <a:pt x="1211746" y="493515"/>
                  <a:pt x="1206651" y="497795"/>
                  <a:pt x="1202783" y="503093"/>
                </a:cubicBezTo>
                <a:lnTo>
                  <a:pt x="1096757" y="650698"/>
                </a:lnTo>
                <a:lnTo>
                  <a:pt x="1006768" y="664063"/>
                </a:lnTo>
                <a:lnTo>
                  <a:pt x="1064088" y="585657"/>
                </a:lnTo>
                <a:lnTo>
                  <a:pt x="1121704" y="565610"/>
                </a:lnTo>
                <a:cubicBezTo>
                  <a:pt x="1133045" y="561583"/>
                  <a:pt x="1142052" y="552792"/>
                  <a:pt x="1146354" y="541554"/>
                </a:cubicBezTo>
                <a:cubicBezTo>
                  <a:pt x="1149624" y="532586"/>
                  <a:pt x="1149624" y="522753"/>
                  <a:pt x="1146354" y="513785"/>
                </a:cubicBezTo>
                <a:cubicBezTo>
                  <a:pt x="1145050" y="510401"/>
                  <a:pt x="1143303" y="507205"/>
                  <a:pt x="1141157" y="504281"/>
                </a:cubicBezTo>
                <a:cubicBezTo>
                  <a:pt x="1137283" y="498915"/>
                  <a:pt x="1132194" y="494538"/>
                  <a:pt x="1126307" y="491511"/>
                </a:cubicBezTo>
                <a:cubicBezTo>
                  <a:pt x="1128810" y="476311"/>
                  <a:pt x="1122481" y="461004"/>
                  <a:pt x="1109973" y="452011"/>
                </a:cubicBezTo>
                <a:lnTo>
                  <a:pt x="1108488" y="450971"/>
                </a:lnTo>
                <a:cubicBezTo>
                  <a:pt x="1096270" y="442999"/>
                  <a:pt x="1080759" y="442039"/>
                  <a:pt x="1067652" y="448447"/>
                </a:cubicBezTo>
                <a:cubicBezTo>
                  <a:pt x="1061779" y="451427"/>
                  <a:pt x="1056690" y="455753"/>
                  <a:pt x="1052802" y="461069"/>
                </a:cubicBezTo>
                <a:lnTo>
                  <a:pt x="1011817" y="517200"/>
                </a:lnTo>
                <a:lnTo>
                  <a:pt x="898663" y="556700"/>
                </a:lnTo>
                <a:lnTo>
                  <a:pt x="936678" y="460475"/>
                </a:lnTo>
                <a:lnTo>
                  <a:pt x="1103142" y="389940"/>
                </a:lnTo>
                <a:lnTo>
                  <a:pt x="1104775" y="389049"/>
                </a:lnTo>
                <a:cubicBezTo>
                  <a:pt x="1114771" y="384710"/>
                  <a:pt x="1122589" y="376517"/>
                  <a:pt x="1126456" y="366329"/>
                </a:cubicBezTo>
                <a:cubicBezTo>
                  <a:pt x="1130198" y="356782"/>
                  <a:pt x="1130198" y="346176"/>
                  <a:pt x="1126456" y="336630"/>
                </a:cubicBezTo>
                <a:cubicBezTo>
                  <a:pt x="1117542" y="315938"/>
                  <a:pt x="1093598" y="306322"/>
                  <a:pt x="1072849" y="315098"/>
                </a:cubicBezTo>
                <a:lnTo>
                  <a:pt x="980484" y="354152"/>
                </a:lnTo>
                <a:lnTo>
                  <a:pt x="1016420" y="262827"/>
                </a:lnTo>
                <a:lnTo>
                  <a:pt x="1116358" y="220357"/>
                </a:lnTo>
                <a:lnTo>
                  <a:pt x="1118289" y="220357"/>
                </a:lnTo>
                <a:cubicBezTo>
                  <a:pt x="1127693" y="215794"/>
                  <a:pt x="1135017" y="207835"/>
                  <a:pt x="1138781" y="198083"/>
                </a:cubicBezTo>
                <a:cubicBezTo>
                  <a:pt x="1142639" y="188251"/>
                  <a:pt x="1142639" y="177325"/>
                  <a:pt x="1138781" y="167493"/>
                </a:cubicBezTo>
                <a:cubicBezTo>
                  <a:pt x="1129629" y="146963"/>
                  <a:pt x="1105778" y="137476"/>
                  <a:pt x="1085026" y="146109"/>
                </a:cubicBezTo>
                <a:lnTo>
                  <a:pt x="1059039" y="157098"/>
                </a:lnTo>
                <a:lnTo>
                  <a:pt x="1096757" y="55527"/>
                </a:lnTo>
                <a:cubicBezTo>
                  <a:pt x="1104624" y="34659"/>
                  <a:pt x="1094226" y="11347"/>
                  <a:pt x="1073443" y="3256"/>
                </a:cubicBezTo>
                <a:cubicBezTo>
                  <a:pt x="1063427" y="-976"/>
                  <a:pt x="1052126" y="-976"/>
                  <a:pt x="1042110" y="3256"/>
                </a:cubicBezTo>
                <a:cubicBezTo>
                  <a:pt x="1032087" y="7451"/>
                  <a:pt x="1024202" y="15547"/>
                  <a:pt x="1020281" y="25679"/>
                </a:cubicBezTo>
                <a:lnTo>
                  <a:pt x="980187" y="128735"/>
                </a:lnTo>
                <a:lnTo>
                  <a:pt x="967565" y="100670"/>
                </a:lnTo>
                <a:cubicBezTo>
                  <a:pt x="958195" y="80197"/>
                  <a:pt x="934109" y="71063"/>
                  <a:pt x="913513" y="80177"/>
                </a:cubicBezTo>
                <a:cubicBezTo>
                  <a:pt x="903549" y="84506"/>
                  <a:pt x="895768" y="92710"/>
                  <a:pt x="891981" y="102897"/>
                </a:cubicBezTo>
                <a:cubicBezTo>
                  <a:pt x="890422" y="106730"/>
                  <a:pt x="889531" y="110796"/>
                  <a:pt x="889308" y="114925"/>
                </a:cubicBezTo>
                <a:cubicBezTo>
                  <a:pt x="888877" y="121444"/>
                  <a:pt x="890050" y="127969"/>
                  <a:pt x="892723" y="133933"/>
                </a:cubicBezTo>
                <a:lnTo>
                  <a:pt x="938312" y="235058"/>
                </a:lnTo>
                <a:lnTo>
                  <a:pt x="902227" y="326829"/>
                </a:lnTo>
                <a:lnTo>
                  <a:pt x="860054" y="232682"/>
                </a:lnTo>
                <a:cubicBezTo>
                  <a:pt x="850625" y="212353"/>
                  <a:pt x="826702" y="203258"/>
                  <a:pt x="806150" y="212190"/>
                </a:cubicBezTo>
                <a:cubicBezTo>
                  <a:pt x="796290" y="216722"/>
                  <a:pt x="788643" y="225008"/>
                  <a:pt x="784915" y="235207"/>
                </a:cubicBezTo>
                <a:cubicBezTo>
                  <a:pt x="783490" y="239022"/>
                  <a:pt x="782643" y="243024"/>
                  <a:pt x="782391" y="247087"/>
                </a:cubicBezTo>
                <a:cubicBezTo>
                  <a:pt x="781960" y="253655"/>
                  <a:pt x="783133" y="260227"/>
                  <a:pt x="785806" y="266242"/>
                </a:cubicBezTo>
                <a:lnTo>
                  <a:pt x="860054" y="433003"/>
                </a:lnTo>
                <a:lnTo>
                  <a:pt x="827088" y="516903"/>
                </a:lnTo>
                <a:lnTo>
                  <a:pt x="786994" y="427806"/>
                </a:lnTo>
                <a:lnTo>
                  <a:pt x="798132" y="368408"/>
                </a:lnTo>
                <a:cubicBezTo>
                  <a:pt x="800225" y="357787"/>
                  <a:pt x="797968" y="346773"/>
                  <a:pt x="791895" y="337818"/>
                </a:cubicBezTo>
                <a:cubicBezTo>
                  <a:pt x="785569" y="329303"/>
                  <a:pt x="776214" y="323557"/>
                  <a:pt x="765759" y="321780"/>
                </a:cubicBezTo>
                <a:cubicBezTo>
                  <a:pt x="762507" y="321357"/>
                  <a:pt x="759211" y="321357"/>
                  <a:pt x="755959" y="321780"/>
                </a:cubicBezTo>
                <a:lnTo>
                  <a:pt x="755959" y="321780"/>
                </a:lnTo>
                <a:cubicBezTo>
                  <a:pt x="749469" y="322199"/>
                  <a:pt x="743158" y="324132"/>
                  <a:pt x="737545" y="327423"/>
                </a:cubicBezTo>
                <a:cubicBezTo>
                  <a:pt x="725517" y="317710"/>
                  <a:pt x="709064" y="315531"/>
                  <a:pt x="694927" y="321780"/>
                </a:cubicBezTo>
                <a:lnTo>
                  <a:pt x="693145" y="322671"/>
                </a:lnTo>
                <a:cubicBezTo>
                  <a:pt x="680285" y="329263"/>
                  <a:pt x="671836" y="342113"/>
                  <a:pt x="670871" y="356528"/>
                </a:cubicBezTo>
                <a:cubicBezTo>
                  <a:pt x="670425" y="363097"/>
                  <a:pt x="671598" y="369676"/>
                  <a:pt x="674286" y="375684"/>
                </a:cubicBezTo>
                <a:lnTo>
                  <a:pt x="702946" y="439092"/>
                </a:lnTo>
                <a:lnTo>
                  <a:pt x="680968" y="555364"/>
                </a:lnTo>
                <a:lnTo>
                  <a:pt x="615779" y="474137"/>
                </a:lnTo>
                <a:lnTo>
                  <a:pt x="637162" y="295942"/>
                </a:lnTo>
                <a:cubicBezTo>
                  <a:pt x="637221" y="295499"/>
                  <a:pt x="637221" y="295048"/>
                  <a:pt x="637162" y="294605"/>
                </a:cubicBezTo>
                <a:cubicBezTo>
                  <a:pt x="639419" y="272416"/>
                  <a:pt x="623397" y="252547"/>
                  <a:pt x="601226" y="250056"/>
                </a:cubicBezTo>
                <a:cubicBezTo>
                  <a:pt x="582605" y="247802"/>
                  <a:pt x="564845" y="258519"/>
                  <a:pt x="558162" y="276043"/>
                </a:cubicBezTo>
                <a:cubicBezTo>
                  <a:pt x="556930" y="279138"/>
                  <a:pt x="556143" y="282385"/>
                  <a:pt x="555786" y="285695"/>
                </a:cubicBezTo>
                <a:lnTo>
                  <a:pt x="543907" y="384742"/>
                </a:lnTo>
                <a:lnTo>
                  <a:pt x="481984" y="307673"/>
                </a:lnTo>
                <a:lnTo>
                  <a:pt x="494903" y="200459"/>
                </a:lnTo>
                <a:cubicBezTo>
                  <a:pt x="494962" y="199866"/>
                  <a:pt x="494962" y="199269"/>
                  <a:pt x="494903" y="198677"/>
                </a:cubicBezTo>
                <a:cubicBezTo>
                  <a:pt x="495690" y="188523"/>
                  <a:pt x="492616" y="178446"/>
                  <a:pt x="486290" y="170463"/>
                </a:cubicBezTo>
                <a:cubicBezTo>
                  <a:pt x="479534" y="162052"/>
                  <a:pt x="469703" y="156702"/>
                  <a:pt x="458967" y="155613"/>
                </a:cubicBezTo>
                <a:cubicBezTo>
                  <a:pt x="440361" y="153227"/>
                  <a:pt x="422556" y="163914"/>
                  <a:pt x="415903" y="181451"/>
                </a:cubicBezTo>
                <a:cubicBezTo>
                  <a:pt x="414611" y="184524"/>
                  <a:pt x="413810" y="187782"/>
                  <a:pt x="413527" y="191104"/>
                </a:cubicBezTo>
                <a:lnTo>
                  <a:pt x="410112" y="218872"/>
                </a:lnTo>
                <a:lnTo>
                  <a:pt x="342398" y="134378"/>
                </a:lnTo>
                <a:cubicBezTo>
                  <a:pt x="328216" y="116874"/>
                  <a:pt x="302601" y="114027"/>
                  <a:pt x="284930" y="127993"/>
                </a:cubicBezTo>
                <a:cubicBezTo>
                  <a:pt x="279168" y="132515"/>
                  <a:pt x="274758" y="138521"/>
                  <a:pt x="272159" y="145367"/>
                </a:cubicBezTo>
                <a:cubicBezTo>
                  <a:pt x="267036" y="158800"/>
                  <a:pt x="269412" y="173942"/>
                  <a:pt x="278396" y="185164"/>
                </a:cubicBezTo>
                <a:lnTo>
                  <a:pt x="347595" y="271291"/>
                </a:lnTo>
                <a:lnTo>
                  <a:pt x="317005" y="268024"/>
                </a:lnTo>
                <a:cubicBezTo>
                  <a:pt x="298592" y="266057"/>
                  <a:pt x="281158" y="276722"/>
                  <a:pt x="274535" y="294011"/>
                </a:cubicBezTo>
                <a:cubicBezTo>
                  <a:pt x="273258" y="297305"/>
                  <a:pt x="272412" y="300748"/>
                  <a:pt x="272011" y="304257"/>
                </a:cubicBezTo>
                <a:cubicBezTo>
                  <a:pt x="270333" y="319425"/>
                  <a:pt x="277342" y="334246"/>
                  <a:pt x="290127" y="342569"/>
                </a:cubicBezTo>
                <a:cubicBezTo>
                  <a:pt x="295636" y="346112"/>
                  <a:pt x="301888" y="348347"/>
                  <a:pt x="308392" y="349103"/>
                </a:cubicBezTo>
                <a:lnTo>
                  <a:pt x="419319" y="360686"/>
                </a:lnTo>
                <a:lnTo>
                  <a:pt x="481093" y="437755"/>
                </a:lnTo>
                <a:lnTo>
                  <a:pt x="378631" y="427063"/>
                </a:lnTo>
                <a:cubicBezTo>
                  <a:pt x="360277" y="425167"/>
                  <a:pt x="342918" y="435819"/>
                  <a:pt x="336309" y="453050"/>
                </a:cubicBezTo>
                <a:cubicBezTo>
                  <a:pt x="335092" y="456304"/>
                  <a:pt x="334305" y="459695"/>
                  <a:pt x="333934" y="463148"/>
                </a:cubicBezTo>
                <a:cubicBezTo>
                  <a:pt x="332107" y="478302"/>
                  <a:pt x="339086" y="493171"/>
                  <a:pt x="351902" y="501460"/>
                </a:cubicBezTo>
                <a:cubicBezTo>
                  <a:pt x="357396" y="505151"/>
                  <a:pt x="363722" y="507398"/>
                  <a:pt x="370315" y="507994"/>
                </a:cubicBezTo>
                <a:lnTo>
                  <a:pt x="553113" y="527150"/>
                </a:lnTo>
                <a:lnTo>
                  <a:pt x="609690" y="597685"/>
                </a:lnTo>
                <a:lnTo>
                  <a:pt x="512574" y="587587"/>
                </a:lnTo>
                <a:lnTo>
                  <a:pt x="466243" y="547939"/>
                </a:lnTo>
                <a:cubicBezTo>
                  <a:pt x="448884" y="533496"/>
                  <a:pt x="423180" y="535540"/>
                  <a:pt x="408330" y="552542"/>
                </a:cubicBezTo>
                <a:cubicBezTo>
                  <a:pt x="406340" y="555036"/>
                  <a:pt x="404692" y="557781"/>
                  <a:pt x="403430" y="560710"/>
                </a:cubicBezTo>
                <a:lnTo>
                  <a:pt x="403430" y="560710"/>
                </a:lnTo>
                <a:cubicBezTo>
                  <a:pt x="400712" y="566571"/>
                  <a:pt x="399346" y="572962"/>
                  <a:pt x="399420" y="579420"/>
                </a:cubicBezTo>
                <a:cubicBezTo>
                  <a:pt x="384927" y="584855"/>
                  <a:pt x="374740" y="598024"/>
                  <a:pt x="373137" y="613426"/>
                </a:cubicBezTo>
                <a:cubicBezTo>
                  <a:pt x="373137" y="613426"/>
                  <a:pt x="373137" y="614465"/>
                  <a:pt x="373137" y="614762"/>
                </a:cubicBezTo>
                <a:cubicBezTo>
                  <a:pt x="372305" y="629435"/>
                  <a:pt x="379314" y="643449"/>
                  <a:pt x="391550" y="651589"/>
                </a:cubicBezTo>
                <a:cubicBezTo>
                  <a:pt x="397044" y="655129"/>
                  <a:pt x="403311" y="657318"/>
                  <a:pt x="409815" y="657974"/>
                </a:cubicBezTo>
                <a:lnTo>
                  <a:pt x="479459" y="665251"/>
                </a:lnTo>
                <a:lnTo>
                  <a:pt x="570636" y="742766"/>
                </a:lnTo>
                <a:lnTo>
                  <a:pt x="467580" y="757615"/>
                </a:lnTo>
                <a:lnTo>
                  <a:pt x="322648" y="649362"/>
                </a:lnTo>
                <a:lnTo>
                  <a:pt x="321163" y="648471"/>
                </a:lnTo>
                <a:cubicBezTo>
                  <a:pt x="312491" y="642518"/>
                  <a:pt x="301873" y="640076"/>
                  <a:pt x="291464" y="641640"/>
                </a:cubicBezTo>
                <a:cubicBezTo>
                  <a:pt x="280802" y="643573"/>
                  <a:pt x="271343" y="649663"/>
                  <a:pt x="265180" y="658568"/>
                </a:cubicBezTo>
                <a:cubicBezTo>
                  <a:pt x="262849" y="661552"/>
                  <a:pt x="260948" y="664853"/>
                  <a:pt x="259537" y="668369"/>
                </a:cubicBezTo>
                <a:cubicBezTo>
                  <a:pt x="253196" y="685402"/>
                  <a:pt x="258750" y="704572"/>
                  <a:pt x="273199" y="715591"/>
                </a:cubicBezTo>
                <a:lnTo>
                  <a:pt x="353535" y="774989"/>
                </a:lnTo>
                <a:lnTo>
                  <a:pt x="255973" y="789839"/>
                </a:lnTo>
                <a:lnTo>
                  <a:pt x="168955" y="724946"/>
                </a:lnTo>
                <a:cubicBezTo>
                  <a:pt x="168376" y="724419"/>
                  <a:pt x="167722" y="723969"/>
                  <a:pt x="167024" y="723610"/>
                </a:cubicBezTo>
                <a:cubicBezTo>
                  <a:pt x="148923" y="711656"/>
                  <a:pt x="124673" y="715742"/>
                  <a:pt x="111487" y="732965"/>
                </a:cubicBezTo>
                <a:cubicBezTo>
                  <a:pt x="109170" y="736043"/>
                  <a:pt x="107314" y="739445"/>
                  <a:pt x="105992" y="743063"/>
                </a:cubicBezTo>
                <a:cubicBezTo>
                  <a:pt x="99637" y="760034"/>
                  <a:pt x="105265" y="779168"/>
                  <a:pt x="119803" y="789987"/>
                </a:cubicBezTo>
                <a:lnTo>
                  <a:pt x="142077" y="806767"/>
                </a:lnTo>
                <a:lnTo>
                  <a:pt x="35012" y="822805"/>
                </a:lnTo>
                <a:cubicBezTo>
                  <a:pt x="20429" y="824952"/>
                  <a:pt x="8134" y="834762"/>
                  <a:pt x="2788" y="848495"/>
                </a:cubicBezTo>
                <a:cubicBezTo>
                  <a:pt x="397" y="855046"/>
                  <a:pt x="-316" y="862090"/>
                  <a:pt x="709" y="868987"/>
                </a:cubicBezTo>
                <a:cubicBezTo>
                  <a:pt x="4139" y="891319"/>
                  <a:pt x="25003" y="906662"/>
                  <a:pt x="47337" y="903290"/>
                </a:cubicBezTo>
                <a:lnTo>
                  <a:pt x="156778" y="886955"/>
                </a:lnTo>
                <a:lnTo>
                  <a:pt x="138810" y="911605"/>
                </a:lnTo>
                <a:cubicBezTo>
                  <a:pt x="136672" y="914538"/>
                  <a:pt x="134934" y="917732"/>
                  <a:pt x="133613" y="921109"/>
                </a:cubicBezTo>
                <a:cubicBezTo>
                  <a:pt x="127183" y="938438"/>
                  <a:pt x="133286" y="957920"/>
                  <a:pt x="148462" y="968479"/>
                </a:cubicBezTo>
                <a:cubicBezTo>
                  <a:pt x="160832" y="977406"/>
                  <a:pt x="177137" y="978722"/>
                  <a:pt x="190784" y="971895"/>
                </a:cubicBezTo>
                <a:cubicBezTo>
                  <a:pt x="196723" y="969149"/>
                  <a:pt x="201847" y="964901"/>
                  <a:pt x="205633" y="959569"/>
                </a:cubicBezTo>
                <a:lnTo>
                  <a:pt x="270971" y="870472"/>
                </a:lnTo>
                <a:lnTo>
                  <a:pt x="369127" y="855622"/>
                </a:lnTo>
                <a:lnTo>
                  <a:pt x="308689" y="938335"/>
                </a:lnTo>
                <a:cubicBezTo>
                  <a:pt x="306655" y="941306"/>
                  <a:pt x="304962" y="944494"/>
                  <a:pt x="303640" y="947838"/>
                </a:cubicBezTo>
                <a:cubicBezTo>
                  <a:pt x="297003" y="964998"/>
                  <a:pt x="302809" y="984474"/>
                  <a:pt x="317747" y="995208"/>
                </a:cubicBezTo>
                <a:cubicBezTo>
                  <a:pt x="330177" y="1004269"/>
                  <a:pt x="346615" y="1005643"/>
                  <a:pt x="360366" y="998772"/>
                </a:cubicBezTo>
                <a:cubicBezTo>
                  <a:pt x="366246" y="995867"/>
                  <a:pt x="371340" y="991589"/>
                  <a:pt x="375215" y="986299"/>
                </a:cubicBezTo>
                <a:lnTo>
                  <a:pt x="483023" y="838694"/>
                </a:lnTo>
                <a:lnTo>
                  <a:pt x="572121" y="825329"/>
                </a:lnTo>
                <a:lnTo>
                  <a:pt x="515099" y="903735"/>
                </a:lnTo>
                <a:lnTo>
                  <a:pt x="457482" y="923782"/>
                </a:lnTo>
                <a:cubicBezTo>
                  <a:pt x="446122" y="927706"/>
                  <a:pt x="437094" y="936462"/>
                  <a:pt x="432832" y="947690"/>
                </a:cubicBezTo>
                <a:cubicBezTo>
                  <a:pt x="429491" y="956646"/>
                  <a:pt x="429491" y="966502"/>
                  <a:pt x="432832" y="975459"/>
                </a:cubicBezTo>
                <a:cubicBezTo>
                  <a:pt x="433990" y="978684"/>
                  <a:pt x="435579" y="981733"/>
                  <a:pt x="437584" y="984517"/>
                </a:cubicBezTo>
                <a:lnTo>
                  <a:pt x="437584" y="984517"/>
                </a:lnTo>
                <a:cubicBezTo>
                  <a:pt x="441459" y="989927"/>
                  <a:pt x="446538" y="994352"/>
                  <a:pt x="452433" y="997436"/>
                </a:cubicBezTo>
                <a:cubicBezTo>
                  <a:pt x="449968" y="1012666"/>
                  <a:pt x="456353" y="1027979"/>
                  <a:pt x="468916" y="1036936"/>
                </a:cubicBezTo>
                <a:lnTo>
                  <a:pt x="470401" y="1037975"/>
                </a:lnTo>
                <a:cubicBezTo>
                  <a:pt x="482637" y="1045930"/>
                  <a:pt x="498155" y="1046833"/>
                  <a:pt x="511238" y="1040351"/>
                </a:cubicBezTo>
                <a:cubicBezTo>
                  <a:pt x="517103" y="1037417"/>
                  <a:pt x="522182" y="1033144"/>
                  <a:pt x="526087" y="1027878"/>
                </a:cubicBezTo>
                <a:lnTo>
                  <a:pt x="567221" y="971746"/>
                </a:lnTo>
                <a:lnTo>
                  <a:pt x="680226" y="932098"/>
                </a:lnTo>
                <a:lnTo>
                  <a:pt x="642359" y="1028472"/>
                </a:lnTo>
                <a:lnTo>
                  <a:pt x="476044" y="1099007"/>
                </a:lnTo>
                <a:lnTo>
                  <a:pt x="474411" y="1099007"/>
                </a:lnTo>
                <a:cubicBezTo>
                  <a:pt x="464952" y="1103611"/>
                  <a:pt x="457571" y="1111620"/>
                  <a:pt x="453770" y="1121430"/>
                </a:cubicBezTo>
                <a:cubicBezTo>
                  <a:pt x="449924" y="1130956"/>
                  <a:pt x="449924" y="1141603"/>
                  <a:pt x="453770" y="1151129"/>
                </a:cubicBezTo>
                <a:cubicBezTo>
                  <a:pt x="462620" y="1171878"/>
                  <a:pt x="486587" y="1181568"/>
                  <a:pt x="507377" y="1172810"/>
                </a:cubicBezTo>
                <a:lnTo>
                  <a:pt x="599890" y="1133607"/>
                </a:lnTo>
                <a:lnTo>
                  <a:pt x="562172" y="1226713"/>
                </a:lnTo>
                <a:lnTo>
                  <a:pt x="462085" y="1269035"/>
                </a:lnTo>
                <a:lnTo>
                  <a:pt x="460155" y="1270074"/>
                </a:lnTo>
                <a:cubicBezTo>
                  <a:pt x="450844" y="1274572"/>
                  <a:pt x="443583" y="1282422"/>
                  <a:pt x="439811" y="1292052"/>
                </a:cubicBezTo>
                <a:cubicBezTo>
                  <a:pt x="436039" y="1301952"/>
                  <a:pt x="436307" y="1312938"/>
                  <a:pt x="440554" y="1322642"/>
                </a:cubicBezTo>
                <a:cubicBezTo>
                  <a:pt x="449582" y="1343213"/>
                  <a:pt x="473445" y="1352733"/>
                  <a:pt x="494161" y="1344025"/>
                </a:cubicBezTo>
                <a:lnTo>
                  <a:pt x="520147" y="1333036"/>
                </a:lnTo>
                <a:lnTo>
                  <a:pt x="480499" y="1433865"/>
                </a:lnTo>
                <a:cubicBezTo>
                  <a:pt x="472629" y="1454733"/>
                  <a:pt x="483023" y="1478046"/>
                  <a:pt x="503813" y="1486136"/>
                </a:cubicBezTo>
                <a:cubicBezTo>
                  <a:pt x="513821" y="1490368"/>
                  <a:pt x="525137" y="1490368"/>
                  <a:pt x="535145" y="1486136"/>
                </a:cubicBezTo>
                <a:cubicBezTo>
                  <a:pt x="545095" y="1481880"/>
                  <a:pt x="552906" y="1473797"/>
                  <a:pt x="556826" y="1463713"/>
                </a:cubicBezTo>
                <a:lnTo>
                  <a:pt x="597217" y="1361399"/>
                </a:lnTo>
                <a:lnTo>
                  <a:pt x="609690" y="1389316"/>
                </a:lnTo>
                <a:cubicBezTo>
                  <a:pt x="619001" y="1409847"/>
                  <a:pt x="643117" y="1419053"/>
                  <a:pt x="663743" y="1409957"/>
                </a:cubicBezTo>
                <a:cubicBezTo>
                  <a:pt x="673692" y="1405550"/>
                  <a:pt x="681488" y="1397380"/>
                  <a:pt x="685423" y="1387237"/>
                </a:cubicBezTo>
                <a:cubicBezTo>
                  <a:pt x="686908" y="1383341"/>
                  <a:pt x="687769" y="1379229"/>
                  <a:pt x="687948" y="1375061"/>
                </a:cubicBezTo>
                <a:cubicBezTo>
                  <a:pt x="688363" y="1368589"/>
                  <a:pt x="687190" y="1362116"/>
                  <a:pt x="684532" y="1356202"/>
                </a:cubicBezTo>
                <a:lnTo>
                  <a:pt x="639093" y="1255076"/>
                </a:lnTo>
                <a:lnTo>
                  <a:pt x="675177" y="1163306"/>
                </a:lnTo>
                <a:lnTo>
                  <a:pt x="717350" y="1257007"/>
                </a:lnTo>
                <a:cubicBezTo>
                  <a:pt x="726601" y="1277435"/>
                  <a:pt x="750553" y="1286633"/>
                  <a:pt x="771105" y="1277648"/>
                </a:cubicBezTo>
                <a:cubicBezTo>
                  <a:pt x="781203" y="1273322"/>
                  <a:pt x="789088" y="1265061"/>
                  <a:pt x="792934" y="1254779"/>
                </a:cubicBezTo>
                <a:cubicBezTo>
                  <a:pt x="794538" y="1251015"/>
                  <a:pt x="795444" y="1246989"/>
                  <a:pt x="795607" y="1242900"/>
                </a:cubicBezTo>
                <a:cubicBezTo>
                  <a:pt x="795993" y="1236271"/>
                  <a:pt x="794776" y="1229648"/>
                  <a:pt x="792043" y="1223595"/>
                </a:cubicBezTo>
                <a:lnTo>
                  <a:pt x="717795" y="1056983"/>
                </a:lnTo>
                <a:lnTo>
                  <a:pt x="750761" y="972934"/>
                </a:lnTo>
                <a:lnTo>
                  <a:pt x="790558" y="1062032"/>
                </a:lnTo>
                <a:lnTo>
                  <a:pt x="779570" y="1121430"/>
                </a:lnTo>
                <a:cubicBezTo>
                  <a:pt x="775367" y="1143421"/>
                  <a:pt x="789786" y="1164657"/>
                  <a:pt x="811778" y="1168862"/>
                </a:cubicBezTo>
                <a:cubicBezTo>
                  <a:pt x="811927" y="1168892"/>
                  <a:pt x="812090" y="1168920"/>
                  <a:pt x="812239" y="1168949"/>
                </a:cubicBezTo>
                <a:cubicBezTo>
                  <a:pt x="815728" y="1169525"/>
                  <a:pt x="819292" y="1169525"/>
                  <a:pt x="822782" y="1168949"/>
                </a:cubicBezTo>
                <a:cubicBezTo>
                  <a:pt x="829227" y="1168528"/>
                  <a:pt x="835493" y="1166595"/>
                  <a:pt x="841047" y="1163306"/>
                </a:cubicBezTo>
                <a:cubicBezTo>
                  <a:pt x="853120" y="1172922"/>
                  <a:pt x="869513" y="1175093"/>
                  <a:pt x="883665" y="1168949"/>
                </a:cubicBezTo>
                <a:lnTo>
                  <a:pt x="885299" y="1168949"/>
                </a:lnTo>
                <a:cubicBezTo>
                  <a:pt x="898440" y="1162404"/>
                  <a:pt x="907053" y="1149307"/>
                  <a:pt x="907870" y="1134646"/>
                </a:cubicBezTo>
                <a:cubicBezTo>
                  <a:pt x="908241" y="1127717"/>
                  <a:pt x="906816" y="1120809"/>
                  <a:pt x="903712" y="1114599"/>
                </a:cubicBezTo>
                <a:lnTo>
                  <a:pt x="875201" y="1051191"/>
                </a:lnTo>
                <a:lnTo>
                  <a:pt x="897030" y="934177"/>
                </a:lnTo>
                <a:lnTo>
                  <a:pt x="963110" y="1015255"/>
                </a:lnTo>
                <a:lnTo>
                  <a:pt x="941579" y="1193450"/>
                </a:lnTo>
                <a:cubicBezTo>
                  <a:pt x="941579" y="1193450"/>
                  <a:pt x="941579" y="1194490"/>
                  <a:pt x="941579" y="1194935"/>
                </a:cubicBezTo>
                <a:cubicBezTo>
                  <a:pt x="940717" y="1205143"/>
                  <a:pt x="943806" y="1215291"/>
                  <a:pt x="950191" y="1223298"/>
                </a:cubicBezTo>
                <a:cubicBezTo>
                  <a:pt x="956978" y="1231658"/>
                  <a:pt x="966808" y="1236995"/>
                  <a:pt x="977515" y="1238148"/>
                </a:cubicBezTo>
                <a:cubicBezTo>
                  <a:pt x="995839" y="1240325"/>
                  <a:pt x="1013332" y="1229902"/>
                  <a:pt x="1020133" y="1212755"/>
                </a:cubicBezTo>
                <a:cubicBezTo>
                  <a:pt x="1021380" y="1209717"/>
                  <a:pt x="1022182" y="1206517"/>
                  <a:pt x="1022509" y="1203251"/>
                </a:cubicBezTo>
                <a:lnTo>
                  <a:pt x="1034388" y="1104204"/>
                </a:lnTo>
                <a:lnTo>
                  <a:pt x="1096757" y="1181422"/>
                </a:lnTo>
                <a:lnTo>
                  <a:pt x="1083689" y="1288785"/>
                </a:lnTo>
                <a:cubicBezTo>
                  <a:pt x="1083689" y="1289527"/>
                  <a:pt x="1083689" y="1290121"/>
                  <a:pt x="1083689" y="1290567"/>
                </a:cubicBezTo>
                <a:cubicBezTo>
                  <a:pt x="1082192" y="1312372"/>
                  <a:pt x="1098068" y="1331514"/>
                  <a:pt x="1119774" y="1334076"/>
                </a:cubicBezTo>
                <a:cubicBezTo>
                  <a:pt x="1138392" y="1336330"/>
                  <a:pt x="1156154" y="1325613"/>
                  <a:pt x="1162837" y="1308089"/>
                </a:cubicBezTo>
                <a:cubicBezTo>
                  <a:pt x="1163993" y="1305024"/>
                  <a:pt x="1164790" y="1301835"/>
                  <a:pt x="1165213" y="1298585"/>
                </a:cubicBezTo>
                <a:lnTo>
                  <a:pt x="1168480" y="1270817"/>
                </a:lnTo>
                <a:lnTo>
                  <a:pt x="1236343" y="1355311"/>
                </a:lnTo>
                <a:cubicBezTo>
                  <a:pt x="1250520" y="1372816"/>
                  <a:pt x="1276138" y="1375662"/>
                  <a:pt x="1293811" y="1361696"/>
                </a:cubicBezTo>
                <a:cubicBezTo>
                  <a:pt x="1299537" y="1357143"/>
                  <a:pt x="1303945" y="1351146"/>
                  <a:pt x="1306581" y="1344322"/>
                </a:cubicBezTo>
                <a:cubicBezTo>
                  <a:pt x="1311661" y="1330814"/>
                  <a:pt x="1309233" y="1315628"/>
                  <a:pt x="1300196" y="1304377"/>
                </a:cubicBezTo>
                <a:lnTo>
                  <a:pt x="1230403" y="1218398"/>
                </a:lnTo>
                <a:lnTo>
                  <a:pt x="1260102" y="1221665"/>
                </a:lnTo>
                <a:cubicBezTo>
                  <a:pt x="1278605" y="1223683"/>
                  <a:pt x="1296130" y="1212935"/>
                  <a:pt x="1302720" y="1195529"/>
                </a:cubicBezTo>
                <a:cubicBezTo>
                  <a:pt x="1303963" y="1192234"/>
                  <a:pt x="1304762" y="1188789"/>
                  <a:pt x="1305096" y="1185283"/>
                </a:cubicBezTo>
                <a:cubicBezTo>
                  <a:pt x="1306757" y="1170160"/>
                  <a:pt x="1299748" y="1155394"/>
                  <a:pt x="1286980" y="1147120"/>
                </a:cubicBezTo>
                <a:cubicBezTo>
                  <a:pt x="1281480" y="1143557"/>
                  <a:pt x="1275226" y="1141320"/>
                  <a:pt x="1268715" y="1140586"/>
                </a:cubicBezTo>
                <a:lnTo>
                  <a:pt x="1157788" y="1128855"/>
                </a:lnTo>
                <a:lnTo>
                  <a:pt x="1096757" y="1051934"/>
                </a:lnTo>
                <a:lnTo>
                  <a:pt x="1199219" y="1062626"/>
                </a:lnTo>
                <a:cubicBezTo>
                  <a:pt x="1217589" y="1064576"/>
                  <a:pt x="1234968" y="1053904"/>
                  <a:pt x="1241540" y="1036639"/>
                </a:cubicBezTo>
                <a:cubicBezTo>
                  <a:pt x="1242884" y="1033367"/>
                  <a:pt x="1243733" y="1029914"/>
                  <a:pt x="1244065" y="1026393"/>
                </a:cubicBezTo>
                <a:cubicBezTo>
                  <a:pt x="1245679" y="1011237"/>
                  <a:pt x="1238686" y="996450"/>
                  <a:pt x="1225948" y="988081"/>
                </a:cubicBezTo>
                <a:cubicBezTo>
                  <a:pt x="1220460" y="984520"/>
                  <a:pt x="1214195" y="982330"/>
                  <a:pt x="1207683" y="981695"/>
                </a:cubicBezTo>
                <a:lnTo>
                  <a:pt x="1025033" y="962391"/>
                </a:lnTo>
                <a:lnTo>
                  <a:pt x="968308" y="891855"/>
                </a:lnTo>
                <a:lnTo>
                  <a:pt x="1065276" y="902102"/>
                </a:lnTo>
                <a:lnTo>
                  <a:pt x="1111606" y="941601"/>
                </a:lnTo>
                <a:cubicBezTo>
                  <a:pt x="1128642" y="956269"/>
                  <a:pt x="1154329" y="954411"/>
                  <a:pt x="1169074" y="937444"/>
                </a:cubicBezTo>
                <a:cubicBezTo>
                  <a:pt x="1171440" y="934725"/>
                  <a:pt x="1173391" y="931673"/>
                  <a:pt x="1174866" y="928385"/>
                </a:cubicBezTo>
                <a:cubicBezTo>
                  <a:pt x="1177648" y="922549"/>
                  <a:pt x="1179022" y="916140"/>
                  <a:pt x="1178875" y="909675"/>
                </a:cubicBezTo>
                <a:cubicBezTo>
                  <a:pt x="1193209" y="904134"/>
                  <a:pt x="1203280" y="891089"/>
                  <a:pt x="1205010" y="875818"/>
                </a:cubicBezTo>
                <a:cubicBezTo>
                  <a:pt x="1205074" y="875176"/>
                  <a:pt x="1205074" y="874529"/>
                  <a:pt x="1205010" y="873887"/>
                </a:cubicBezTo>
                <a:cubicBezTo>
                  <a:pt x="1205870" y="859370"/>
                  <a:pt x="1198831" y="845517"/>
                  <a:pt x="1186597" y="837654"/>
                </a:cubicBezTo>
                <a:cubicBezTo>
                  <a:pt x="1181248" y="833902"/>
                  <a:pt x="1174993" y="831646"/>
                  <a:pt x="1168480" y="831121"/>
                </a:cubicBezTo>
                <a:lnTo>
                  <a:pt x="1098836" y="823696"/>
                </a:lnTo>
                <a:lnTo>
                  <a:pt x="1007659" y="746330"/>
                </a:lnTo>
                <a:lnTo>
                  <a:pt x="1110567" y="731480"/>
                </a:lnTo>
                <a:lnTo>
                  <a:pt x="1255499" y="839585"/>
                </a:lnTo>
                <a:lnTo>
                  <a:pt x="1256687" y="840476"/>
                </a:lnTo>
                <a:cubicBezTo>
                  <a:pt x="1274771" y="852988"/>
                  <a:pt x="1299497" y="849063"/>
                  <a:pt x="1312818" y="831566"/>
                </a:cubicBezTo>
                <a:cubicBezTo>
                  <a:pt x="1315133" y="828488"/>
                  <a:pt x="1316985" y="825086"/>
                  <a:pt x="1318312" y="821468"/>
                </a:cubicBezTo>
                <a:cubicBezTo>
                  <a:pt x="1324977" y="804314"/>
                  <a:pt x="1319391" y="784821"/>
                  <a:pt x="1304651" y="773801"/>
                </a:cubicBezTo>
                <a:lnTo>
                  <a:pt x="1224315" y="714403"/>
                </a:lnTo>
                <a:lnTo>
                  <a:pt x="1322025" y="699553"/>
                </a:lnTo>
                <a:lnTo>
                  <a:pt x="1409043" y="764446"/>
                </a:lnTo>
                <a:lnTo>
                  <a:pt x="1410825" y="765634"/>
                </a:lnTo>
                <a:cubicBezTo>
                  <a:pt x="1428934" y="777760"/>
                  <a:pt x="1453359" y="773657"/>
                  <a:pt x="1466511" y="756279"/>
                </a:cubicBezTo>
                <a:cubicBezTo>
                  <a:pt x="1468754" y="753232"/>
                  <a:pt x="1470553" y="749882"/>
                  <a:pt x="1471857" y="746330"/>
                </a:cubicBezTo>
                <a:cubicBezTo>
                  <a:pt x="1478326" y="729348"/>
                  <a:pt x="1472750" y="710137"/>
                  <a:pt x="1458195" y="699256"/>
                </a:cubicBezTo>
                <a:lnTo>
                  <a:pt x="1435773" y="682625"/>
                </a:lnTo>
                <a:lnTo>
                  <a:pt x="1542838" y="666736"/>
                </a:lnTo>
                <a:cubicBezTo>
                  <a:pt x="1557486" y="664534"/>
                  <a:pt x="1569806" y="654598"/>
                  <a:pt x="1575062" y="640749"/>
                </a:cubicBezTo>
                <a:cubicBezTo>
                  <a:pt x="1577798" y="634288"/>
                  <a:pt x="1578773" y="627217"/>
                  <a:pt x="1577883" y="620257"/>
                </a:cubicBezTo>
                <a:close/>
                <a:moveTo>
                  <a:pt x="1451810" y="707869"/>
                </a:moveTo>
                <a:cubicBezTo>
                  <a:pt x="1462079" y="715766"/>
                  <a:pt x="1466045" y="729407"/>
                  <a:pt x="1461611" y="741578"/>
                </a:cubicBezTo>
                <a:cubicBezTo>
                  <a:pt x="1460704" y="744065"/>
                  <a:pt x="1459455" y="746414"/>
                  <a:pt x="1457899" y="748557"/>
                </a:cubicBezTo>
                <a:cubicBezTo>
                  <a:pt x="1448334" y="761051"/>
                  <a:pt x="1430684" y="763917"/>
                  <a:pt x="1417656" y="755091"/>
                </a:cubicBezTo>
                <a:cubicBezTo>
                  <a:pt x="1417656" y="755091"/>
                  <a:pt x="1417656" y="755091"/>
                  <a:pt x="1416617" y="755091"/>
                </a:cubicBezTo>
                <a:lnTo>
                  <a:pt x="1325589" y="687228"/>
                </a:lnTo>
                <a:lnTo>
                  <a:pt x="1195655" y="706681"/>
                </a:lnTo>
                <a:lnTo>
                  <a:pt x="1298266" y="783008"/>
                </a:lnTo>
                <a:cubicBezTo>
                  <a:pt x="1308534" y="790905"/>
                  <a:pt x="1312500" y="804546"/>
                  <a:pt x="1308066" y="816717"/>
                </a:cubicBezTo>
                <a:cubicBezTo>
                  <a:pt x="1307141" y="819271"/>
                  <a:pt x="1305840" y="821673"/>
                  <a:pt x="1304205" y="823844"/>
                </a:cubicBezTo>
                <a:cubicBezTo>
                  <a:pt x="1294528" y="836419"/>
                  <a:pt x="1276676" y="839166"/>
                  <a:pt x="1263666" y="830081"/>
                </a:cubicBezTo>
                <a:lnTo>
                  <a:pt x="1263666" y="830081"/>
                </a:lnTo>
                <a:lnTo>
                  <a:pt x="1115170" y="719006"/>
                </a:lnTo>
                <a:lnTo>
                  <a:pt x="981524" y="738756"/>
                </a:lnTo>
                <a:lnTo>
                  <a:pt x="1094826" y="835130"/>
                </a:lnTo>
                <a:lnTo>
                  <a:pt x="1168035" y="842852"/>
                </a:lnTo>
                <a:cubicBezTo>
                  <a:pt x="1172684" y="843372"/>
                  <a:pt x="1177154" y="844946"/>
                  <a:pt x="1181102" y="847455"/>
                </a:cubicBezTo>
                <a:cubicBezTo>
                  <a:pt x="1189786" y="853301"/>
                  <a:pt x="1194751" y="863287"/>
                  <a:pt x="1194170" y="873739"/>
                </a:cubicBezTo>
                <a:cubicBezTo>
                  <a:pt x="1194255" y="874130"/>
                  <a:pt x="1194255" y="874535"/>
                  <a:pt x="1194170" y="874927"/>
                </a:cubicBezTo>
                <a:cubicBezTo>
                  <a:pt x="1192736" y="887062"/>
                  <a:pt x="1184014" y="897079"/>
                  <a:pt x="1172193" y="900171"/>
                </a:cubicBezTo>
                <a:lnTo>
                  <a:pt x="1166550" y="900914"/>
                </a:lnTo>
                <a:lnTo>
                  <a:pt x="1166550" y="906111"/>
                </a:lnTo>
                <a:cubicBezTo>
                  <a:pt x="1167217" y="911120"/>
                  <a:pt x="1166655" y="916216"/>
                  <a:pt x="1164916" y="920961"/>
                </a:cubicBezTo>
                <a:cubicBezTo>
                  <a:pt x="1164456" y="921750"/>
                  <a:pt x="1164105" y="922600"/>
                  <a:pt x="1163877" y="923485"/>
                </a:cubicBezTo>
                <a:cubicBezTo>
                  <a:pt x="1162870" y="925759"/>
                  <a:pt x="1161519" y="927863"/>
                  <a:pt x="1159867" y="929722"/>
                </a:cubicBezTo>
                <a:cubicBezTo>
                  <a:pt x="1149232" y="941667"/>
                  <a:pt x="1131049" y="943046"/>
                  <a:pt x="1118734" y="932840"/>
                </a:cubicBezTo>
                <a:lnTo>
                  <a:pt x="1069434" y="890964"/>
                </a:lnTo>
                <a:lnTo>
                  <a:pt x="941282" y="877451"/>
                </a:lnTo>
                <a:lnTo>
                  <a:pt x="1018202" y="973528"/>
                </a:lnTo>
                <a:lnTo>
                  <a:pt x="1206495" y="993130"/>
                </a:lnTo>
                <a:cubicBezTo>
                  <a:pt x="1211204" y="993589"/>
                  <a:pt x="1215736" y="995168"/>
                  <a:pt x="1219711" y="997733"/>
                </a:cubicBezTo>
                <a:cubicBezTo>
                  <a:pt x="1228775" y="1003858"/>
                  <a:pt x="1233740" y="1014470"/>
                  <a:pt x="1232630" y="1025353"/>
                </a:cubicBezTo>
                <a:cubicBezTo>
                  <a:pt x="1232390" y="1027804"/>
                  <a:pt x="1231788" y="1030205"/>
                  <a:pt x="1230848" y="1032481"/>
                </a:cubicBezTo>
                <a:cubicBezTo>
                  <a:pt x="1226039" y="1044468"/>
                  <a:pt x="1214033" y="1051972"/>
                  <a:pt x="1201149" y="1051043"/>
                </a:cubicBezTo>
                <a:lnTo>
                  <a:pt x="1070918" y="1037530"/>
                </a:lnTo>
                <a:lnTo>
                  <a:pt x="1153334" y="1139992"/>
                </a:lnTo>
                <a:lnTo>
                  <a:pt x="1269012" y="1152169"/>
                </a:lnTo>
                <a:cubicBezTo>
                  <a:pt x="1273670" y="1152651"/>
                  <a:pt x="1278147" y="1154228"/>
                  <a:pt x="1282080" y="1156772"/>
                </a:cubicBezTo>
                <a:cubicBezTo>
                  <a:pt x="1291228" y="1162685"/>
                  <a:pt x="1296234" y="1173273"/>
                  <a:pt x="1294999" y="1184095"/>
                </a:cubicBezTo>
                <a:cubicBezTo>
                  <a:pt x="1294700" y="1186569"/>
                  <a:pt x="1294152" y="1189007"/>
                  <a:pt x="1293365" y="1191371"/>
                </a:cubicBezTo>
                <a:cubicBezTo>
                  <a:pt x="1288604" y="1203417"/>
                  <a:pt x="1276587" y="1210989"/>
                  <a:pt x="1263666" y="1210082"/>
                </a:cubicBezTo>
                <a:lnTo>
                  <a:pt x="1205456" y="1203994"/>
                </a:lnTo>
                <a:lnTo>
                  <a:pt x="1291880" y="1311653"/>
                </a:lnTo>
                <a:cubicBezTo>
                  <a:pt x="1298243" y="1319721"/>
                  <a:pt x="1299985" y="1330505"/>
                  <a:pt x="1296484" y="1340164"/>
                </a:cubicBezTo>
                <a:cubicBezTo>
                  <a:pt x="1294532" y="1345081"/>
                  <a:pt x="1291303" y="1349387"/>
                  <a:pt x="1287128" y="1352638"/>
                </a:cubicBezTo>
                <a:cubicBezTo>
                  <a:pt x="1274331" y="1362899"/>
                  <a:pt x="1255640" y="1360842"/>
                  <a:pt x="1245379" y="1348045"/>
                </a:cubicBezTo>
                <a:cubicBezTo>
                  <a:pt x="1245337" y="1347993"/>
                  <a:pt x="1245294" y="1347940"/>
                  <a:pt x="1245253" y="1347886"/>
                </a:cubicBezTo>
                <a:lnTo>
                  <a:pt x="1159719" y="1242454"/>
                </a:lnTo>
                <a:lnTo>
                  <a:pt x="1153037" y="1297694"/>
                </a:lnTo>
                <a:cubicBezTo>
                  <a:pt x="1152722" y="1300020"/>
                  <a:pt x="1152174" y="1302308"/>
                  <a:pt x="1151403" y="1304525"/>
                </a:cubicBezTo>
                <a:cubicBezTo>
                  <a:pt x="1146314" y="1316790"/>
                  <a:pt x="1133704" y="1324186"/>
                  <a:pt x="1120516" y="1322642"/>
                </a:cubicBezTo>
                <a:cubicBezTo>
                  <a:pt x="1104991" y="1320564"/>
                  <a:pt x="1093748" y="1306787"/>
                  <a:pt x="1094826" y="1291161"/>
                </a:cubicBezTo>
                <a:cubicBezTo>
                  <a:pt x="1094749" y="1290819"/>
                  <a:pt x="1094749" y="1290463"/>
                  <a:pt x="1094826" y="1290121"/>
                </a:cubicBezTo>
                <a:lnTo>
                  <a:pt x="1108339" y="1178007"/>
                </a:lnTo>
                <a:lnTo>
                  <a:pt x="1026221" y="1075693"/>
                </a:lnTo>
                <a:lnTo>
                  <a:pt x="1011372" y="1202063"/>
                </a:lnTo>
                <a:cubicBezTo>
                  <a:pt x="1011075" y="1204392"/>
                  <a:pt x="1010525" y="1206681"/>
                  <a:pt x="1009738" y="1208894"/>
                </a:cubicBezTo>
                <a:cubicBezTo>
                  <a:pt x="1004763" y="1221748"/>
                  <a:pt x="991607" y="1229496"/>
                  <a:pt x="977960" y="1227604"/>
                </a:cubicBezTo>
                <a:cubicBezTo>
                  <a:pt x="970238" y="1226650"/>
                  <a:pt x="963199" y="1222704"/>
                  <a:pt x="958359" y="1216616"/>
                </a:cubicBezTo>
                <a:cubicBezTo>
                  <a:pt x="953874" y="1210718"/>
                  <a:pt x="951750" y="1203355"/>
                  <a:pt x="952419" y="1195975"/>
                </a:cubicBezTo>
                <a:lnTo>
                  <a:pt x="952419" y="1195084"/>
                </a:lnTo>
                <a:lnTo>
                  <a:pt x="974842" y="1011692"/>
                </a:lnTo>
                <a:lnTo>
                  <a:pt x="890644" y="907744"/>
                </a:lnTo>
                <a:lnTo>
                  <a:pt x="863618" y="1053419"/>
                </a:lnTo>
                <a:lnTo>
                  <a:pt x="893317" y="1120242"/>
                </a:lnTo>
                <a:cubicBezTo>
                  <a:pt x="895159" y="1124396"/>
                  <a:pt x="896020" y="1128918"/>
                  <a:pt x="895842" y="1133458"/>
                </a:cubicBezTo>
                <a:cubicBezTo>
                  <a:pt x="895129" y="1144026"/>
                  <a:pt x="888863" y="1153419"/>
                  <a:pt x="879359" y="1158108"/>
                </a:cubicBezTo>
                <a:cubicBezTo>
                  <a:pt x="879062" y="1158178"/>
                  <a:pt x="878765" y="1158178"/>
                  <a:pt x="878468" y="1158108"/>
                </a:cubicBezTo>
                <a:cubicBezTo>
                  <a:pt x="867138" y="1163024"/>
                  <a:pt x="853966" y="1160423"/>
                  <a:pt x="845353" y="1151575"/>
                </a:cubicBezTo>
                <a:lnTo>
                  <a:pt x="841641" y="1147862"/>
                </a:lnTo>
                <a:lnTo>
                  <a:pt x="837631" y="1150981"/>
                </a:lnTo>
                <a:cubicBezTo>
                  <a:pt x="832939" y="1154533"/>
                  <a:pt x="827311" y="1156647"/>
                  <a:pt x="821445" y="1157069"/>
                </a:cubicBezTo>
                <a:lnTo>
                  <a:pt x="821445" y="1157069"/>
                </a:lnTo>
                <a:cubicBezTo>
                  <a:pt x="819129" y="1157359"/>
                  <a:pt x="816783" y="1157359"/>
                  <a:pt x="814466" y="1157069"/>
                </a:cubicBezTo>
                <a:cubicBezTo>
                  <a:pt x="798963" y="1153992"/>
                  <a:pt x="788583" y="1139304"/>
                  <a:pt x="790855" y="1123657"/>
                </a:cubicBezTo>
                <a:lnTo>
                  <a:pt x="802586" y="1060547"/>
                </a:lnTo>
                <a:lnTo>
                  <a:pt x="750019" y="943235"/>
                </a:lnTo>
                <a:lnTo>
                  <a:pt x="705470" y="1057428"/>
                </a:lnTo>
                <a:lnTo>
                  <a:pt x="781797" y="1227604"/>
                </a:lnTo>
                <a:cubicBezTo>
                  <a:pt x="783817" y="1231860"/>
                  <a:pt x="784678" y="1236571"/>
                  <a:pt x="784321" y="1241266"/>
                </a:cubicBezTo>
                <a:cubicBezTo>
                  <a:pt x="784262" y="1244174"/>
                  <a:pt x="783653" y="1247044"/>
                  <a:pt x="782539" y="1249730"/>
                </a:cubicBezTo>
                <a:cubicBezTo>
                  <a:pt x="779911" y="1256937"/>
                  <a:pt x="774580" y="1262844"/>
                  <a:pt x="767690" y="1266213"/>
                </a:cubicBezTo>
                <a:cubicBezTo>
                  <a:pt x="752959" y="1272418"/>
                  <a:pt x="735971" y="1265855"/>
                  <a:pt x="729229" y="1251364"/>
                </a:cubicBezTo>
                <a:lnTo>
                  <a:pt x="675771" y="1132567"/>
                </a:lnTo>
                <a:lnTo>
                  <a:pt x="627658" y="1254482"/>
                </a:lnTo>
                <a:lnTo>
                  <a:pt x="675177" y="1359914"/>
                </a:lnTo>
                <a:cubicBezTo>
                  <a:pt x="677018" y="1364224"/>
                  <a:pt x="677894" y="1368891"/>
                  <a:pt x="677701" y="1373576"/>
                </a:cubicBezTo>
                <a:cubicBezTo>
                  <a:pt x="677434" y="1376518"/>
                  <a:pt x="676781" y="1379412"/>
                  <a:pt x="675771" y="1382189"/>
                </a:cubicBezTo>
                <a:cubicBezTo>
                  <a:pt x="673187" y="1389351"/>
                  <a:pt x="667841" y="1395179"/>
                  <a:pt x="660921" y="1398375"/>
                </a:cubicBezTo>
                <a:cubicBezTo>
                  <a:pt x="646116" y="1404772"/>
                  <a:pt x="628906" y="1398179"/>
                  <a:pt x="622164" y="1383525"/>
                </a:cubicBezTo>
                <a:lnTo>
                  <a:pt x="596920" y="1331552"/>
                </a:lnTo>
                <a:lnTo>
                  <a:pt x="547322" y="1458961"/>
                </a:lnTo>
                <a:cubicBezTo>
                  <a:pt x="544382" y="1466161"/>
                  <a:pt x="538724" y="1471920"/>
                  <a:pt x="531582" y="1474998"/>
                </a:cubicBezTo>
                <a:cubicBezTo>
                  <a:pt x="524424" y="1478044"/>
                  <a:pt x="516316" y="1478044"/>
                  <a:pt x="509159" y="1474998"/>
                </a:cubicBezTo>
                <a:cubicBezTo>
                  <a:pt x="494606" y="1468955"/>
                  <a:pt x="487300" y="1452595"/>
                  <a:pt x="492527" y="1437726"/>
                </a:cubicBezTo>
                <a:lnTo>
                  <a:pt x="542273" y="1311356"/>
                </a:lnTo>
                <a:lnTo>
                  <a:pt x="490894" y="1333036"/>
                </a:lnTo>
                <a:cubicBezTo>
                  <a:pt x="476133" y="1339336"/>
                  <a:pt x="459026" y="1332759"/>
                  <a:pt x="452285" y="1318187"/>
                </a:cubicBezTo>
                <a:cubicBezTo>
                  <a:pt x="449389" y="1311199"/>
                  <a:pt x="449389" y="1303346"/>
                  <a:pt x="452285" y="1296358"/>
                </a:cubicBezTo>
                <a:cubicBezTo>
                  <a:pt x="455047" y="1289374"/>
                  <a:pt x="460348" y="1283697"/>
                  <a:pt x="467134" y="1280469"/>
                </a:cubicBezTo>
                <a:lnTo>
                  <a:pt x="468322" y="1280469"/>
                </a:lnTo>
                <a:lnTo>
                  <a:pt x="572269" y="1235920"/>
                </a:lnTo>
                <a:lnTo>
                  <a:pt x="620234" y="1114302"/>
                </a:lnTo>
                <a:lnTo>
                  <a:pt x="502328" y="1164197"/>
                </a:lnTo>
                <a:cubicBezTo>
                  <a:pt x="487597" y="1170401"/>
                  <a:pt x="470609" y="1163839"/>
                  <a:pt x="463868" y="1149347"/>
                </a:cubicBezTo>
                <a:cubicBezTo>
                  <a:pt x="461046" y="1142396"/>
                  <a:pt x="461046" y="1134618"/>
                  <a:pt x="463868" y="1127667"/>
                </a:cubicBezTo>
                <a:cubicBezTo>
                  <a:pt x="466570" y="1120572"/>
                  <a:pt x="471886" y="1114780"/>
                  <a:pt x="478717" y="1111481"/>
                </a:cubicBezTo>
                <a:lnTo>
                  <a:pt x="479459" y="1111481"/>
                </a:lnTo>
                <a:lnTo>
                  <a:pt x="650378" y="1039015"/>
                </a:lnTo>
                <a:lnTo>
                  <a:pt x="699382" y="914575"/>
                </a:lnTo>
                <a:lnTo>
                  <a:pt x="558756" y="963727"/>
                </a:lnTo>
                <a:lnTo>
                  <a:pt x="515692" y="1023126"/>
                </a:lnTo>
                <a:cubicBezTo>
                  <a:pt x="512916" y="1026819"/>
                  <a:pt x="509367" y="1029860"/>
                  <a:pt x="505298" y="1032035"/>
                </a:cubicBezTo>
                <a:cubicBezTo>
                  <a:pt x="495794" y="1036801"/>
                  <a:pt x="484464" y="1036121"/>
                  <a:pt x="475599" y="1030253"/>
                </a:cubicBezTo>
                <a:lnTo>
                  <a:pt x="474856" y="1030253"/>
                </a:lnTo>
                <a:cubicBezTo>
                  <a:pt x="464966" y="1022954"/>
                  <a:pt x="460601" y="1010321"/>
                  <a:pt x="463868" y="998475"/>
                </a:cubicBezTo>
                <a:lnTo>
                  <a:pt x="465352" y="993427"/>
                </a:lnTo>
                <a:lnTo>
                  <a:pt x="460452" y="991496"/>
                </a:lnTo>
                <a:cubicBezTo>
                  <a:pt x="454973" y="989306"/>
                  <a:pt x="450265" y="985532"/>
                  <a:pt x="446939" y="980656"/>
                </a:cubicBezTo>
                <a:lnTo>
                  <a:pt x="446939" y="980656"/>
                </a:lnTo>
                <a:cubicBezTo>
                  <a:pt x="445543" y="978809"/>
                  <a:pt x="444444" y="976755"/>
                  <a:pt x="443672" y="974568"/>
                </a:cubicBezTo>
                <a:cubicBezTo>
                  <a:pt x="441385" y="968132"/>
                  <a:pt x="441385" y="961105"/>
                  <a:pt x="443672" y="954669"/>
                </a:cubicBezTo>
                <a:cubicBezTo>
                  <a:pt x="446790" y="946723"/>
                  <a:pt x="453176" y="940502"/>
                  <a:pt x="461194" y="937592"/>
                </a:cubicBezTo>
                <a:lnTo>
                  <a:pt x="522226" y="916209"/>
                </a:lnTo>
                <a:lnTo>
                  <a:pt x="597959" y="812262"/>
                </a:lnTo>
                <a:lnTo>
                  <a:pt x="475747" y="830378"/>
                </a:lnTo>
                <a:lnTo>
                  <a:pt x="365266" y="981992"/>
                </a:lnTo>
                <a:cubicBezTo>
                  <a:pt x="362549" y="985794"/>
                  <a:pt x="358926" y="988856"/>
                  <a:pt x="354723" y="990902"/>
                </a:cubicBezTo>
                <a:cubicBezTo>
                  <a:pt x="344863" y="995700"/>
                  <a:pt x="333161" y="994673"/>
                  <a:pt x="324281" y="988229"/>
                </a:cubicBezTo>
                <a:cubicBezTo>
                  <a:pt x="313530" y="980607"/>
                  <a:pt x="309372" y="966637"/>
                  <a:pt x="314184" y="954372"/>
                </a:cubicBezTo>
                <a:cubicBezTo>
                  <a:pt x="315089" y="952024"/>
                  <a:pt x="316352" y="949823"/>
                  <a:pt x="317896" y="947838"/>
                </a:cubicBezTo>
                <a:lnTo>
                  <a:pt x="394520" y="842555"/>
                </a:lnTo>
                <a:lnTo>
                  <a:pt x="264140" y="862008"/>
                </a:lnTo>
                <a:lnTo>
                  <a:pt x="195981" y="955412"/>
                </a:lnTo>
                <a:cubicBezTo>
                  <a:pt x="193189" y="959150"/>
                  <a:pt x="189581" y="962198"/>
                  <a:pt x="185438" y="964321"/>
                </a:cubicBezTo>
                <a:cubicBezTo>
                  <a:pt x="175607" y="969163"/>
                  <a:pt x="163906" y="968192"/>
                  <a:pt x="154996" y="961797"/>
                </a:cubicBezTo>
                <a:cubicBezTo>
                  <a:pt x="144497" y="953998"/>
                  <a:pt x="140340" y="940251"/>
                  <a:pt x="144750" y="927940"/>
                </a:cubicBezTo>
                <a:cubicBezTo>
                  <a:pt x="145656" y="925499"/>
                  <a:pt x="146903" y="923200"/>
                  <a:pt x="148462" y="921109"/>
                </a:cubicBezTo>
                <a:lnTo>
                  <a:pt x="181874" y="871214"/>
                </a:lnTo>
                <a:lnTo>
                  <a:pt x="44812" y="891707"/>
                </a:lnTo>
                <a:cubicBezTo>
                  <a:pt x="28834" y="893933"/>
                  <a:pt x="13984" y="882987"/>
                  <a:pt x="11401" y="867057"/>
                </a:cubicBezTo>
                <a:cubicBezTo>
                  <a:pt x="10718" y="862048"/>
                  <a:pt x="11282" y="856947"/>
                  <a:pt x="13034" y="852207"/>
                </a:cubicBezTo>
                <a:cubicBezTo>
                  <a:pt x="16910" y="842426"/>
                  <a:pt x="25656" y="835423"/>
                  <a:pt x="36051" y="833794"/>
                </a:cubicBezTo>
                <a:lnTo>
                  <a:pt x="170737" y="813598"/>
                </a:lnTo>
                <a:lnTo>
                  <a:pt x="126188" y="780335"/>
                </a:lnTo>
                <a:cubicBezTo>
                  <a:pt x="115868" y="772478"/>
                  <a:pt x="111843" y="758830"/>
                  <a:pt x="116239" y="746626"/>
                </a:cubicBezTo>
                <a:cubicBezTo>
                  <a:pt x="117234" y="744077"/>
                  <a:pt x="118585" y="741679"/>
                  <a:pt x="120248" y="739499"/>
                </a:cubicBezTo>
                <a:cubicBezTo>
                  <a:pt x="129782" y="727179"/>
                  <a:pt x="147230" y="724327"/>
                  <a:pt x="160193" y="732965"/>
                </a:cubicBezTo>
                <a:lnTo>
                  <a:pt x="161233" y="733707"/>
                </a:lnTo>
                <a:lnTo>
                  <a:pt x="252261" y="801570"/>
                </a:lnTo>
                <a:lnTo>
                  <a:pt x="382195" y="782265"/>
                </a:lnTo>
                <a:lnTo>
                  <a:pt x="279733" y="705642"/>
                </a:lnTo>
                <a:cubicBezTo>
                  <a:pt x="269412" y="697785"/>
                  <a:pt x="265388" y="684136"/>
                  <a:pt x="269783" y="671933"/>
                </a:cubicBezTo>
                <a:cubicBezTo>
                  <a:pt x="270823" y="669403"/>
                  <a:pt x="272174" y="667009"/>
                  <a:pt x="273793" y="664805"/>
                </a:cubicBezTo>
                <a:cubicBezTo>
                  <a:pt x="278515" y="658672"/>
                  <a:pt x="285435" y="654623"/>
                  <a:pt x="293097" y="653520"/>
                </a:cubicBezTo>
                <a:cubicBezTo>
                  <a:pt x="300448" y="652480"/>
                  <a:pt x="307917" y="654228"/>
                  <a:pt x="314035" y="658420"/>
                </a:cubicBezTo>
                <a:lnTo>
                  <a:pt x="314778" y="659162"/>
                </a:lnTo>
                <a:lnTo>
                  <a:pt x="463273" y="770089"/>
                </a:lnTo>
                <a:lnTo>
                  <a:pt x="596920" y="750190"/>
                </a:lnTo>
                <a:lnTo>
                  <a:pt x="483617" y="653817"/>
                </a:lnTo>
                <a:lnTo>
                  <a:pt x="410409" y="646243"/>
                </a:lnTo>
                <a:cubicBezTo>
                  <a:pt x="405776" y="645657"/>
                  <a:pt x="401321" y="644087"/>
                  <a:pt x="397341" y="641640"/>
                </a:cubicBezTo>
                <a:cubicBezTo>
                  <a:pt x="388565" y="635739"/>
                  <a:pt x="383591" y="625614"/>
                  <a:pt x="384274" y="615059"/>
                </a:cubicBezTo>
                <a:lnTo>
                  <a:pt x="384274" y="614168"/>
                </a:lnTo>
                <a:cubicBezTo>
                  <a:pt x="385759" y="601951"/>
                  <a:pt x="394609" y="591912"/>
                  <a:pt x="406548" y="588924"/>
                </a:cubicBezTo>
                <a:lnTo>
                  <a:pt x="411597" y="587736"/>
                </a:lnTo>
                <a:lnTo>
                  <a:pt x="410854" y="582390"/>
                </a:lnTo>
                <a:cubicBezTo>
                  <a:pt x="409963" y="576606"/>
                  <a:pt x="410899" y="570690"/>
                  <a:pt x="413527" y="565462"/>
                </a:cubicBezTo>
                <a:lnTo>
                  <a:pt x="413527" y="564719"/>
                </a:lnTo>
                <a:cubicBezTo>
                  <a:pt x="414389" y="562760"/>
                  <a:pt x="415487" y="560916"/>
                  <a:pt x="416794" y="559225"/>
                </a:cubicBezTo>
                <a:cubicBezTo>
                  <a:pt x="427426" y="546950"/>
                  <a:pt x="445959" y="545495"/>
                  <a:pt x="458373" y="555958"/>
                </a:cubicBezTo>
                <a:lnTo>
                  <a:pt x="507525" y="597834"/>
                </a:lnTo>
                <a:lnTo>
                  <a:pt x="635826" y="611347"/>
                </a:lnTo>
                <a:lnTo>
                  <a:pt x="558756" y="515270"/>
                </a:lnTo>
                <a:lnTo>
                  <a:pt x="371206" y="495669"/>
                </a:lnTo>
                <a:cubicBezTo>
                  <a:pt x="366514" y="495238"/>
                  <a:pt x="362014" y="493602"/>
                  <a:pt x="358138" y="490917"/>
                </a:cubicBezTo>
                <a:cubicBezTo>
                  <a:pt x="349110" y="484882"/>
                  <a:pt x="344106" y="474405"/>
                  <a:pt x="345071" y="463593"/>
                </a:cubicBezTo>
                <a:cubicBezTo>
                  <a:pt x="345383" y="461059"/>
                  <a:pt x="345977" y="458568"/>
                  <a:pt x="346853" y="456169"/>
                </a:cubicBezTo>
                <a:cubicBezTo>
                  <a:pt x="351738" y="443901"/>
                  <a:pt x="364152" y="436337"/>
                  <a:pt x="377294" y="437607"/>
                </a:cubicBezTo>
                <a:lnTo>
                  <a:pt x="507377" y="451268"/>
                </a:lnTo>
                <a:lnTo>
                  <a:pt x="425110" y="348806"/>
                </a:lnTo>
                <a:lnTo>
                  <a:pt x="309729" y="336630"/>
                </a:lnTo>
                <a:cubicBezTo>
                  <a:pt x="305007" y="336125"/>
                  <a:pt x="300477" y="334496"/>
                  <a:pt x="296513" y="331878"/>
                </a:cubicBezTo>
                <a:cubicBezTo>
                  <a:pt x="287603" y="325832"/>
                  <a:pt x="282658" y="315433"/>
                  <a:pt x="283594" y="304703"/>
                </a:cubicBezTo>
                <a:cubicBezTo>
                  <a:pt x="283876" y="302213"/>
                  <a:pt x="284470" y="299767"/>
                  <a:pt x="285375" y="297427"/>
                </a:cubicBezTo>
                <a:cubicBezTo>
                  <a:pt x="290083" y="285323"/>
                  <a:pt x="302111" y="277683"/>
                  <a:pt x="315075" y="278568"/>
                </a:cubicBezTo>
                <a:lnTo>
                  <a:pt x="373285" y="284804"/>
                </a:lnTo>
                <a:lnTo>
                  <a:pt x="286861" y="177145"/>
                </a:lnTo>
                <a:cubicBezTo>
                  <a:pt x="280490" y="169077"/>
                  <a:pt x="278753" y="158294"/>
                  <a:pt x="282257" y="148634"/>
                </a:cubicBezTo>
                <a:cubicBezTo>
                  <a:pt x="284143" y="143680"/>
                  <a:pt x="287321" y="139322"/>
                  <a:pt x="291464" y="136012"/>
                </a:cubicBezTo>
                <a:cubicBezTo>
                  <a:pt x="304175" y="126299"/>
                  <a:pt x="322291" y="128400"/>
                  <a:pt x="332449" y="140764"/>
                </a:cubicBezTo>
                <a:lnTo>
                  <a:pt x="418131" y="247532"/>
                </a:lnTo>
                <a:lnTo>
                  <a:pt x="424813" y="192440"/>
                </a:lnTo>
                <a:cubicBezTo>
                  <a:pt x="424991" y="190042"/>
                  <a:pt x="425541" y="187687"/>
                  <a:pt x="426447" y="185461"/>
                </a:cubicBezTo>
                <a:cubicBezTo>
                  <a:pt x="431362" y="173079"/>
                  <a:pt x="443939" y="165490"/>
                  <a:pt x="457185" y="166899"/>
                </a:cubicBezTo>
                <a:cubicBezTo>
                  <a:pt x="464907" y="167854"/>
                  <a:pt x="471946" y="171799"/>
                  <a:pt x="476787" y="177888"/>
                </a:cubicBezTo>
                <a:cubicBezTo>
                  <a:pt x="481375" y="183744"/>
                  <a:pt x="483603" y="191110"/>
                  <a:pt x="483023" y="198528"/>
                </a:cubicBezTo>
                <a:cubicBezTo>
                  <a:pt x="482994" y="198825"/>
                  <a:pt x="482994" y="199122"/>
                  <a:pt x="483023" y="199419"/>
                </a:cubicBezTo>
                <a:lnTo>
                  <a:pt x="469659" y="311534"/>
                </a:lnTo>
                <a:lnTo>
                  <a:pt x="551777" y="413847"/>
                </a:lnTo>
                <a:lnTo>
                  <a:pt x="566627" y="287329"/>
                </a:lnTo>
                <a:cubicBezTo>
                  <a:pt x="566805" y="284978"/>
                  <a:pt x="567354" y="282672"/>
                  <a:pt x="568260" y="280498"/>
                </a:cubicBezTo>
                <a:cubicBezTo>
                  <a:pt x="573383" y="268117"/>
                  <a:pt x="586154" y="260695"/>
                  <a:pt x="599444" y="262382"/>
                </a:cubicBezTo>
                <a:cubicBezTo>
                  <a:pt x="615036" y="264462"/>
                  <a:pt x="626292" y="278330"/>
                  <a:pt x="625134" y="294011"/>
                </a:cubicBezTo>
                <a:lnTo>
                  <a:pt x="603008" y="478146"/>
                </a:lnTo>
                <a:lnTo>
                  <a:pt x="687057" y="582093"/>
                </a:lnTo>
                <a:lnTo>
                  <a:pt x="714231" y="436567"/>
                </a:lnTo>
                <a:lnTo>
                  <a:pt x="684532" y="369744"/>
                </a:lnTo>
                <a:cubicBezTo>
                  <a:pt x="682691" y="365487"/>
                  <a:pt x="681889" y="360860"/>
                  <a:pt x="682156" y="356231"/>
                </a:cubicBezTo>
                <a:cubicBezTo>
                  <a:pt x="682929" y="345804"/>
                  <a:pt x="689136" y="336554"/>
                  <a:pt x="698491" y="331878"/>
                </a:cubicBezTo>
                <a:lnTo>
                  <a:pt x="699382" y="331878"/>
                </a:lnTo>
                <a:cubicBezTo>
                  <a:pt x="710712" y="326962"/>
                  <a:pt x="723884" y="329563"/>
                  <a:pt x="732496" y="338411"/>
                </a:cubicBezTo>
                <a:lnTo>
                  <a:pt x="736209" y="342272"/>
                </a:lnTo>
                <a:lnTo>
                  <a:pt x="740367" y="339005"/>
                </a:lnTo>
                <a:cubicBezTo>
                  <a:pt x="745015" y="335361"/>
                  <a:pt x="750657" y="333190"/>
                  <a:pt x="756553" y="332769"/>
                </a:cubicBezTo>
                <a:lnTo>
                  <a:pt x="756553" y="332769"/>
                </a:lnTo>
                <a:cubicBezTo>
                  <a:pt x="758765" y="332403"/>
                  <a:pt x="761022" y="332403"/>
                  <a:pt x="763235" y="332769"/>
                </a:cubicBezTo>
                <a:cubicBezTo>
                  <a:pt x="770823" y="334240"/>
                  <a:pt x="777535" y="338608"/>
                  <a:pt x="781946" y="344945"/>
                </a:cubicBezTo>
                <a:cubicBezTo>
                  <a:pt x="786311" y="351326"/>
                  <a:pt x="788019" y="359156"/>
                  <a:pt x="786697" y="366774"/>
                </a:cubicBezTo>
                <a:lnTo>
                  <a:pt x="774966" y="430033"/>
                </a:lnTo>
                <a:lnTo>
                  <a:pt x="827534" y="547048"/>
                </a:lnTo>
                <a:lnTo>
                  <a:pt x="872083" y="432855"/>
                </a:lnTo>
                <a:lnTo>
                  <a:pt x="795162" y="261788"/>
                </a:lnTo>
                <a:cubicBezTo>
                  <a:pt x="793246" y="257498"/>
                  <a:pt x="792385" y="252816"/>
                  <a:pt x="792637" y="248126"/>
                </a:cubicBezTo>
                <a:cubicBezTo>
                  <a:pt x="792845" y="245236"/>
                  <a:pt x="793439" y="242388"/>
                  <a:pt x="794419" y="239662"/>
                </a:cubicBezTo>
                <a:cubicBezTo>
                  <a:pt x="796988" y="232452"/>
                  <a:pt x="802334" y="226570"/>
                  <a:pt x="809269" y="223327"/>
                </a:cubicBezTo>
                <a:cubicBezTo>
                  <a:pt x="824044" y="217028"/>
                  <a:pt x="841136" y="223605"/>
                  <a:pt x="847878" y="238177"/>
                </a:cubicBezTo>
                <a:lnTo>
                  <a:pt x="901336" y="356973"/>
                </a:lnTo>
                <a:lnTo>
                  <a:pt x="949449" y="235058"/>
                </a:lnTo>
                <a:lnTo>
                  <a:pt x="903712" y="128735"/>
                </a:lnTo>
                <a:cubicBezTo>
                  <a:pt x="901797" y="124445"/>
                  <a:pt x="900935" y="119763"/>
                  <a:pt x="901188" y="115074"/>
                </a:cubicBezTo>
                <a:cubicBezTo>
                  <a:pt x="901366" y="112119"/>
                  <a:pt x="902019" y="109211"/>
                  <a:pt x="903118" y="106461"/>
                </a:cubicBezTo>
                <a:cubicBezTo>
                  <a:pt x="905657" y="99234"/>
                  <a:pt x="911018" y="93343"/>
                  <a:pt x="917968" y="90127"/>
                </a:cubicBezTo>
                <a:cubicBezTo>
                  <a:pt x="932728" y="83827"/>
                  <a:pt x="949835" y="90404"/>
                  <a:pt x="956577" y="104976"/>
                </a:cubicBezTo>
                <a:lnTo>
                  <a:pt x="980484" y="158286"/>
                </a:lnTo>
                <a:lnTo>
                  <a:pt x="1031122" y="30134"/>
                </a:lnTo>
                <a:cubicBezTo>
                  <a:pt x="1033720" y="23011"/>
                  <a:pt x="1039067" y="17230"/>
                  <a:pt x="1045971" y="14097"/>
                </a:cubicBezTo>
                <a:cubicBezTo>
                  <a:pt x="1053158" y="11167"/>
                  <a:pt x="1061207" y="11167"/>
                  <a:pt x="1068394" y="14097"/>
                </a:cubicBezTo>
                <a:cubicBezTo>
                  <a:pt x="1083085" y="20087"/>
                  <a:pt x="1090474" y="36564"/>
                  <a:pt x="1085174" y="51518"/>
                </a:cubicBezTo>
                <a:lnTo>
                  <a:pt x="1035428" y="177888"/>
                </a:lnTo>
                <a:lnTo>
                  <a:pt x="1086807" y="156059"/>
                </a:lnTo>
                <a:cubicBezTo>
                  <a:pt x="1101535" y="149854"/>
                  <a:pt x="1118531" y="156417"/>
                  <a:pt x="1125268" y="170908"/>
                </a:cubicBezTo>
                <a:cubicBezTo>
                  <a:pt x="1128077" y="177965"/>
                  <a:pt x="1128077" y="185829"/>
                  <a:pt x="1125268" y="192886"/>
                </a:cubicBezTo>
                <a:cubicBezTo>
                  <a:pt x="1122537" y="199924"/>
                  <a:pt x="1117227" y="205659"/>
                  <a:pt x="1110418" y="208923"/>
                </a:cubicBezTo>
                <a:lnTo>
                  <a:pt x="1109527" y="208923"/>
                </a:lnTo>
                <a:lnTo>
                  <a:pt x="1005580" y="253472"/>
                </a:lnTo>
                <a:lnTo>
                  <a:pt x="957616" y="375090"/>
                </a:lnTo>
                <a:lnTo>
                  <a:pt x="1076413" y="325195"/>
                </a:lnTo>
                <a:cubicBezTo>
                  <a:pt x="1091099" y="319086"/>
                  <a:pt x="1107990" y="325635"/>
                  <a:pt x="1114725" y="340045"/>
                </a:cubicBezTo>
                <a:cubicBezTo>
                  <a:pt x="1117629" y="346980"/>
                  <a:pt x="1117629" y="354791"/>
                  <a:pt x="1114725" y="361725"/>
                </a:cubicBezTo>
                <a:cubicBezTo>
                  <a:pt x="1111994" y="368764"/>
                  <a:pt x="1106684" y="374499"/>
                  <a:pt x="1099875" y="377763"/>
                </a:cubicBezTo>
                <a:lnTo>
                  <a:pt x="1098984" y="377763"/>
                </a:lnTo>
                <a:lnTo>
                  <a:pt x="928065" y="450229"/>
                </a:lnTo>
                <a:lnTo>
                  <a:pt x="879062" y="574668"/>
                </a:lnTo>
                <a:lnTo>
                  <a:pt x="1019539" y="525516"/>
                </a:lnTo>
                <a:lnTo>
                  <a:pt x="1062751" y="466118"/>
                </a:lnTo>
                <a:cubicBezTo>
                  <a:pt x="1065455" y="462266"/>
                  <a:pt x="1069080" y="459152"/>
                  <a:pt x="1073294" y="457060"/>
                </a:cubicBezTo>
                <a:cubicBezTo>
                  <a:pt x="1082852" y="452382"/>
                  <a:pt x="1094180" y="453175"/>
                  <a:pt x="1102993" y="459139"/>
                </a:cubicBezTo>
                <a:lnTo>
                  <a:pt x="1103885" y="459139"/>
                </a:lnTo>
                <a:cubicBezTo>
                  <a:pt x="1113768" y="466439"/>
                  <a:pt x="1118137" y="479071"/>
                  <a:pt x="1114873" y="490917"/>
                </a:cubicBezTo>
                <a:lnTo>
                  <a:pt x="1113388" y="495966"/>
                </a:lnTo>
                <a:lnTo>
                  <a:pt x="1118289" y="497896"/>
                </a:lnTo>
                <a:cubicBezTo>
                  <a:pt x="1123731" y="500153"/>
                  <a:pt x="1128418" y="503913"/>
                  <a:pt x="1131802" y="508736"/>
                </a:cubicBezTo>
                <a:cubicBezTo>
                  <a:pt x="1133373" y="510738"/>
                  <a:pt x="1134579" y="513000"/>
                  <a:pt x="1135366" y="515419"/>
                </a:cubicBezTo>
                <a:cubicBezTo>
                  <a:pt x="1137810" y="521826"/>
                  <a:pt x="1137810" y="528909"/>
                  <a:pt x="1135366" y="535317"/>
                </a:cubicBezTo>
                <a:cubicBezTo>
                  <a:pt x="1132250" y="543263"/>
                  <a:pt x="1125866" y="549483"/>
                  <a:pt x="1117843" y="552394"/>
                </a:cubicBezTo>
                <a:lnTo>
                  <a:pt x="1056811" y="573629"/>
                </a:lnTo>
                <a:lnTo>
                  <a:pt x="981078" y="677576"/>
                </a:lnTo>
                <a:lnTo>
                  <a:pt x="1103291" y="659459"/>
                </a:lnTo>
                <a:lnTo>
                  <a:pt x="1213771" y="507994"/>
                </a:lnTo>
                <a:cubicBezTo>
                  <a:pt x="1216557" y="504256"/>
                  <a:pt x="1220164" y="501207"/>
                  <a:pt x="1224315" y="499084"/>
                </a:cubicBezTo>
                <a:cubicBezTo>
                  <a:pt x="1234149" y="494243"/>
                  <a:pt x="1245852" y="495213"/>
                  <a:pt x="1254756" y="501608"/>
                </a:cubicBezTo>
                <a:cubicBezTo>
                  <a:pt x="1265320" y="509428"/>
                  <a:pt x="1269487" y="523261"/>
                  <a:pt x="1265002" y="535614"/>
                </a:cubicBezTo>
                <a:cubicBezTo>
                  <a:pt x="1264049" y="537959"/>
                  <a:pt x="1262855" y="540198"/>
                  <a:pt x="1261438" y="542296"/>
                </a:cubicBezTo>
                <a:lnTo>
                  <a:pt x="1184666" y="647283"/>
                </a:lnTo>
                <a:lnTo>
                  <a:pt x="1315045" y="627978"/>
                </a:lnTo>
                <a:lnTo>
                  <a:pt x="1383057" y="534723"/>
                </a:lnTo>
                <a:cubicBezTo>
                  <a:pt x="1385847" y="530893"/>
                  <a:pt x="1389513" y="527788"/>
                  <a:pt x="1393748" y="525665"/>
                </a:cubicBezTo>
                <a:cubicBezTo>
                  <a:pt x="1403646" y="521542"/>
                  <a:pt x="1414997" y="523075"/>
                  <a:pt x="1423447" y="529674"/>
                </a:cubicBezTo>
                <a:cubicBezTo>
                  <a:pt x="1433890" y="537513"/>
                  <a:pt x="1437988" y="551254"/>
                  <a:pt x="1433545" y="563531"/>
                </a:cubicBezTo>
                <a:cubicBezTo>
                  <a:pt x="1432694" y="565952"/>
                  <a:pt x="1431440" y="568212"/>
                  <a:pt x="1429833" y="570213"/>
                </a:cubicBezTo>
                <a:lnTo>
                  <a:pt x="1395530" y="617435"/>
                </a:lnTo>
                <a:lnTo>
                  <a:pt x="1532592" y="596943"/>
                </a:lnTo>
                <a:cubicBezTo>
                  <a:pt x="1548527" y="594709"/>
                  <a:pt x="1563342" y="605575"/>
                  <a:pt x="1566003" y="621445"/>
                </a:cubicBezTo>
                <a:cubicBezTo>
                  <a:pt x="1566796" y="626452"/>
                  <a:pt x="1566232" y="631579"/>
                  <a:pt x="1564370" y="636294"/>
                </a:cubicBezTo>
                <a:cubicBezTo>
                  <a:pt x="1560744" y="645949"/>
                  <a:pt x="1552369" y="653033"/>
                  <a:pt x="1542244" y="655005"/>
                </a:cubicBezTo>
                <a:lnTo>
                  <a:pt x="1407558" y="675052"/>
                </a:lnTo>
                <a:close/>
                <a:moveTo>
                  <a:pt x="904603" y="749299"/>
                </a:moveTo>
                <a:lnTo>
                  <a:pt x="846393" y="758061"/>
                </a:lnTo>
                <a:lnTo>
                  <a:pt x="890941" y="812856"/>
                </a:lnTo>
                <a:lnTo>
                  <a:pt x="992216" y="823547"/>
                </a:lnTo>
                <a:close/>
                <a:moveTo>
                  <a:pt x="868222" y="767267"/>
                </a:moveTo>
                <a:lnTo>
                  <a:pt x="901039" y="762367"/>
                </a:lnTo>
                <a:lnTo>
                  <a:pt x="955686" y="808995"/>
                </a:lnTo>
                <a:lnTo>
                  <a:pt x="896287" y="802758"/>
                </a:lnTo>
                <a:close/>
                <a:moveTo>
                  <a:pt x="851145" y="648471"/>
                </a:moveTo>
                <a:lnTo>
                  <a:pt x="829464" y="702078"/>
                </a:lnTo>
                <a:lnTo>
                  <a:pt x="899406" y="691683"/>
                </a:lnTo>
                <a:lnTo>
                  <a:pt x="958804" y="610010"/>
                </a:lnTo>
                <a:close/>
                <a:moveTo>
                  <a:pt x="847878" y="688416"/>
                </a:moveTo>
                <a:lnTo>
                  <a:pt x="859906" y="657678"/>
                </a:lnTo>
                <a:lnTo>
                  <a:pt x="927917" y="633918"/>
                </a:lnTo>
                <a:lnTo>
                  <a:pt x="893020" y="681585"/>
                </a:lnTo>
                <a:close/>
                <a:moveTo>
                  <a:pt x="842383" y="847604"/>
                </a:moveTo>
                <a:lnTo>
                  <a:pt x="805705" y="801867"/>
                </a:lnTo>
                <a:lnTo>
                  <a:pt x="779867" y="867205"/>
                </a:lnTo>
                <a:lnTo>
                  <a:pt x="821445" y="959718"/>
                </a:lnTo>
                <a:close/>
                <a:moveTo>
                  <a:pt x="809120" y="824735"/>
                </a:moveTo>
                <a:lnTo>
                  <a:pt x="830058" y="850722"/>
                </a:lnTo>
                <a:lnTo>
                  <a:pt x="816842" y="920961"/>
                </a:lnTo>
                <a:lnTo>
                  <a:pt x="792489" y="866908"/>
                </a:lnTo>
                <a:close/>
                <a:moveTo>
                  <a:pt x="678295" y="798452"/>
                </a:moveTo>
                <a:lnTo>
                  <a:pt x="618897" y="880124"/>
                </a:lnTo>
                <a:lnTo>
                  <a:pt x="727151" y="842258"/>
                </a:lnTo>
                <a:lnTo>
                  <a:pt x="748534" y="788057"/>
                </a:lnTo>
                <a:close/>
                <a:moveTo>
                  <a:pt x="649784" y="856365"/>
                </a:moveTo>
                <a:lnTo>
                  <a:pt x="684681" y="808549"/>
                </a:lnTo>
                <a:lnTo>
                  <a:pt x="729229" y="801718"/>
                </a:lnTo>
                <a:lnTo>
                  <a:pt x="717201" y="832606"/>
                </a:lnTo>
                <a:close/>
                <a:moveTo>
                  <a:pt x="756404" y="530565"/>
                </a:moveTo>
                <a:lnTo>
                  <a:pt x="735318" y="642679"/>
                </a:lnTo>
                <a:lnTo>
                  <a:pt x="772145" y="688416"/>
                </a:lnTo>
                <a:lnTo>
                  <a:pt x="797983" y="623078"/>
                </a:lnTo>
                <a:close/>
                <a:moveTo>
                  <a:pt x="747791" y="639561"/>
                </a:moveTo>
                <a:lnTo>
                  <a:pt x="761008" y="569174"/>
                </a:lnTo>
                <a:lnTo>
                  <a:pt x="784915" y="623226"/>
                </a:lnTo>
                <a:lnTo>
                  <a:pt x="768284" y="665399"/>
                </a:lnTo>
                <a:close/>
                <a:moveTo>
                  <a:pt x="687205" y="676091"/>
                </a:moveTo>
                <a:lnTo>
                  <a:pt x="586080" y="665399"/>
                </a:lnTo>
                <a:lnTo>
                  <a:pt x="673247" y="739647"/>
                </a:lnTo>
                <a:lnTo>
                  <a:pt x="731308" y="730886"/>
                </a:lnTo>
                <a:close/>
                <a:moveTo>
                  <a:pt x="622164" y="680843"/>
                </a:moveTo>
                <a:lnTo>
                  <a:pt x="681562" y="686931"/>
                </a:lnTo>
                <a:lnTo>
                  <a:pt x="709925" y="722570"/>
                </a:lnTo>
                <a:lnTo>
                  <a:pt x="677107" y="727322"/>
                </a:lnTo>
                <a:close/>
              </a:path>
            </a:pathLst>
          </a:custGeom>
          <a:no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10"/>
          <p:cNvSpPr/>
          <p:nvPr/>
        </p:nvSpPr>
        <p:spPr>
          <a:xfrm>
            <a:off x="11318609" y="2817287"/>
            <a:ext cx="937503" cy="842909"/>
          </a:xfrm>
          <a:custGeom>
            <a:avLst/>
            <a:gdLst/>
            <a:ahLst/>
            <a:cxnLst/>
            <a:rect l="l" t="t" r="r" b="b"/>
            <a:pathLst>
              <a:path w="928221" h="834563" extrusionOk="0">
                <a:moveTo>
                  <a:pt x="5692" y="386120"/>
                </a:moveTo>
                <a:lnTo>
                  <a:pt x="103449" y="388173"/>
                </a:lnTo>
                <a:lnTo>
                  <a:pt x="47750" y="331607"/>
                </a:lnTo>
                <a:cubicBezTo>
                  <a:pt x="40657" y="324653"/>
                  <a:pt x="40521" y="313244"/>
                  <a:pt x="47455" y="306126"/>
                </a:cubicBezTo>
                <a:cubicBezTo>
                  <a:pt x="47545" y="306028"/>
                  <a:pt x="47659" y="305930"/>
                  <a:pt x="47750" y="305834"/>
                </a:cubicBezTo>
                <a:cubicBezTo>
                  <a:pt x="54684" y="298718"/>
                  <a:pt x="66051" y="298585"/>
                  <a:pt x="73144" y="305542"/>
                </a:cubicBezTo>
                <a:cubicBezTo>
                  <a:pt x="73234" y="305638"/>
                  <a:pt x="73348" y="305736"/>
                  <a:pt x="73440" y="305834"/>
                </a:cubicBezTo>
                <a:lnTo>
                  <a:pt x="155736" y="389085"/>
                </a:lnTo>
                <a:lnTo>
                  <a:pt x="222118" y="390681"/>
                </a:lnTo>
                <a:lnTo>
                  <a:pt x="98674" y="263182"/>
                </a:lnTo>
                <a:cubicBezTo>
                  <a:pt x="92422" y="256869"/>
                  <a:pt x="92422" y="246687"/>
                  <a:pt x="98674" y="240373"/>
                </a:cubicBezTo>
                <a:cubicBezTo>
                  <a:pt x="104835" y="234076"/>
                  <a:pt x="114906" y="233971"/>
                  <a:pt x="121180" y="240143"/>
                </a:cubicBezTo>
                <a:cubicBezTo>
                  <a:pt x="121248" y="240218"/>
                  <a:pt x="121340" y="240296"/>
                  <a:pt x="121408" y="240373"/>
                </a:cubicBezTo>
                <a:lnTo>
                  <a:pt x="267358" y="391594"/>
                </a:lnTo>
                <a:lnTo>
                  <a:pt x="335560" y="393190"/>
                </a:lnTo>
                <a:lnTo>
                  <a:pt x="226438" y="282113"/>
                </a:lnTo>
                <a:cubicBezTo>
                  <a:pt x="220163" y="275941"/>
                  <a:pt x="220049" y="265832"/>
                  <a:pt x="226210" y="259535"/>
                </a:cubicBezTo>
                <a:cubicBezTo>
                  <a:pt x="226278" y="259457"/>
                  <a:pt x="226370" y="259380"/>
                  <a:pt x="226438" y="259304"/>
                </a:cubicBezTo>
                <a:cubicBezTo>
                  <a:pt x="230052" y="251595"/>
                  <a:pt x="239055" y="248080"/>
                  <a:pt x="246899" y="251321"/>
                </a:cubicBezTo>
                <a:lnTo>
                  <a:pt x="391485" y="308799"/>
                </a:lnTo>
                <a:lnTo>
                  <a:pt x="363523" y="246532"/>
                </a:lnTo>
                <a:lnTo>
                  <a:pt x="167784" y="170579"/>
                </a:lnTo>
                <a:cubicBezTo>
                  <a:pt x="159441" y="167402"/>
                  <a:pt x="155259" y="158051"/>
                  <a:pt x="158418" y="149689"/>
                </a:cubicBezTo>
                <a:cubicBezTo>
                  <a:pt x="158442" y="149659"/>
                  <a:pt x="158442" y="149627"/>
                  <a:pt x="158464" y="149596"/>
                </a:cubicBezTo>
                <a:cubicBezTo>
                  <a:pt x="161737" y="141289"/>
                  <a:pt x="171081" y="137206"/>
                  <a:pt x="179379" y="140472"/>
                </a:cubicBezTo>
                <a:lnTo>
                  <a:pt x="344881" y="204564"/>
                </a:lnTo>
                <a:lnTo>
                  <a:pt x="317601" y="144121"/>
                </a:lnTo>
                <a:lnTo>
                  <a:pt x="209160" y="100557"/>
                </a:lnTo>
                <a:cubicBezTo>
                  <a:pt x="200271" y="96864"/>
                  <a:pt x="195792" y="86870"/>
                  <a:pt x="198929" y="77749"/>
                </a:cubicBezTo>
                <a:cubicBezTo>
                  <a:pt x="202613" y="68835"/>
                  <a:pt x="212570" y="64337"/>
                  <a:pt x="221663" y="67485"/>
                </a:cubicBezTo>
                <a:lnTo>
                  <a:pt x="295322" y="97136"/>
                </a:lnTo>
                <a:lnTo>
                  <a:pt x="257811" y="7727"/>
                </a:lnTo>
                <a:cubicBezTo>
                  <a:pt x="256788" y="5323"/>
                  <a:pt x="256788" y="2604"/>
                  <a:pt x="257811" y="200"/>
                </a:cubicBezTo>
                <a:cubicBezTo>
                  <a:pt x="260175" y="1128"/>
                  <a:pt x="262176" y="2811"/>
                  <a:pt x="263494" y="4990"/>
                </a:cubicBezTo>
                <a:lnTo>
                  <a:pt x="310553" y="90750"/>
                </a:lnTo>
                <a:lnTo>
                  <a:pt x="331468" y="14341"/>
                </a:lnTo>
                <a:cubicBezTo>
                  <a:pt x="334060" y="4606"/>
                  <a:pt x="344041" y="-1169"/>
                  <a:pt x="353747" y="1438"/>
                </a:cubicBezTo>
                <a:cubicBezTo>
                  <a:pt x="353906" y="1479"/>
                  <a:pt x="354042" y="1523"/>
                  <a:pt x="354202" y="1568"/>
                </a:cubicBezTo>
                <a:cubicBezTo>
                  <a:pt x="364001" y="4333"/>
                  <a:pt x="369684" y="14535"/>
                  <a:pt x="366933" y="24359"/>
                </a:cubicBezTo>
                <a:cubicBezTo>
                  <a:pt x="366933" y="24363"/>
                  <a:pt x="366933" y="24370"/>
                  <a:pt x="366933" y="24377"/>
                </a:cubicBezTo>
                <a:lnTo>
                  <a:pt x="336015" y="138419"/>
                </a:lnTo>
                <a:lnTo>
                  <a:pt x="367843" y="196809"/>
                </a:lnTo>
                <a:lnTo>
                  <a:pt x="416720" y="25973"/>
                </a:lnTo>
                <a:cubicBezTo>
                  <a:pt x="419130" y="17493"/>
                  <a:pt x="427927" y="12576"/>
                  <a:pt x="436384" y="14993"/>
                </a:cubicBezTo>
                <a:cubicBezTo>
                  <a:pt x="436430" y="15003"/>
                  <a:pt x="436452" y="15014"/>
                  <a:pt x="436498" y="15025"/>
                </a:cubicBezTo>
                <a:cubicBezTo>
                  <a:pt x="444887" y="17167"/>
                  <a:pt x="449979" y="25732"/>
                  <a:pt x="447843" y="34155"/>
                </a:cubicBezTo>
                <a:cubicBezTo>
                  <a:pt x="447775" y="34394"/>
                  <a:pt x="447707" y="34631"/>
                  <a:pt x="447637" y="34869"/>
                </a:cubicBezTo>
                <a:lnTo>
                  <a:pt x="389894" y="236952"/>
                </a:lnTo>
                <a:lnTo>
                  <a:pt x="422631" y="296710"/>
                </a:lnTo>
                <a:lnTo>
                  <a:pt x="462415" y="145034"/>
                </a:lnTo>
                <a:cubicBezTo>
                  <a:pt x="464643" y="136773"/>
                  <a:pt x="472963" y="131743"/>
                  <a:pt x="481284" y="133630"/>
                </a:cubicBezTo>
                <a:cubicBezTo>
                  <a:pt x="489741" y="132932"/>
                  <a:pt x="497288" y="138910"/>
                  <a:pt x="498562" y="147315"/>
                </a:cubicBezTo>
                <a:lnTo>
                  <a:pt x="521296" y="301500"/>
                </a:lnTo>
                <a:lnTo>
                  <a:pt x="561080" y="246304"/>
                </a:lnTo>
                <a:lnTo>
                  <a:pt x="528570" y="38746"/>
                </a:lnTo>
                <a:cubicBezTo>
                  <a:pt x="527343" y="29965"/>
                  <a:pt x="533276" y="21786"/>
                  <a:pt x="541983" y="20271"/>
                </a:cubicBezTo>
                <a:cubicBezTo>
                  <a:pt x="550644" y="18796"/>
                  <a:pt x="558874" y="24646"/>
                  <a:pt x="560329" y="33338"/>
                </a:cubicBezTo>
                <a:cubicBezTo>
                  <a:pt x="560352" y="33468"/>
                  <a:pt x="560375" y="33598"/>
                  <a:pt x="560397" y="33728"/>
                </a:cubicBezTo>
                <a:lnTo>
                  <a:pt x="587906" y="209354"/>
                </a:lnTo>
                <a:lnTo>
                  <a:pt x="626780" y="155070"/>
                </a:lnTo>
                <a:lnTo>
                  <a:pt x="609957" y="39202"/>
                </a:lnTo>
                <a:cubicBezTo>
                  <a:pt x="608479" y="29235"/>
                  <a:pt x="615345" y="19952"/>
                  <a:pt x="625280" y="18467"/>
                </a:cubicBezTo>
                <a:cubicBezTo>
                  <a:pt x="625326" y="18460"/>
                  <a:pt x="625371" y="18453"/>
                  <a:pt x="625416" y="18447"/>
                </a:cubicBezTo>
                <a:cubicBezTo>
                  <a:pt x="635351" y="16964"/>
                  <a:pt x="644603" y="23841"/>
                  <a:pt x="646081" y="33808"/>
                </a:cubicBezTo>
                <a:cubicBezTo>
                  <a:pt x="646081" y="33858"/>
                  <a:pt x="646104" y="33906"/>
                  <a:pt x="646104" y="33956"/>
                </a:cubicBezTo>
                <a:lnTo>
                  <a:pt x="657471" y="112418"/>
                </a:lnTo>
                <a:lnTo>
                  <a:pt x="714760" y="33272"/>
                </a:lnTo>
                <a:cubicBezTo>
                  <a:pt x="716237" y="31101"/>
                  <a:pt x="718534" y="29623"/>
                  <a:pt x="721126" y="29167"/>
                </a:cubicBezTo>
                <a:cubicBezTo>
                  <a:pt x="721581" y="31685"/>
                  <a:pt x="721080" y="34280"/>
                  <a:pt x="719762" y="36465"/>
                </a:cubicBezTo>
                <a:lnTo>
                  <a:pt x="669066" y="120173"/>
                </a:lnTo>
                <a:lnTo>
                  <a:pt x="745679" y="100101"/>
                </a:lnTo>
                <a:cubicBezTo>
                  <a:pt x="755476" y="97357"/>
                  <a:pt x="765639" y="103100"/>
                  <a:pt x="768367" y="112929"/>
                </a:cubicBezTo>
                <a:cubicBezTo>
                  <a:pt x="768389" y="112988"/>
                  <a:pt x="768389" y="113045"/>
                  <a:pt x="768412" y="113102"/>
                </a:cubicBezTo>
                <a:cubicBezTo>
                  <a:pt x="771230" y="122773"/>
                  <a:pt x="765707" y="132909"/>
                  <a:pt x="756067" y="135742"/>
                </a:cubicBezTo>
                <a:cubicBezTo>
                  <a:pt x="755863" y="135801"/>
                  <a:pt x="755658" y="135858"/>
                  <a:pt x="755454" y="135911"/>
                </a:cubicBezTo>
                <a:lnTo>
                  <a:pt x="641785" y="165561"/>
                </a:lnTo>
                <a:lnTo>
                  <a:pt x="607457" y="222355"/>
                </a:lnTo>
                <a:lnTo>
                  <a:pt x="780688" y="179019"/>
                </a:lnTo>
                <a:cubicBezTo>
                  <a:pt x="789327" y="177000"/>
                  <a:pt x="798012" y="182262"/>
                  <a:pt x="800239" y="190879"/>
                </a:cubicBezTo>
                <a:cubicBezTo>
                  <a:pt x="802240" y="199551"/>
                  <a:pt x="797011" y="208252"/>
                  <a:pt x="788418" y="210494"/>
                </a:cubicBezTo>
                <a:lnTo>
                  <a:pt x="583814" y="261129"/>
                </a:lnTo>
                <a:lnTo>
                  <a:pt x="548575" y="319519"/>
                </a:lnTo>
                <a:lnTo>
                  <a:pt x="699073" y="280516"/>
                </a:lnTo>
                <a:cubicBezTo>
                  <a:pt x="707326" y="278418"/>
                  <a:pt x="715784" y="283110"/>
                  <a:pt x="718398" y="291236"/>
                </a:cubicBezTo>
                <a:cubicBezTo>
                  <a:pt x="723854" y="297985"/>
                  <a:pt x="722831" y="307896"/>
                  <a:pt x="716101" y="313374"/>
                </a:cubicBezTo>
                <a:cubicBezTo>
                  <a:pt x="715806" y="313607"/>
                  <a:pt x="715510" y="313833"/>
                  <a:pt x="715215" y="314045"/>
                </a:cubicBezTo>
                <a:lnTo>
                  <a:pt x="593134" y="410753"/>
                </a:lnTo>
                <a:lnTo>
                  <a:pt x="661336" y="417595"/>
                </a:lnTo>
                <a:lnTo>
                  <a:pt x="824792" y="285762"/>
                </a:lnTo>
                <a:cubicBezTo>
                  <a:pt x="831725" y="280154"/>
                  <a:pt x="841888" y="281255"/>
                  <a:pt x="847480" y="288223"/>
                </a:cubicBezTo>
                <a:cubicBezTo>
                  <a:pt x="847503" y="288239"/>
                  <a:pt x="847503" y="288255"/>
                  <a:pt x="847526" y="288271"/>
                </a:cubicBezTo>
                <a:cubicBezTo>
                  <a:pt x="853187" y="295189"/>
                  <a:pt x="852163" y="305391"/>
                  <a:pt x="845275" y="311061"/>
                </a:cubicBezTo>
                <a:cubicBezTo>
                  <a:pt x="845275" y="311068"/>
                  <a:pt x="845253" y="311073"/>
                  <a:pt x="845253" y="311080"/>
                </a:cubicBezTo>
                <a:lnTo>
                  <a:pt x="707031" y="422385"/>
                </a:lnTo>
                <a:lnTo>
                  <a:pt x="772958" y="429228"/>
                </a:lnTo>
                <a:lnTo>
                  <a:pt x="863893" y="356925"/>
                </a:lnTo>
                <a:cubicBezTo>
                  <a:pt x="871737" y="350618"/>
                  <a:pt x="883172" y="351877"/>
                  <a:pt x="889469" y="359735"/>
                </a:cubicBezTo>
                <a:cubicBezTo>
                  <a:pt x="889492" y="359787"/>
                  <a:pt x="889538" y="359837"/>
                  <a:pt x="889583" y="359890"/>
                </a:cubicBezTo>
                <a:cubicBezTo>
                  <a:pt x="895789" y="367848"/>
                  <a:pt x="894471" y="379327"/>
                  <a:pt x="886627" y="385664"/>
                </a:cubicBezTo>
                <a:lnTo>
                  <a:pt x="824337" y="434702"/>
                </a:lnTo>
                <a:lnTo>
                  <a:pt x="921410" y="444738"/>
                </a:lnTo>
                <a:cubicBezTo>
                  <a:pt x="924025" y="444977"/>
                  <a:pt x="926457" y="446197"/>
                  <a:pt x="928230" y="448159"/>
                </a:cubicBezTo>
                <a:cubicBezTo>
                  <a:pt x="926253" y="449819"/>
                  <a:pt x="923753" y="450711"/>
                  <a:pt x="921183" y="450668"/>
                </a:cubicBezTo>
                <a:lnTo>
                  <a:pt x="823428" y="448387"/>
                </a:lnTo>
                <a:lnTo>
                  <a:pt x="879126" y="504952"/>
                </a:lnTo>
                <a:cubicBezTo>
                  <a:pt x="886219" y="511906"/>
                  <a:pt x="886355" y="523315"/>
                  <a:pt x="879421" y="530434"/>
                </a:cubicBezTo>
                <a:cubicBezTo>
                  <a:pt x="879330" y="530532"/>
                  <a:pt x="879216" y="530630"/>
                  <a:pt x="879126" y="530726"/>
                </a:cubicBezTo>
                <a:cubicBezTo>
                  <a:pt x="872033" y="537831"/>
                  <a:pt x="860530" y="537831"/>
                  <a:pt x="853437" y="530726"/>
                </a:cubicBezTo>
                <a:lnTo>
                  <a:pt x="771140" y="447247"/>
                </a:lnTo>
                <a:lnTo>
                  <a:pt x="704757" y="445878"/>
                </a:lnTo>
                <a:lnTo>
                  <a:pt x="828202" y="573606"/>
                </a:lnTo>
                <a:cubicBezTo>
                  <a:pt x="834453" y="579919"/>
                  <a:pt x="834453" y="590101"/>
                  <a:pt x="828202" y="596414"/>
                </a:cubicBezTo>
                <a:cubicBezTo>
                  <a:pt x="821904" y="602677"/>
                  <a:pt x="811765" y="602677"/>
                  <a:pt x="805469" y="596414"/>
                </a:cubicBezTo>
                <a:lnTo>
                  <a:pt x="659517" y="445194"/>
                </a:lnTo>
                <a:lnTo>
                  <a:pt x="591315" y="443825"/>
                </a:lnTo>
                <a:lnTo>
                  <a:pt x="700437" y="554675"/>
                </a:lnTo>
                <a:cubicBezTo>
                  <a:pt x="706712" y="560847"/>
                  <a:pt x="706825" y="570955"/>
                  <a:pt x="700665" y="577253"/>
                </a:cubicBezTo>
                <a:cubicBezTo>
                  <a:pt x="700597" y="577330"/>
                  <a:pt x="700506" y="577408"/>
                  <a:pt x="700437" y="577483"/>
                </a:cubicBezTo>
                <a:cubicBezTo>
                  <a:pt x="696914" y="585281"/>
                  <a:pt x="687889" y="588903"/>
                  <a:pt x="679978" y="585694"/>
                </a:cubicBezTo>
                <a:lnTo>
                  <a:pt x="535617" y="528217"/>
                </a:lnTo>
                <a:lnTo>
                  <a:pt x="563353" y="588431"/>
                </a:lnTo>
                <a:lnTo>
                  <a:pt x="759091" y="664384"/>
                </a:lnTo>
                <a:cubicBezTo>
                  <a:pt x="767344" y="667440"/>
                  <a:pt x="771550" y="676620"/>
                  <a:pt x="768503" y="684893"/>
                </a:cubicBezTo>
                <a:cubicBezTo>
                  <a:pt x="768480" y="684975"/>
                  <a:pt x="768435" y="685057"/>
                  <a:pt x="768412" y="685139"/>
                </a:cubicBezTo>
                <a:cubicBezTo>
                  <a:pt x="765251" y="693501"/>
                  <a:pt x="755931" y="697702"/>
                  <a:pt x="747588" y="694527"/>
                </a:cubicBezTo>
                <a:cubicBezTo>
                  <a:pt x="747566" y="694516"/>
                  <a:pt x="747520" y="694502"/>
                  <a:pt x="747496" y="694491"/>
                </a:cubicBezTo>
                <a:lnTo>
                  <a:pt x="581995" y="630171"/>
                </a:lnTo>
                <a:lnTo>
                  <a:pt x="609276" y="690841"/>
                </a:lnTo>
                <a:lnTo>
                  <a:pt x="717715" y="734406"/>
                </a:lnTo>
                <a:cubicBezTo>
                  <a:pt x="726604" y="738098"/>
                  <a:pt x="731083" y="748093"/>
                  <a:pt x="727946" y="757214"/>
                </a:cubicBezTo>
                <a:cubicBezTo>
                  <a:pt x="724263" y="766125"/>
                  <a:pt x="714238" y="770548"/>
                  <a:pt x="705212" y="767250"/>
                </a:cubicBezTo>
                <a:lnTo>
                  <a:pt x="631554" y="737827"/>
                </a:lnTo>
                <a:lnTo>
                  <a:pt x="671339" y="827236"/>
                </a:lnTo>
                <a:cubicBezTo>
                  <a:pt x="672247" y="829663"/>
                  <a:pt x="672247" y="832336"/>
                  <a:pt x="671339" y="834763"/>
                </a:cubicBezTo>
                <a:cubicBezTo>
                  <a:pt x="668815" y="833892"/>
                  <a:pt x="666701" y="832101"/>
                  <a:pt x="665428" y="829745"/>
                </a:cubicBezTo>
                <a:lnTo>
                  <a:pt x="618368" y="743985"/>
                </a:lnTo>
                <a:lnTo>
                  <a:pt x="597454" y="820622"/>
                </a:lnTo>
                <a:cubicBezTo>
                  <a:pt x="594590" y="830368"/>
                  <a:pt x="584495" y="836038"/>
                  <a:pt x="574720" y="833395"/>
                </a:cubicBezTo>
                <a:cubicBezTo>
                  <a:pt x="565012" y="830523"/>
                  <a:pt x="559351" y="820396"/>
                  <a:pt x="561989" y="810586"/>
                </a:cubicBezTo>
                <a:lnTo>
                  <a:pt x="592907" y="696543"/>
                </a:lnTo>
                <a:lnTo>
                  <a:pt x="561080" y="638382"/>
                </a:lnTo>
                <a:lnTo>
                  <a:pt x="512202" y="809217"/>
                </a:lnTo>
                <a:cubicBezTo>
                  <a:pt x="509678" y="817773"/>
                  <a:pt x="500721" y="822668"/>
                  <a:pt x="492196" y="820166"/>
                </a:cubicBezTo>
                <a:cubicBezTo>
                  <a:pt x="483671" y="817634"/>
                  <a:pt x="478782" y="808659"/>
                  <a:pt x="481284" y="800094"/>
                </a:cubicBezTo>
                <a:lnTo>
                  <a:pt x="539028" y="598239"/>
                </a:lnTo>
                <a:lnTo>
                  <a:pt x="506291" y="538481"/>
                </a:lnTo>
                <a:lnTo>
                  <a:pt x="464915" y="688332"/>
                </a:lnTo>
                <a:cubicBezTo>
                  <a:pt x="462483" y="696550"/>
                  <a:pt x="454185" y="701518"/>
                  <a:pt x="445820" y="699737"/>
                </a:cubicBezTo>
                <a:cubicBezTo>
                  <a:pt x="437339" y="700551"/>
                  <a:pt x="429724" y="694518"/>
                  <a:pt x="428542" y="686052"/>
                </a:cubicBezTo>
                <a:lnTo>
                  <a:pt x="405808" y="532094"/>
                </a:lnTo>
                <a:lnTo>
                  <a:pt x="366251" y="588431"/>
                </a:lnTo>
                <a:lnTo>
                  <a:pt x="398533" y="796217"/>
                </a:lnTo>
                <a:cubicBezTo>
                  <a:pt x="399761" y="804998"/>
                  <a:pt x="393826" y="813177"/>
                  <a:pt x="385119" y="814691"/>
                </a:cubicBezTo>
                <a:cubicBezTo>
                  <a:pt x="376299" y="815921"/>
                  <a:pt x="368115" y="809838"/>
                  <a:pt x="366705" y="801006"/>
                </a:cubicBezTo>
                <a:lnTo>
                  <a:pt x="339198" y="625609"/>
                </a:lnTo>
                <a:lnTo>
                  <a:pt x="300550" y="679665"/>
                </a:lnTo>
                <a:lnTo>
                  <a:pt x="317145" y="795532"/>
                </a:lnTo>
                <a:cubicBezTo>
                  <a:pt x="318509" y="805525"/>
                  <a:pt x="311622" y="814762"/>
                  <a:pt x="301687" y="816288"/>
                </a:cubicBezTo>
                <a:cubicBezTo>
                  <a:pt x="291729" y="817650"/>
                  <a:pt x="282522" y="810746"/>
                  <a:pt x="280999" y="800778"/>
                </a:cubicBezTo>
                <a:lnTo>
                  <a:pt x="269633" y="722089"/>
                </a:lnTo>
                <a:lnTo>
                  <a:pt x="212343" y="801919"/>
                </a:lnTo>
                <a:cubicBezTo>
                  <a:pt x="210911" y="804092"/>
                  <a:pt x="208728" y="805641"/>
                  <a:pt x="206204" y="806252"/>
                </a:cubicBezTo>
                <a:cubicBezTo>
                  <a:pt x="205318" y="803823"/>
                  <a:pt x="205318" y="801155"/>
                  <a:pt x="206204" y="798726"/>
                </a:cubicBezTo>
                <a:lnTo>
                  <a:pt x="257811" y="715018"/>
                </a:lnTo>
                <a:lnTo>
                  <a:pt x="180970" y="735090"/>
                </a:lnTo>
                <a:cubicBezTo>
                  <a:pt x="171490" y="738012"/>
                  <a:pt x="161442" y="732670"/>
                  <a:pt x="158532" y="723156"/>
                </a:cubicBezTo>
                <a:cubicBezTo>
                  <a:pt x="158418" y="722805"/>
                  <a:pt x="158328" y="722447"/>
                  <a:pt x="158236" y="722089"/>
                </a:cubicBezTo>
                <a:cubicBezTo>
                  <a:pt x="155508" y="712261"/>
                  <a:pt x="161238" y="702070"/>
                  <a:pt x="171013" y="699328"/>
                </a:cubicBezTo>
                <a:cubicBezTo>
                  <a:pt x="171081" y="699312"/>
                  <a:pt x="171149" y="699296"/>
                  <a:pt x="171195" y="699280"/>
                </a:cubicBezTo>
                <a:lnTo>
                  <a:pt x="284864" y="669858"/>
                </a:lnTo>
                <a:lnTo>
                  <a:pt x="319192" y="613064"/>
                </a:lnTo>
                <a:lnTo>
                  <a:pt x="147552" y="656857"/>
                </a:lnTo>
                <a:cubicBezTo>
                  <a:pt x="139049" y="659126"/>
                  <a:pt x="130342" y="654056"/>
                  <a:pt x="128092" y="645535"/>
                </a:cubicBezTo>
                <a:cubicBezTo>
                  <a:pt x="128046" y="645432"/>
                  <a:pt x="128024" y="645329"/>
                  <a:pt x="128000" y="645224"/>
                </a:cubicBezTo>
                <a:cubicBezTo>
                  <a:pt x="125863" y="636541"/>
                  <a:pt x="131137" y="627762"/>
                  <a:pt x="139800" y="625616"/>
                </a:cubicBezTo>
                <a:cubicBezTo>
                  <a:pt x="139800" y="625614"/>
                  <a:pt x="139822" y="625611"/>
                  <a:pt x="139822" y="625609"/>
                </a:cubicBezTo>
                <a:lnTo>
                  <a:pt x="344426" y="574746"/>
                </a:lnTo>
                <a:lnTo>
                  <a:pt x="379663" y="516356"/>
                </a:lnTo>
                <a:lnTo>
                  <a:pt x="229166" y="555587"/>
                </a:lnTo>
                <a:cubicBezTo>
                  <a:pt x="220936" y="557567"/>
                  <a:pt x="212547" y="552918"/>
                  <a:pt x="209843" y="544867"/>
                </a:cubicBezTo>
                <a:cubicBezTo>
                  <a:pt x="204523" y="537666"/>
                  <a:pt x="205932" y="527516"/>
                  <a:pt x="213026" y="522058"/>
                </a:cubicBezTo>
                <a:lnTo>
                  <a:pt x="335106" y="425578"/>
                </a:lnTo>
                <a:lnTo>
                  <a:pt x="266905" y="418508"/>
                </a:lnTo>
                <a:lnTo>
                  <a:pt x="103449" y="550341"/>
                </a:lnTo>
                <a:cubicBezTo>
                  <a:pt x="96855" y="555988"/>
                  <a:pt x="86966" y="555211"/>
                  <a:pt x="81328" y="548605"/>
                </a:cubicBezTo>
                <a:cubicBezTo>
                  <a:pt x="81124" y="548354"/>
                  <a:pt x="80919" y="548097"/>
                  <a:pt x="80715" y="547832"/>
                </a:cubicBezTo>
                <a:cubicBezTo>
                  <a:pt x="75053" y="541094"/>
                  <a:pt x="75894" y="531020"/>
                  <a:pt x="82602" y="525334"/>
                </a:cubicBezTo>
                <a:cubicBezTo>
                  <a:pt x="82738" y="525229"/>
                  <a:pt x="82852" y="525124"/>
                  <a:pt x="82988" y="525024"/>
                </a:cubicBezTo>
                <a:lnTo>
                  <a:pt x="221209" y="413718"/>
                </a:lnTo>
                <a:lnTo>
                  <a:pt x="155281" y="406875"/>
                </a:lnTo>
                <a:lnTo>
                  <a:pt x="64346" y="479178"/>
                </a:lnTo>
                <a:cubicBezTo>
                  <a:pt x="56389" y="485277"/>
                  <a:pt x="45045" y="483968"/>
                  <a:pt x="38656" y="476213"/>
                </a:cubicBezTo>
                <a:cubicBezTo>
                  <a:pt x="32587" y="468221"/>
                  <a:pt x="33883" y="456837"/>
                  <a:pt x="41612" y="450440"/>
                </a:cubicBezTo>
                <a:lnTo>
                  <a:pt x="103902" y="401401"/>
                </a:lnTo>
                <a:lnTo>
                  <a:pt x="6830" y="391366"/>
                </a:lnTo>
                <a:cubicBezTo>
                  <a:pt x="4238" y="391030"/>
                  <a:pt x="1828" y="389824"/>
                  <a:pt x="9" y="387944"/>
                </a:cubicBezTo>
                <a:cubicBezTo>
                  <a:pt x="1668" y="386742"/>
                  <a:pt x="3647" y="386104"/>
                  <a:pt x="5692" y="386120"/>
                </a:cubicBezTo>
                <a:close/>
                <a:moveTo>
                  <a:pt x="402625" y="477354"/>
                </a:moveTo>
                <a:lnTo>
                  <a:pt x="423539" y="442913"/>
                </a:lnTo>
                <a:lnTo>
                  <a:pt x="405353" y="447475"/>
                </a:lnTo>
                <a:lnTo>
                  <a:pt x="420130" y="435842"/>
                </a:lnTo>
                <a:lnTo>
                  <a:pt x="380119" y="431737"/>
                </a:lnTo>
                <a:lnTo>
                  <a:pt x="283045" y="508373"/>
                </a:lnTo>
                <a:close/>
                <a:moveTo>
                  <a:pt x="484012" y="500162"/>
                </a:moveTo>
                <a:lnTo>
                  <a:pt x="464461" y="464581"/>
                </a:lnTo>
                <a:lnTo>
                  <a:pt x="459459" y="482828"/>
                </a:lnTo>
                <a:lnTo>
                  <a:pt x="456731" y="464125"/>
                </a:lnTo>
                <a:lnTo>
                  <a:pt x="433998" y="496969"/>
                </a:lnTo>
                <a:lnTo>
                  <a:pt x="451957" y="619223"/>
                </a:lnTo>
                <a:close/>
                <a:moveTo>
                  <a:pt x="544711" y="441544"/>
                </a:moveTo>
                <a:lnTo>
                  <a:pt x="504472" y="441544"/>
                </a:lnTo>
                <a:lnTo>
                  <a:pt x="517658" y="454773"/>
                </a:lnTo>
                <a:lnTo>
                  <a:pt x="500152" y="447931"/>
                </a:lnTo>
                <a:lnTo>
                  <a:pt x="516521" y="484881"/>
                </a:lnTo>
                <a:lnTo>
                  <a:pt x="631554" y="530498"/>
                </a:lnTo>
                <a:close/>
                <a:moveTo>
                  <a:pt x="524478" y="359206"/>
                </a:moveTo>
                <a:lnTo>
                  <a:pt x="503335" y="393875"/>
                </a:lnTo>
                <a:lnTo>
                  <a:pt x="521750" y="389085"/>
                </a:lnTo>
                <a:lnTo>
                  <a:pt x="506974" y="400717"/>
                </a:lnTo>
                <a:lnTo>
                  <a:pt x="546984" y="404823"/>
                </a:lnTo>
                <a:lnTo>
                  <a:pt x="644285" y="327958"/>
                </a:lnTo>
                <a:close/>
                <a:moveTo>
                  <a:pt x="443092" y="336397"/>
                </a:moveTo>
                <a:lnTo>
                  <a:pt x="462642" y="371750"/>
                </a:lnTo>
                <a:lnTo>
                  <a:pt x="467643" y="353732"/>
                </a:lnTo>
                <a:lnTo>
                  <a:pt x="470371" y="372207"/>
                </a:lnTo>
                <a:lnTo>
                  <a:pt x="493105" y="339590"/>
                </a:lnTo>
                <a:lnTo>
                  <a:pt x="475146" y="217109"/>
                </a:lnTo>
                <a:close/>
                <a:moveTo>
                  <a:pt x="382391" y="395015"/>
                </a:moveTo>
                <a:lnTo>
                  <a:pt x="422631" y="395015"/>
                </a:lnTo>
                <a:lnTo>
                  <a:pt x="409445" y="381558"/>
                </a:lnTo>
                <a:lnTo>
                  <a:pt x="426950" y="388629"/>
                </a:lnTo>
                <a:lnTo>
                  <a:pt x="410581" y="351679"/>
                </a:lnTo>
                <a:lnTo>
                  <a:pt x="295548" y="306062"/>
                </a:lnTo>
                <a:close/>
              </a:path>
            </a:pathLst>
          </a:custGeom>
          <a:noFill/>
          <a:ln w="14825" cap="flat" cmpd="sng">
            <a:solidFill>
              <a:srgbClr val="92B1D0">
                <a:alpha val="3294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10"/>
          <p:cNvSpPr/>
          <p:nvPr/>
        </p:nvSpPr>
        <p:spPr>
          <a:xfrm>
            <a:off x="-152400" y="4348715"/>
            <a:ext cx="1953521" cy="1978564"/>
          </a:xfrm>
          <a:custGeom>
            <a:avLst/>
            <a:gdLst/>
            <a:ahLst/>
            <a:cxnLst/>
            <a:rect l="l" t="t" r="r" b="b"/>
            <a:pathLst>
              <a:path w="1988317" h="2013806" extrusionOk="0">
                <a:moveTo>
                  <a:pt x="1709274" y="284735"/>
                </a:moveTo>
                <a:cubicBezTo>
                  <a:pt x="1695191" y="284050"/>
                  <a:pt x="1681428" y="289084"/>
                  <a:pt x="1671111" y="298693"/>
                </a:cubicBezTo>
                <a:lnTo>
                  <a:pt x="1566124" y="395513"/>
                </a:lnTo>
                <a:lnTo>
                  <a:pt x="1567312" y="355567"/>
                </a:lnTo>
                <a:cubicBezTo>
                  <a:pt x="1567979" y="326348"/>
                  <a:pt x="1544995" y="302039"/>
                  <a:pt x="1515784" y="301069"/>
                </a:cubicBezTo>
                <a:cubicBezTo>
                  <a:pt x="1501585" y="300691"/>
                  <a:pt x="1487830" y="306042"/>
                  <a:pt x="1477621" y="315919"/>
                </a:cubicBezTo>
                <a:cubicBezTo>
                  <a:pt x="1473783" y="319651"/>
                  <a:pt x="1470484" y="323899"/>
                  <a:pt x="1467820" y="328541"/>
                </a:cubicBezTo>
                <a:cubicBezTo>
                  <a:pt x="1463764" y="335990"/>
                  <a:pt x="1461478" y="344271"/>
                  <a:pt x="1461138" y="352746"/>
                </a:cubicBezTo>
                <a:lnTo>
                  <a:pt x="1456980" y="496490"/>
                </a:lnTo>
                <a:lnTo>
                  <a:pt x="1362982" y="582617"/>
                </a:lnTo>
                <a:lnTo>
                  <a:pt x="1366843" y="448971"/>
                </a:lnTo>
                <a:cubicBezTo>
                  <a:pt x="1367429" y="419864"/>
                  <a:pt x="1344556" y="395670"/>
                  <a:pt x="1315463" y="394622"/>
                </a:cubicBezTo>
                <a:cubicBezTo>
                  <a:pt x="1301158" y="394145"/>
                  <a:pt x="1287276" y="399506"/>
                  <a:pt x="1277003" y="409471"/>
                </a:cubicBezTo>
                <a:cubicBezTo>
                  <a:pt x="1273215" y="413154"/>
                  <a:pt x="1269965" y="417353"/>
                  <a:pt x="1267350" y="421945"/>
                </a:cubicBezTo>
                <a:cubicBezTo>
                  <a:pt x="1263246" y="429365"/>
                  <a:pt x="1261005" y="437672"/>
                  <a:pt x="1260817" y="446150"/>
                </a:cubicBezTo>
                <a:lnTo>
                  <a:pt x="1253986" y="683000"/>
                </a:lnTo>
                <a:lnTo>
                  <a:pt x="1167710" y="762297"/>
                </a:lnTo>
                <a:lnTo>
                  <a:pt x="1171422" y="636076"/>
                </a:lnTo>
                <a:lnTo>
                  <a:pt x="1218198" y="572817"/>
                </a:lnTo>
                <a:cubicBezTo>
                  <a:pt x="1226505" y="561555"/>
                  <a:pt x="1229980" y="547445"/>
                  <a:pt x="1227851" y="533614"/>
                </a:cubicBezTo>
                <a:cubicBezTo>
                  <a:pt x="1225718" y="519689"/>
                  <a:pt x="1218130" y="507187"/>
                  <a:pt x="1206764" y="498866"/>
                </a:cubicBezTo>
                <a:cubicBezTo>
                  <a:pt x="1203304" y="496445"/>
                  <a:pt x="1199565" y="494451"/>
                  <a:pt x="1195627" y="492926"/>
                </a:cubicBezTo>
                <a:lnTo>
                  <a:pt x="1194736" y="492926"/>
                </a:lnTo>
                <a:cubicBezTo>
                  <a:pt x="1186927" y="489769"/>
                  <a:pt x="1178470" y="488547"/>
                  <a:pt x="1170086" y="489362"/>
                </a:cubicBezTo>
                <a:cubicBezTo>
                  <a:pt x="1161517" y="471177"/>
                  <a:pt x="1143544" y="459271"/>
                  <a:pt x="1123458" y="458475"/>
                </a:cubicBezTo>
                <a:lnTo>
                  <a:pt x="1120785" y="458475"/>
                </a:lnTo>
                <a:cubicBezTo>
                  <a:pt x="1102011" y="458978"/>
                  <a:pt x="1084852" y="469217"/>
                  <a:pt x="1075494" y="485501"/>
                </a:cubicBezTo>
                <a:cubicBezTo>
                  <a:pt x="1071342" y="492964"/>
                  <a:pt x="1069051" y="501317"/>
                  <a:pt x="1068812" y="509854"/>
                </a:cubicBezTo>
                <a:lnTo>
                  <a:pt x="1066287" y="600140"/>
                </a:lnTo>
                <a:lnTo>
                  <a:pt x="974517" y="724282"/>
                </a:lnTo>
                <a:lnTo>
                  <a:pt x="944817" y="592715"/>
                </a:lnTo>
                <a:lnTo>
                  <a:pt x="1070890" y="396255"/>
                </a:lnTo>
                <a:lnTo>
                  <a:pt x="1071781" y="394919"/>
                </a:lnTo>
                <a:cubicBezTo>
                  <a:pt x="1086520" y="370389"/>
                  <a:pt x="1078930" y="338576"/>
                  <a:pt x="1054704" y="323344"/>
                </a:cubicBezTo>
                <a:cubicBezTo>
                  <a:pt x="1034289" y="309926"/>
                  <a:pt x="1007310" y="312389"/>
                  <a:pt x="989663" y="329283"/>
                </a:cubicBezTo>
                <a:cubicBezTo>
                  <a:pt x="986587" y="332184"/>
                  <a:pt x="983847" y="335422"/>
                  <a:pt x="981496" y="338936"/>
                </a:cubicBezTo>
                <a:lnTo>
                  <a:pt x="911703" y="447932"/>
                </a:lnTo>
                <a:lnTo>
                  <a:pt x="882449" y="323047"/>
                </a:lnTo>
                <a:lnTo>
                  <a:pt x="958182" y="204250"/>
                </a:lnTo>
                <a:lnTo>
                  <a:pt x="959370" y="202616"/>
                </a:lnTo>
                <a:cubicBezTo>
                  <a:pt x="966107" y="191105"/>
                  <a:pt x="968229" y="177467"/>
                  <a:pt x="965310" y="164453"/>
                </a:cubicBezTo>
                <a:cubicBezTo>
                  <a:pt x="962130" y="150769"/>
                  <a:pt x="953774" y="138848"/>
                  <a:pt x="941996" y="131190"/>
                </a:cubicBezTo>
                <a:cubicBezTo>
                  <a:pt x="921539" y="117940"/>
                  <a:pt x="894674" y="120393"/>
                  <a:pt x="876955" y="137130"/>
                </a:cubicBezTo>
                <a:cubicBezTo>
                  <a:pt x="873864" y="140112"/>
                  <a:pt x="871078" y="143395"/>
                  <a:pt x="868639" y="146931"/>
                </a:cubicBezTo>
                <a:lnTo>
                  <a:pt x="849186" y="178263"/>
                </a:lnTo>
                <a:lnTo>
                  <a:pt x="817705" y="41350"/>
                </a:lnTo>
                <a:cubicBezTo>
                  <a:pt x="811216" y="12817"/>
                  <a:pt x="782835" y="-5062"/>
                  <a:pt x="754297" y="1405"/>
                </a:cubicBezTo>
                <a:cubicBezTo>
                  <a:pt x="745061" y="3481"/>
                  <a:pt x="736550" y="7993"/>
                  <a:pt x="729647" y="14472"/>
                </a:cubicBezTo>
                <a:cubicBezTo>
                  <a:pt x="716149" y="27268"/>
                  <a:pt x="710344" y="46204"/>
                  <a:pt x="714352" y="64367"/>
                </a:cubicBezTo>
                <a:lnTo>
                  <a:pt x="746279" y="203656"/>
                </a:lnTo>
                <a:lnTo>
                  <a:pt x="712570" y="183164"/>
                </a:lnTo>
                <a:cubicBezTo>
                  <a:pt x="692076" y="170543"/>
                  <a:pt x="665668" y="173220"/>
                  <a:pt x="648123" y="189697"/>
                </a:cubicBezTo>
                <a:cubicBezTo>
                  <a:pt x="644860" y="192834"/>
                  <a:pt x="642015" y="196377"/>
                  <a:pt x="639659" y="200241"/>
                </a:cubicBezTo>
                <a:cubicBezTo>
                  <a:pt x="629249" y="217022"/>
                  <a:pt x="629249" y="238254"/>
                  <a:pt x="639659" y="255035"/>
                </a:cubicBezTo>
                <a:cubicBezTo>
                  <a:pt x="643891" y="262061"/>
                  <a:pt x="649746" y="267970"/>
                  <a:pt x="656736" y="272261"/>
                </a:cubicBezTo>
                <a:lnTo>
                  <a:pt x="779542" y="348588"/>
                </a:lnTo>
                <a:lnTo>
                  <a:pt x="808350" y="473324"/>
                </a:lnTo>
                <a:lnTo>
                  <a:pt x="694751" y="402937"/>
                </a:lnTo>
                <a:cubicBezTo>
                  <a:pt x="674361" y="390312"/>
                  <a:pt x="648026" y="392994"/>
                  <a:pt x="630600" y="409471"/>
                </a:cubicBezTo>
                <a:cubicBezTo>
                  <a:pt x="627290" y="412805"/>
                  <a:pt x="624488" y="416608"/>
                  <a:pt x="622285" y="420757"/>
                </a:cubicBezTo>
                <a:cubicBezTo>
                  <a:pt x="611732" y="437498"/>
                  <a:pt x="611732" y="458810"/>
                  <a:pt x="622285" y="475552"/>
                </a:cubicBezTo>
                <a:cubicBezTo>
                  <a:pt x="626542" y="482993"/>
                  <a:pt x="632623" y="489228"/>
                  <a:pt x="639956" y="493668"/>
                </a:cubicBezTo>
                <a:lnTo>
                  <a:pt x="842504" y="619147"/>
                </a:lnTo>
                <a:lnTo>
                  <a:pt x="867748" y="733489"/>
                </a:lnTo>
                <a:lnTo>
                  <a:pt x="760386" y="666666"/>
                </a:lnTo>
                <a:lnTo>
                  <a:pt x="728311" y="594348"/>
                </a:lnTo>
                <a:cubicBezTo>
                  <a:pt x="716392" y="567561"/>
                  <a:pt x="685124" y="555373"/>
                  <a:pt x="658221" y="567025"/>
                </a:cubicBezTo>
                <a:cubicBezTo>
                  <a:pt x="654443" y="568724"/>
                  <a:pt x="650940" y="570977"/>
                  <a:pt x="647826" y="573708"/>
                </a:cubicBezTo>
                <a:lnTo>
                  <a:pt x="647083" y="573708"/>
                </a:lnTo>
                <a:cubicBezTo>
                  <a:pt x="640674" y="578996"/>
                  <a:pt x="635588" y="585708"/>
                  <a:pt x="632234" y="593309"/>
                </a:cubicBezTo>
                <a:cubicBezTo>
                  <a:pt x="612228" y="591356"/>
                  <a:pt x="592862" y="600982"/>
                  <a:pt x="582339" y="618108"/>
                </a:cubicBezTo>
                <a:cubicBezTo>
                  <a:pt x="582005" y="618631"/>
                  <a:pt x="581707" y="619177"/>
                  <a:pt x="581448" y="619741"/>
                </a:cubicBezTo>
                <a:cubicBezTo>
                  <a:pt x="571956" y="636244"/>
                  <a:pt x="571956" y="656549"/>
                  <a:pt x="581448" y="673051"/>
                </a:cubicBezTo>
                <a:cubicBezTo>
                  <a:pt x="585897" y="680276"/>
                  <a:pt x="592006" y="686334"/>
                  <a:pt x="599268" y="690722"/>
                </a:cubicBezTo>
                <a:lnTo>
                  <a:pt x="676337" y="738686"/>
                </a:lnTo>
                <a:lnTo>
                  <a:pt x="739002" y="881094"/>
                </a:lnTo>
                <a:lnTo>
                  <a:pt x="610108" y="840852"/>
                </a:lnTo>
                <a:lnTo>
                  <a:pt x="502003" y="632957"/>
                </a:lnTo>
                <a:cubicBezTo>
                  <a:pt x="501534" y="632362"/>
                  <a:pt x="501134" y="631714"/>
                  <a:pt x="500815" y="631027"/>
                </a:cubicBezTo>
                <a:cubicBezTo>
                  <a:pt x="494336" y="619490"/>
                  <a:pt x="483722" y="610840"/>
                  <a:pt x="471116" y="606822"/>
                </a:cubicBezTo>
                <a:cubicBezTo>
                  <a:pt x="457809" y="602443"/>
                  <a:pt x="443300" y="603622"/>
                  <a:pt x="430873" y="610089"/>
                </a:cubicBezTo>
                <a:cubicBezTo>
                  <a:pt x="426417" y="612426"/>
                  <a:pt x="422276" y="615321"/>
                  <a:pt x="418548" y="618702"/>
                </a:cubicBezTo>
                <a:cubicBezTo>
                  <a:pt x="401633" y="634935"/>
                  <a:pt x="397349" y="660334"/>
                  <a:pt x="408005" y="681219"/>
                </a:cubicBezTo>
                <a:lnTo>
                  <a:pt x="467403" y="796600"/>
                </a:lnTo>
                <a:lnTo>
                  <a:pt x="345191" y="758436"/>
                </a:lnTo>
                <a:lnTo>
                  <a:pt x="280744" y="633106"/>
                </a:lnTo>
                <a:cubicBezTo>
                  <a:pt x="280397" y="632262"/>
                  <a:pt x="279948" y="631465"/>
                  <a:pt x="279408" y="630730"/>
                </a:cubicBezTo>
                <a:cubicBezTo>
                  <a:pt x="265069" y="606438"/>
                  <a:pt x="234321" y="597467"/>
                  <a:pt x="209169" y="610238"/>
                </a:cubicBezTo>
                <a:cubicBezTo>
                  <a:pt x="204750" y="612489"/>
                  <a:pt x="200696" y="615392"/>
                  <a:pt x="197141" y="618850"/>
                </a:cubicBezTo>
                <a:cubicBezTo>
                  <a:pt x="179994" y="634962"/>
                  <a:pt x="175683" y="660524"/>
                  <a:pt x="186598" y="681367"/>
                </a:cubicBezTo>
                <a:lnTo>
                  <a:pt x="203378" y="713591"/>
                </a:lnTo>
                <a:lnTo>
                  <a:pt x="69732" y="671715"/>
                </a:lnTo>
                <a:cubicBezTo>
                  <a:pt x="51415" y="665996"/>
                  <a:pt x="31437" y="670594"/>
                  <a:pt x="17461" y="683743"/>
                </a:cubicBezTo>
                <a:cubicBezTo>
                  <a:pt x="10541" y="689828"/>
                  <a:pt x="5409" y="697682"/>
                  <a:pt x="2611" y="706463"/>
                </a:cubicBezTo>
                <a:cubicBezTo>
                  <a:pt x="-5989" y="734465"/>
                  <a:pt x="9681" y="764149"/>
                  <a:pt x="37657" y="772840"/>
                </a:cubicBezTo>
                <a:lnTo>
                  <a:pt x="174718" y="815607"/>
                </a:lnTo>
                <a:lnTo>
                  <a:pt x="139673" y="834318"/>
                </a:lnTo>
                <a:cubicBezTo>
                  <a:pt x="135546" y="836496"/>
                  <a:pt x="131746" y="839245"/>
                  <a:pt x="128387" y="842485"/>
                </a:cubicBezTo>
                <a:cubicBezTo>
                  <a:pt x="111079" y="858848"/>
                  <a:pt x="106934" y="884805"/>
                  <a:pt x="118290" y="905744"/>
                </a:cubicBezTo>
                <a:cubicBezTo>
                  <a:pt x="127551" y="923258"/>
                  <a:pt x="145851" y="934099"/>
                  <a:pt x="165660" y="933810"/>
                </a:cubicBezTo>
                <a:cubicBezTo>
                  <a:pt x="174158" y="933697"/>
                  <a:pt x="182507" y="931559"/>
                  <a:pt x="190013" y="927573"/>
                </a:cubicBezTo>
                <a:lnTo>
                  <a:pt x="316829" y="860008"/>
                </a:lnTo>
                <a:lnTo>
                  <a:pt x="439783" y="898319"/>
                </a:lnTo>
                <a:lnTo>
                  <a:pt x="322472" y="960985"/>
                </a:lnTo>
                <a:cubicBezTo>
                  <a:pt x="318334" y="963087"/>
                  <a:pt x="314531" y="965789"/>
                  <a:pt x="311186" y="969003"/>
                </a:cubicBezTo>
                <a:cubicBezTo>
                  <a:pt x="293729" y="985279"/>
                  <a:pt x="289513" y="1011310"/>
                  <a:pt x="300940" y="1032263"/>
                </a:cubicBezTo>
                <a:cubicBezTo>
                  <a:pt x="310197" y="1049891"/>
                  <a:pt x="328549" y="1060845"/>
                  <a:pt x="348458" y="1060625"/>
                </a:cubicBezTo>
                <a:cubicBezTo>
                  <a:pt x="356952" y="1060354"/>
                  <a:pt x="365277" y="1058171"/>
                  <a:pt x="372812" y="1054240"/>
                </a:cubicBezTo>
                <a:lnTo>
                  <a:pt x="581894" y="942720"/>
                </a:lnTo>
                <a:lnTo>
                  <a:pt x="694454" y="978062"/>
                </a:lnTo>
                <a:lnTo>
                  <a:pt x="583379" y="1037460"/>
                </a:lnTo>
                <a:lnTo>
                  <a:pt x="504676" y="1028550"/>
                </a:lnTo>
                <a:cubicBezTo>
                  <a:pt x="489171" y="1026716"/>
                  <a:pt x="473657" y="1031887"/>
                  <a:pt x="462355" y="1042657"/>
                </a:cubicBezTo>
                <a:cubicBezTo>
                  <a:pt x="453457" y="1050964"/>
                  <a:pt x="447689" y="1062081"/>
                  <a:pt x="446020" y="1074139"/>
                </a:cubicBezTo>
                <a:cubicBezTo>
                  <a:pt x="445240" y="1078460"/>
                  <a:pt x="445240" y="1082885"/>
                  <a:pt x="446020" y="1087206"/>
                </a:cubicBezTo>
                <a:lnTo>
                  <a:pt x="446020" y="1087206"/>
                </a:lnTo>
                <a:cubicBezTo>
                  <a:pt x="447183" y="1095955"/>
                  <a:pt x="450613" y="1104248"/>
                  <a:pt x="455969" y="1111262"/>
                </a:cubicBezTo>
                <a:cubicBezTo>
                  <a:pt x="444522" y="1127699"/>
                  <a:pt x="443314" y="1149185"/>
                  <a:pt x="452851" y="1166800"/>
                </a:cubicBezTo>
                <a:cubicBezTo>
                  <a:pt x="452851" y="1166800"/>
                  <a:pt x="453742" y="1168285"/>
                  <a:pt x="453890" y="1168730"/>
                </a:cubicBezTo>
                <a:cubicBezTo>
                  <a:pt x="463746" y="1184953"/>
                  <a:pt x="481389" y="1194817"/>
                  <a:pt x="500369" y="1194717"/>
                </a:cubicBezTo>
                <a:cubicBezTo>
                  <a:pt x="508863" y="1194570"/>
                  <a:pt x="517204" y="1192434"/>
                  <a:pt x="524723" y="1188480"/>
                </a:cubicBezTo>
                <a:lnTo>
                  <a:pt x="604317" y="1146010"/>
                </a:lnTo>
                <a:lnTo>
                  <a:pt x="758901" y="1163236"/>
                </a:lnTo>
                <a:lnTo>
                  <a:pt x="660003" y="1254264"/>
                </a:lnTo>
                <a:lnTo>
                  <a:pt x="425825" y="1242681"/>
                </a:lnTo>
                <a:lnTo>
                  <a:pt x="423746" y="1242681"/>
                </a:lnTo>
                <a:cubicBezTo>
                  <a:pt x="409976" y="1242727"/>
                  <a:pt x="396746" y="1248040"/>
                  <a:pt x="386770" y="1257531"/>
                </a:cubicBezTo>
                <a:cubicBezTo>
                  <a:pt x="376626" y="1266760"/>
                  <a:pt x="370543" y="1279623"/>
                  <a:pt x="369842" y="1293318"/>
                </a:cubicBezTo>
                <a:cubicBezTo>
                  <a:pt x="368584" y="1322715"/>
                  <a:pt x="391381" y="1347571"/>
                  <a:pt x="420776" y="1348856"/>
                </a:cubicBezTo>
                <a:lnTo>
                  <a:pt x="551007" y="1355241"/>
                </a:lnTo>
                <a:lnTo>
                  <a:pt x="457009" y="1441814"/>
                </a:lnTo>
                <a:lnTo>
                  <a:pt x="316383" y="1434686"/>
                </a:lnTo>
                <a:lnTo>
                  <a:pt x="313710" y="1434686"/>
                </a:lnTo>
                <a:cubicBezTo>
                  <a:pt x="300193" y="1434890"/>
                  <a:pt x="287250" y="1440194"/>
                  <a:pt x="277477" y="1449536"/>
                </a:cubicBezTo>
                <a:cubicBezTo>
                  <a:pt x="267396" y="1458841"/>
                  <a:pt x="261414" y="1471764"/>
                  <a:pt x="260846" y="1485472"/>
                </a:cubicBezTo>
                <a:cubicBezTo>
                  <a:pt x="259832" y="1514641"/>
                  <a:pt x="282340" y="1539262"/>
                  <a:pt x="311483" y="1540861"/>
                </a:cubicBezTo>
                <a:lnTo>
                  <a:pt x="348013" y="1542643"/>
                </a:lnTo>
                <a:lnTo>
                  <a:pt x="244066" y="1637829"/>
                </a:lnTo>
                <a:cubicBezTo>
                  <a:pt x="222886" y="1657644"/>
                  <a:pt x="221756" y="1690868"/>
                  <a:pt x="241541" y="1712076"/>
                </a:cubicBezTo>
                <a:cubicBezTo>
                  <a:pt x="251030" y="1722562"/>
                  <a:pt x="264381" y="1728729"/>
                  <a:pt x="278517" y="1729154"/>
                </a:cubicBezTo>
                <a:cubicBezTo>
                  <a:pt x="292536" y="1729889"/>
                  <a:pt x="306253" y="1724905"/>
                  <a:pt x="316532" y="1715343"/>
                </a:cubicBezTo>
                <a:lnTo>
                  <a:pt x="421667" y="1618673"/>
                </a:lnTo>
                <a:lnTo>
                  <a:pt x="420479" y="1658321"/>
                </a:lnTo>
                <a:cubicBezTo>
                  <a:pt x="419980" y="1687677"/>
                  <a:pt x="443251" y="1711941"/>
                  <a:pt x="472601" y="1712670"/>
                </a:cubicBezTo>
                <a:cubicBezTo>
                  <a:pt x="486794" y="1713015"/>
                  <a:pt x="500536" y="1707668"/>
                  <a:pt x="510764" y="1697821"/>
                </a:cubicBezTo>
                <a:cubicBezTo>
                  <a:pt x="514722" y="1694199"/>
                  <a:pt x="518036" y="1689931"/>
                  <a:pt x="520565" y="1685199"/>
                </a:cubicBezTo>
                <a:cubicBezTo>
                  <a:pt x="524744" y="1677801"/>
                  <a:pt x="527038" y="1669488"/>
                  <a:pt x="527247" y="1660994"/>
                </a:cubicBezTo>
                <a:lnTo>
                  <a:pt x="531405" y="1517399"/>
                </a:lnTo>
                <a:lnTo>
                  <a:pt x="625403" y="1430528"/>
                </a:lnTo>
                <a:lnTo>
                  <a:pt x="622285" y="1564175"/>
                </a:lnTo>
                <a:cubicBezTo>
                  <a:pt x="621618" y="1593313"/>
                  <a:pt x="644535" y="1617554"/>
                  <a:pt x="673664" y="1618524"/>
                </a:cubicBezTo>
                <a:cubicBezTo>
                  <a:pt x="687932" y="1619047"/>
                  <a:pt x="701788" y="1613677"/>
                  <a:pt x="711976" y="1603675"/>
                </a:cubicBezTo>
                <a:cubicBezTo>
                  <a:pt x="715890" y="1600048"/>
                  <a:pt x="719154" y="1595779"/>
                  <a:pt x="721628" y="1591052"/>
                </a:cubicBezTo>
                <a:cubicBezTo>
                  <a:pt x="725920" y="1583702"/>
                  <a:pt x="728223" y="1575359"/>
                  <a:pt x="728311" y="1566848"/>
                </a:cubicBezTo>
                <a:lnTo>
                  <a:pt x="735141" y="1329997"/>
                </a:lnTo>
                <a:lnTo>
                  <a:pt x="821269" y="1250552"/>
                </a:lnTo>
                <a:lnTo>
                  <a:pt x="817705" y="1376624"/>
                </a:lnTo>
                <a:lnTo>
                  <a:pt x="770780" y="1440478"/>
                </a:lnTo>
                <a:cubicBezTo>
                  <a:pt x="753383" y="1464026"/>
                  <a:pt x="758370" y="1497219"/>
                  <a:pt x="781919" y="1514617"/>
                </a:cubicBezTo>
                <a:cubicBezTo>
                  <a:pt x="781968" y="1514653"/>
                  <a:pt x="782017" y="1514690"/>
                  <a:pt x="782066" y="1514726"/>
                </a:cubicBezTo>
                <a:cubicBezTo>
                  <a:pt x="785745" y="1517474"/>
                  <a:pt x="789862" y="1519583"/>
                  <a:pt x="794243" y="1520962"/>
                </a:cubicBezTo>
                <a:cubicBezTo>
                  <a:pt x="802038" y="1524176"/>
                  <a:pt x="810497" y="1525450"/>
                  <a:pt x="818893" y="1524675"/>
                </a:cubicBezTo>
                <a:cubicBezTo>
                  <a:pt x="827435" y="1542548"/>
                  <a:pt x="845136" y="1554254"/>
                  <a:pt x="864927" y="1555116"/>
                </a:cubicBezTo>
                <a:lnTo>
                  <a:pt x="867303" y="1555116"/>
                </a:lnTo>
                <a:cubicBezTo>
                  <a:pt x="886359" y="1554919"/>
                  <a:pt x="903833" y="1544480"/>
                  <a:pt x="913039" y="1527793"/>
                </a:cubicBezTo>
                <a:cubicBezTo>
                  <a:pt x="916874" y="1520708"/>
                  <a:pt x="919009" y="1512828"/>
                  <a:pt x="919276" y="1504776"/>
                </a:cubicBezTo>
                <a:lnTo>
                  <a:pt x="921801" y="1414342"/>
                </a:lnTo>
                <a:lnTo>
                  <a:pt x="1013571" y="1290051"/>
                </a:lnTo>
                <a:lnTo>
                  <a:pt x="1043270" y="1421619"/>
                </a:lnTo>
                <a:lnTo>
                  <a:pt x="917940" y="1617336"/>
                </a:lnTo>
                <a:cubicBezTo>
                  <a:pt x="917940" y="1617336"/>
                  <a:pt x="917940" y="1618524"/>
                  <a:pt x="916900" y="1618970"/>
                </a:cubicBezTo>
                <a:cubicBezTo>
                  <a:pt x="910086" y="1630399"/>
                  <a:pt x="907958" y="1644021"/>
                  <a:pt x="910960" y="1656985"/>
                </a:cubicBezTo>
                <a:cubicBezTo>
                  <a:pt x="916764" y="1685681"/>
                  <a:pt x="944733" y="1704240"/>
                  <a:pt x="973430" y="1698437"/>
                </a:cubicBezTo>
                <a:cubicBezTo>
                  <a:pt x="983486" y="1696403"/>
                  <a:pt x="992736" y="1691495"/>
                  <a:pt x="1000058" y="1684308"/>
                </a:cubicBezTo>
                <a:cubicBezTo>
                  <a:pt x="1003206" y="1681421"/>
                  <a:pt x="1005953" y="1678124"/>
                  <a:pt x="1008225" y="1674507"/>
                </a:cubicBezTo>
                <a:lnTo>
                  <a:pt x="1078167" y="1565511"/>
                </a:lnTo>
                <a:lnTo>
                  <a:pt x="1106826" y="1690396"/>
                </a:lnTo>
                <a:lnTo>
                  <a:pt x="1031094" y="1809193"/>
                </a:lnTo>
                <a:cubicBezTo>
                  <a:pt x="1030609" y="1809861"/>
                  <a:pt x="1030164" y="1810554"/>
                  <a:pt x="1029757" y="1811272"/>
                </a:cubicBezTo>
                <a:cubicBezTo>
                  <a:pt x="1015617" y="1837003"/>
                  <a:pt x="1025014" y="1869325"/>
                  <a:pt x="1050744" y="1883464"/>
                </a:cubicBezTo>
                <a:cubicBezTo>
                  <a:pt x="1070742" y="1894453"/>
                  <a:pt x="1095521" y="1891456"/>
                  <a:pt x="1112321" y="1876016"/>
                </a:cubicBezTo>
                <a:cubicBezTo>
                  <a:pt x="1115435" y="1873095"/>
                  <a:pt x="1118177" y="1869804"/>
                  <a:pt x="1120488" y="1866215"/>
                </a:cubicBezTo>
                <a:lnTo>
                  <a:pt x="1140090" y="1835625"/>
                </a:lnTo>
                <a:lnTo>
                  <a:pt x="1171422" y="1972538"/>
                </a:lnTo>
                <a:cubicBezTo>
                  <a:pt x="1177987" y="2001030"/>
                  <a:pt x="1206276" y="2018916"/>
                  <a:pt x="1234830" y="2012632"/>
                </a:cubicBezTo>
                <a:cubicBezTo>
                  <a:pt x="1244155" y="2010595"/>
                  <a:pt x="1252737" y="2006021"/>
                  <a:pt x="1259629" y="1999416"/>
                </a:cubicBezTo>
                <a:cubicBezTo>
                  <a:pt x="1273044" y="1986512"/>
                  <a:pt x="1278684" y="1967504"/>
                  <a:pt x="1274478" y="1949373"/>
                </a:cubicBezTo>
                <a:lnTo>
                  <a:pt x="1242403" y="1809935"/>
                </a:lnTo>
                <a:lnTo>
                  <a:pt x="1275666" y="1830428"/>
                </a:lnTo>
                <a:cubicBezTo>
                  <a:pt x="1296123" y="1843207"/>
                  <a:pt x="1322637" y="1840519"/>
                  <a:pt x="1340113" y="1823894"/>
                </a:cubicBezTo>
                <a:cubicBezTo>
                  <a:pt x="1343453" y="1820845"/>
                  <a:pt x="1346352" y="1817347"/>
                  <a:pt x="1348726" y="1813499"/>
                </a:cubicBezTo>
                <a:cubicBezTo>
                  <a:pt x="1359136" y="1796718"/>
                  <a:pt x="1359136" y="1775486"/>
                  <a:pt x="1348726" y="1758704"/>
                </a:cubicBezTo>
                <a:cubicBezTo>
                  <a:pt x="1344403" y="1751363"/>
                  <a:pt x="1338398" y="1745152"/>
                  <a:pt x="1331204" y="1740588"/>
                </a:cubicBezTo>
                <a:lnTo>
                  <a:pt x="1208843" y="1664409"/>
                </a:lnTo>
                <a:lnTo>
                  <a:pt x="1180183" y="1539524"/>
                </a:lnTo>
                <a:lnTo>
                  <a:pt x="1293783" y="1609911"/>
                </a:lnTo>
                <a:cubicBezTo>
                  <a:pt x="1314144" y="1622458"/>
                  <a:pt x="1340369" y="1619908"/>
                  <a:pt x="1357933" y="1603675"/>
                </a:cubicBezTo>
                <a:cubicBezTo>
                  <a:pt x="1361176" y="1600442"/>
                  <a:pt x="1364109" y="1596912"/>
                  <a:pt x="1366694" y="1593131"/>
                </a:cubicBezTo>
                <a:cubicBezTo>
                  <a:pt x="1376952" y="1576200"/>
                  <a:pt x="1376952" y="1554971"/>
                  <a:pt x="1366694" y="1538039"/>
                </a:cubicBezTo>
                <a:cubicBezTo>
                  <a:pt x="1362691" y="1530622"/>
                  <a:pt x="1356929" y="1524299"/>
                  <a:pt x="1349914" y="1519626"/>
                </a:cubicBezTo>
                <a:lnTo>
                  <a:pt x="1146772" y="1394592"/>
                </a:lnTo>
                <a:lnTo>
                  <a:pt x="1120637" y="1280102"/>
                </a:lnTo>
                <a:lnTo>
                  <a:pt x="1228148" y="1346777"/>
                </a:lnTo>
                <a:lnTo>
                  <a:pt x="1260817" y="1419243"/>
                </a:lnTo>
                <a:cubicBezTo>
                  <a:pt x="1272493" y="1445947"/>
                  <a:pt x="1303534" y="1458217"/>
                  <a:pt x="1330313" y="1446714"/>
                </a:cubicBezTo>
                <a:cubicBezTo>
                  <a:pt x="1334629" y="1444863"/>
                  <a:pt x="1338636" y="1442358"/>
                  <a:pt x="1342192" y="1439290"/>
                </a:cubicBezTo>
                <a:cubicBezTo>
                  <a:pt x="1348557" y="1434018"/>
                  <a:pt x="1353635" y="1427365"/>
                  <a:pt x="1357042" y="1419837"/>
                </a:cubicBezTo>
                <a:cubicBezTo>
                  <a:pt x="1376926" y="1421549"/>
                  <a:pt x="1396107" y="1412045"/>
                  <a:pt x="1406788" y="1395186"/>
                </a:cubicBezTo>
                <a:lnTo>
                  <a:pt x="1408124" y="1392811"/>
                </a:lnTo>
                <a:cubicBezTo>
                  <a:pt x="1421745" y="1368112"/>
                  <a:pt x="1413576" y="1337070"/>
                  <a:pt x="1389562" y="1322275"/>
                </a:cubicBezTo>
                <a:lnTo>
                  <a:pt x="1311899" y="1274459"/>
                </a:lnTo>
                <a:lnTo>
                  <a:pt x="1249382" y="1132497"/>
                </a:lnTo>
                <a:lnTo>
                  <a:pt x="1378277" y="1172740"/>
                </a:lnTo>
                <a:lnTo>
                  <a:pt x="1486530" y="1380634"/>
                </a:lnTo>
                <a:cubicBezTo>
                  <a:pt x="1486857" y="1381213"/>
                  <a:pt x="1487154" y="1381807"/>
                  <a:pt x="1487421" y="1382416"/>
                </a:cubicBezTo>
                <a:cubicBezTo>
                  <a:pt x="1501368" y="1407247"/>
                  <a:pt x="1532407" y="1416675"/>
                  <a:pt x="1557808" y="1403799"/>
                </a:cubicBezTo>
                <a:cubicBezTo>
                  <a:pt x="1562181" y="1401475"/>
                  <a:pt x="1566226" y="1398578"/>
                  <a:pt x="1569836" y="1395186"/>
                </a:cubicBezTo>
                <a:cubicBezTo>
                  <a:pt x="1586873" y="1378965"/>
                  <a:pt x="1591221" y="1353474"/>
                  <a:pt x="1580528" y="1332521"/>
                </a:cubicBezTo>
                <a:lnTo>
                  <a:pt x="1521130" y="1217288"/>
                </a:lnTo>
                <a:lnTo>
                  <a:pt x="1643342" y="1255452"/>
                </a:lnTo>
                <a:lnTo>
                  <a:pt x="1708383" y="1380485"/>
                </a:lnTo>
                <a:cubicBezTo>
                  <a:pt x="1708873" y="1381201"/>
                  <a:pt x="1709319" y="1381945"/>
                  <a:pt x="1709719" y="1382713"/>
                </a:cubicBezTo>
                <a:cubicBezTo>
                  <a:pt x="1723987" y="1407469"/>
                  <a:pt x="1755271" y="1416519"/>
                  <a:pt x="1780552" y="1403205"/>
                </a:cubicBezTo>
                <a:cubicBezTo>
                  <a:pt x="1806171" y="1390441"/>
                  <a:pt x="1816589" y="1359324"/>
                  <a:pt x="1803824" y="1333706"/>
                </a:cubicBezTo>
                <a:cubicBezTo>
                  <a:pt x="1803551" y="1333158"/>
                  <a:pt x="1803267" y="1332614"/>
                  <a:pt x="1802975" y="1332076"/>
                </a:cubicBezTo>
                <a:lnTo>
                  <a:pt x="1785601" y="1299852"/>
                </a:lnTo>
                <a:lnTo>
                  <a:pt x="1919247" y="1341728"/>
                </a:lnTo>
                <a:cubicBezTo>
                  <a:pt x="1937515" y="1347519"/>
                  <a:pt x="1957486" y="1342910"/>
                  <a:pt x="1971369" y="1329700"/>
                </a:cubicBezTo>
                <a:cubicBezTo>
                  <a:pt x="1978216" y="1323612"/>
                  <a:pt x="1983339" y="1315827"/>
                  <a:pt x="1986219" y="1307128"/>
                </a:cubicBezTo>
                <a:cubicBezTo>
                  <a:pt x="1994812" y="1279164"/>
                  <a:pt x="1979128" y="1249524"/>
                  <a:pt x="1951174" y="1240899"/>
                </a:cubicBezTo>
                <a:lnTo>
                  <a:pt x="1813815" y="1197984"/>
                </a:lnTo>
                <a:lnTo>
                  <a:pt x="1848860" y="1179422"/>
                </a:lnTo>
                <a:cubicBezTo>
                  <a:pt x="1853006" y="1177214"/>
                  <a:pt x="1856809" y="1174413"/>
                  <a:pt x="1860146" y="1171106"/>
                </a:cubicBezTo>
                <a:cubicBezTo>
                  <a:pt x="1877579" y="1154768"/>
                  <a:pt x="1881845" y="1128748"/>
                  <a:pt x="1870540" y="1107699"/>
                </a:cubicBezTo>
                <a:cubicBezTo>
                  <a:pt x="1861038" y="1090292"/>
                  <a:pt x="1842703" y="1079554"/>
                  <a:pt x="1822873" y="1079781"/>
                </a:cubicBezTo>
                <a:cubicBezTo>
                  <a:pt x="1814403" y="1079967"/>
                  <a:pt x="1806081" y="1082047"/>
                  <a:pt x="1798520" y="1085870"/>
                </a:cubicBezTo>
                <a:lnTo>
                  <a:pt x="1671705" y="1153584"/>
                </a:lnTo>
                <a:lnTo>
                  <a:pt x="1548750" y="1115272"/>
                </a:lnTo>
                <a:lnTo>
                  <a:pt x="1666359" y="1052458"/>
                </a:lnTo>
                <a:cubicBezTo>
                  <a:pt x="1670426" y="1050315"/>
                  <a:pt x="1674174" y="1047617"/>
                  <a:pt x="1677496" y="1044439"/>
                </a:cubicBezTo>
                <a:cubicBezTo>
                  <a:pt x="1694808" y="1028087"/>
                  <a:pt x="1699007" y="1002161"/>
                  <a:pt x="1687742" y="981180"/>
                </a:cubicBezTo>
                <a:cubicBezTo>
                  <a:pt x="1678405" y="963668"/>
                  <a:pt x="1660068" y="952838"/>
                  <a:pt x="1640223" y="953114"/>
                </a:cubicBezTo>
                <a:cubicBezTo>
                  <a:pt x="1631688" y="953159"/>
                  <a:pt x="1623286" y="955247"/>
                  <a:pt x="1615722" y="959203"/>
                </a:cubicBezTo>
                <a:lnTo>
                  <a:pt x="1406640" y="1070872"/>
                </a:lnTo>
                <a:lnTo>
                  <a:pt x="1294080" y="1035678"/>
                </a:lnTo>
                <a:lnTo>
                  <a:pt x="1405303" y="976280"/>
                </a:lnTo>
                <a:lnTo>
                  <a:pt x="1483560" y="985041"/>
                </a:lnTo>
                <a:cubicBezTo>
                  <a:pt x="1499035" y="986853"/>
                  <a:pt x="1514520" y="981744"/>
                  <a:pt x="1525882" y="971082"/>
                </a:cubicBezTo>
                <a:cubicBezTo>
                  <a:pt x="1535197" y="962877"/>
                  <a:pt x="1541255" y="951600"/>
                  <a:pt x="1542959" y="939304"/>
                </a:cubicBezTo>
                <a:cubicBezTo>
                  <a:pt x="1543789" y="934389"/>
                  <a:pt x="1543789" y="929370"/>
                  <a:pt x="1542959" y="924455"/>
                </a:cubicBezTo>
                <a:cubicBezTo>
                  <a:pt x="1541643" y="916167"/>
                  <a:pt x="1538443" y="908292"/>
                  <a:pt x="1533603" y="901438"/>
                </a:cubicBezTo>
                <a:cubicBezTo>
                  <a:pt x="1545005" y="885053"/>
                  <a:pt x="1546267" y="863661"/>
                  <a:pt x="1536870" y="846049"/>
                </a:cubicBezTo>
                <a:lnTo>
                  <a:pt x="1535682" y="844118"/>
                </a:lnTo>
                <a:cubicBezTo>
                  <a:pt x="1526003" y="827842"/>
                  <a:pt x="1508436" y="817900"/>
                  <a:pt x="1489500" y="817983"/>
                </a:cubicBezTo>
                <a:cubicBezTo>
                  <a:pt x="1480919" y="818304"/>
                  <a:pt x="1472508" y="820484"/>
                  <a:pt x="1464850" y="824369"/>
                </a:cubicBezTo>
                <a:lnTo>
                  <a:pt x="1384068" y="867581"/>
                </a:lnTo>
                <a:lnTo>
                  <a:pt x="1229484" y="849761"/>
                </a:lnTo>
                <a:lnTo>
                  <a:pt x="1328531" y="758733"/>
                </a:lnTo>
                <a:lnTo>
                  <a:pt x="1562709" y="770465"/>
                </a:lnTo>
                <a:lnTo>
                  <a:pt x="1565233" y="770465"/>
                </a:lnTo>
                <a:cubicBezTo>
                  <a:pt x="1578875" y="770442"/>
                  <a:pt x="1591974" y="765117"/>
                  <a:pt x="1601763" y="755615"/>
                </a:cubicBezTo>
                <a:cubicBezTo>
                  <a:pt x="1611702" y="746283"/>
                  <a:pt x="1617615" y="733446"/>
                  <a:pt x="1618246" y="719827"/>
                </a:cubicBezTo>
                <a:cubicBezTo>
                  <a:pt x="1619427" y="690544"/>
                  <a:pt x="1596872" y="665741"/>
                  <a:pt x="1567609" y="664142"/>
                </a:cubicBezTo>
                <a:lnTo>
                  <a:pt x="1437527" y="658350"/>
                </a:lnTo>
                <a:lnTo>
                  <a:pt x="1531376" y="571777"/>
                </a:lnTo>
                <a:lnTo>
                  <a:pt x="1672002" y="578905"/>
                </a:lnTo>
                <a:lnTo>
                  <a:pt x="1674526" y="578905"/>
                </a:lnTo>
                <a:cubicBezTo>
                  <a:pt x="1688153" y="578805"/>
                  <a:pt x="1701226" y="573492"/>
                  <a:pt x="1711056" y="564055"/>
                </a:cubicBezTo>
                <a:cubicBezTo>
                  <a:pt x="1721096" y="554736"/>
                  <a:pt x="1727025" y="541809"/>
                  <a:pt x="1727539" y="528119"/>
                </a:cubicBezTo>
                <a:cubicBezTo>
                  <a:pt x="1728461" y="498950"/>
                  <a:pt x="1705759" y="474462"/>
                  <a:pt x="1676605" y="473176"/>
                </a:cubicBezTo>
                <a:lnTo>
                  <a:pt x="1640075" y="471245"/>
                </a:lnTo>
                <a:lnTo>
                  <a:pt x="1744022" y="376060"/>
                </a:lnTo>
                <a:cubicBezTo>
                  <a:pt x="1764921" y="356096"/>
                  <a:pt x="1765977" y="323070"/>
                  <a:pt x="1746398" y="301812"/>
                </a:cubicBezTo>
                <a:cubicBezTo>
                  <a:pt x="1736802" y="291387"/>
                  <a:pt x="1723433" y="285238"/>
                  <a:pt x="1709274" y="284735"/>
                </a:cubicBezTo>
                <a:close/>
              </a:path>
            </a:pathLst>
          </a:custGeom>
          <a:solidFill>
            <a:srgbClr val="92B1D0">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10"/>
          <p:cNvSpPr/>
          <p:nvPr/>
        </p:nvSpPr>
        <p:spPr>
          <a:xfrm flipH="1">
            <a:off x="-272655" y="5332230"/>
            <a:ext cx="12422322"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CBED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10"/>
          <p:cNvSpPr/>
          <p:nvPr/>
        </p:nvSpPr>
        <p:spPr>
          <a:xfrm>
            <a:off x="-243638" y="5570670"/>
            <a:ext cx="12823042"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E6F6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10"/>
          <p:cNvSpPr/>
          <p:nvPr/>
        </p:nvSpPr>
        <p:spPr>
          <a:xfrm rot="10800000">
            <a:off x="-283288" y="-345152"/>
            <a:ext cx="12422322"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CBED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10"/>
          <p:cNvSpPr/>
          <p:nvPr/>
        </p:nvSpPr>
        <p:spPr>
          <a:xfrm rot="10800000" flipH="1">
            <a:off x="-261361" y="-496573"/>
            <a:ext cx="12823042"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E6F6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0"/>
        <p:cNvGrpSpPr/>
        <p:nvPr/>
      </p:nvGrpSpPr>
      <p:grpSpPr>
        <a:xfrm>
          <a:off x="0" y="0"/>
          <a:ext cx="0" cy="0"/>
          <a:chOff x="0" y="0"/>
          <a:chExt cx="0" cy="0"/>
        </a:xfrm>
      </p:grpSpPr>
      <p:sp>
        <p:nvSpPr>
          <p:cNvPr id="1971" name="Google Shape;1971;p13"/>
          <p:cNvSpPr txBox="1">
            <a:spLocks noGrp="1"/>
          </p:cNvSpPr>
          <p:nvPr>
            <p:ph type="subTitle" idx="1"/>
          </p:nvPr>
        </p:nvSpPr>
        <p:spPr>
          <a:xfrm>
            <a:off x="118905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972" name="Google Shape;1972;p13"/>
          <p:cNvSpPr txBox="1">
            <a:spLocks noGrp="1"/>
          </p:cNvSpPr>
          <p:nvPr>
            <p:ph type="body" idx="2"/>
          </p:nvPr>
        </p:nvSpPr>
        <p:spPr>
          <a:xfrm>
            <a:off x="1189050" y="44586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973" name="Google Shape;1973;p13"/>
          <p:cNvSpPr/>
          <p:nvPr/>
        </p:nvSpPr>
        <p:spPr>
          <a:xfrm rot="10800000" flipH="1">
            <a:off x="6283061" y="100445"/>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4" name="Google Shape;1974;p13"/>
          <p:cNvSpPr/>
          <p:nvPr/>
        </p:nvSpPr>
        <p:spPr>
          <a:xfrm rot="10800000" flipH="1">
            <a:off x="2282116" y="1073361"/>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5" name="Google Shape;1975;p13"/>
          <p:cNvSpPr/>
          <p:nvPr/>
        </p:nvSpPr>
        <p:spPr>
          <a:xfrm rot="10800000" flipH="1">
            <a:off x="3023302" y="680781"/>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6" name="Google Shape;1976;p13"/>
          <p:cNvSpPr/>
          <p:nvPr/>
        </p:nvSpPr>
        <p:spPr>
          <a:xfrm rot="10800000" flipH="1">
            <a:off x="1033352" y="1141536"/>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7" name="Google Shape;1977;p13"/>
          <p:cNvSpPr/>
          <p:nvPr/>
        </p:nvSpPr>
        <p:spPr>
          <a:xfrm rot="10800000" flipH="1">
            <a:off x="3050980" y="1209359"/>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8" name="Google Shape;1978;p13"/>
          <p:cNvSpPr/>
          <p:nvPr/>
        </p:nvSpPr>
        <p:spPr>
          <a:xfrm rot="10800000" flipH="1">
            <a:off x="5243169" y="477187"/>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9" name="Google Shape;1979;p13"/>
          <p:cNvSpPr/>
          <p:nvPr/>
        </p:nvSpPr>
        <p:spPr>
          <a:xfrm rot="10800000" flipH="1">
            <a:off x="1761531" y="674896"/>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0" name="Google Shape;1980;p13"/>
          <p:cNvSpPr/>
          <p:nvPr/>
        </p:nvSpPr>
        <p:spPr>
          <a:xfrm rot="10800000" flipH="1">
            <a:off x="335817" y="6554196"/>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1" name="Google Shape;1981;p13"/>
          <p:cNvSpPr/>
          <p:nvPr/>
        </p:nvSpPr>
        <p:spPr>
          <a:xfrm rot="10800000" flipH="1">
            <a:off x="1032651" y="839642"/>
            <a:ext cx="110631" cy="110995"/>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2" name="Google Shape;1982;p13"/>
          <p:cNvSpPr/>
          <p:nvPr/>
        </p:nvSpPr>
        <p:spPr>
          <a:xfrm rot="10800000" flipH="1">
            <a:off x="4793909" y="614227"/>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3" name="Google Shape;1983;p13"/>
          <p:cNvSpPr/>
          <p:nvPr/>
        </p:nvSpPr>
        <p:spPr>
          <a:xfrm rot="10800000" flipH="1">
            <a:off x="106969" y="3729557"/>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4" name="Google Shape;1984;p13"/>
          <p:cNvSpPr/>
          <p:nvPr/>
        </p:nvSpPr>
        <p:spPr>
          <a:xfrm rot="10800000" flipH="1">
            <a:off x="3776596" y="616361"/>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5" name="Google Shape;1985;p13"/>
          <p:cNvSpPr/>
          <p:nvPr/>
        </p:nvSpPr>
        <p:spPr>
          <a:xfrm rot="10800000" flipH="1">
            <a:off x="526717" y="626074"/>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6" name="Google Shape;1986;p13"/>
          <p:cNvSpPr/>
          <p:nvPr/>
        </p:nvSpPr>
        <p:spPr>
          <a:xfrm rot="10800000" flipH="1">
            <a:off x="1326418" y="4148733"/>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7" name="Google Shape;1987;p13"/>
          <p:cNvSpPr/>
          <p:nvPr/>
        </p:nvSpPr>
        <p:spPr>
          <a:xfrm rot="10800000" flipH="1">
            <a:off x="599630" y="253261"/>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8" name="Google Shape;1988;p13"/>
          <p:cNvSpPr/>
          <p:nvPr/>
        </p:nvSpPr>
        <p:spPr>
          <a:xfrm rot="10800000" flipH="1">
            <a:off x="1005926" y="2832697"/>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9" name="Google Shape;1989;p13"/>
          <p:cNvSpPr/>
          <p:nvPr/>
        </p:nvSpPr>
        <p:spPr>
          <a:xfrm rot="10800000" flipH="1">
            <a:off x="601935" y="3453733"/>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0" name="Google Shape;1990;p13"/>
          <p:cNvSpPr/>
          <p:nvPr/>
        </p:nvSpPr>
        <p:spPr>
          <a:xfrm rot="10800000" flipH="1">
            <a:off x="652343" y="570507"/>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1" name="Google Shape;1991;p13"/>
          <p:cNvSpPr/>
          <p:nvPr/>
        </p:nvSpPr>
        <p:spPr>
          <a:xfrm rot="10800000" flipH="1">
            <a:off x="3594128" y="439999"/>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2" name="Google Shape;1992;p13"/>
          <p:cNvSpPr/>
          <p:nvPr/>
        </p:nvSpPr>
        <p:spPr>
          <a:xfrm rot="10800000" flipH="1">
            <a:off x="638245" y="5624295"/>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3" name="Google Shape;1993;p13"/>
          <p:cNvSpPr/>
          <p:nvPr/>
        </p:nvSpPr>
        <p:spPr>
          <a:xfrm rot="10800000" flipH="1">
            <a:off x="646583" y="3965654"/>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4" name="Google Shape;1994;p13"/>
          <p:cNvSpPr/>
          <p:nvPr/>
        </p:nvSpPr>
        <p:spPr>
          <a:xfrm rot="10800000" flipH="1">
            <a:off x="677146" y="6274845"/>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5" name="Google Shape;1995;p13"/>
          <p:cNvSpPr/>
          <p:nvPr/>
        </p:nvSpPr>
        <p:spPr>
          <a:xfrm rot="-9716833" flipH="1">
            <a:off x="733639" y="5351004"/>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6" name="Google Shape;1996;p13"/>
          <p:cNvSpPr/>
          <p:nvPr/>
        </p:nvSpPr>
        <p:spPr>
          <a:xfrm rot="10800000" flipH="1">
            <a:off x="1235730" y="665362"/>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7" name="Google Shape;1997;p13"/>
          <p:cNvSpPr/>
          <p:nvPr/>
        </p:nvSpPr>
        <p:spPr>
          <a:xfrm rot="10800000" flipH="1">
            <a:off x="2702792" y="905765"/>
            <a:ext cx="27583" cy="27835"/>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8" name="Google Shape;1998;p13"/>
          <p:cNvSpPr/>
          <p:nvPr/>
        </p:nvSpPr>
        <p:spPr>
          <a:xfrm rot="10800000" flipH="1">
            <a:off x="568248" y="5742630"/>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13"/>
          <p:cNvSpPr/>
          <p:nvPr/>
        </p:nvSpPr>
        <p:spPr>
          <a:xfrm rot="10800000" flipH="1">
            <a:off x="1178016" y="429258"/>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0" name="Google Shape;2000;p13"/>
          <p:cNvSpPr/>
          <p:nvPr/>
        </p:nvSpPr>
        <p:spPr>
          <a:xfrm rot="10800000" flipH="1">
            <a:off x="842155" y="6204646"/>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1" name="Google Shape;2001;p13"/>
          <p:cNvSpPr/>
          <p:nvPr/>
        </p:nvSpPr>
        <p:spPr>
          <a:xfrm rot="10800000" flipH="1">
            <a:off x="4113623" y="247182"/>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13"/>
          <p:cNvSpPr/>
          <p:nvPr/>
        </p:nvSpPr>
        <p:spPr>
          <a:xfrm rot="10800000" flipH="1">
            <a:off x="1027333" y="4301075"/>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13"/>
          <p:cNvSpPr/>
          <p:nvPr/>
        </p:nvSpPr>
        <p:spPr>
          <a:xfrm rot="10800000" flipH="1">
            <a:off x="1311983" y="300506"/>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13"/>
          <p:cNvSpPr/>
          <p:nvPr/>
        </p:nvSpPr>
        <p:spPr>
          <a:xfrm rot="10800000" flipH="1">
            <a:off x="5386436" y="546374"/>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13"/>
          <p:cNvSpPr/>
          <p:nvPr/>
        </p:nvSpPr>
        <p:spPr>
          <a:xfrm rot="10800000" flipH="1">
            <a:off x="897873" y="5497706"/>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13"/>
          <p:cNvSpPr/>
          <p:nvPr/>
        </p:nvSpPr>
        <p:spPr>
          <a:xfrm rot="10800000" flipH="1">
            <a:off x="881361" y="5755849"/>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13"/>
          <p:cNvSpPr/>
          <p:nvPr/>
        </p:nvSpPr>
        <p:spPr>
          <a:xfrm rot="10800000" flipH="1">
            <a:off x="454364" y="3938535"/>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13"/>
          <p:cNvSpPr/>
          <p:nvPr/>
        </p:nvSpPr>
        <p:spPr>
          <a:xfrm rot="10800000" flipH="1">
            <a:off x="575531" y="6505209"/>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13"/>
          <p:cNvSpPr/>
          <p:nvPr/>
        </p:nvSpPr>
        <p:spPr>
          <a:xfrm rot="10800000" flipH="1">
            <a:off x="405559" y="5231916"/>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13"/>
          <p:cNvSpPr/>
          <p:nvPr/>
        </p:nvSpPr>
        <p:spPr>
          <a:xfrm rot="10800000" flipH="1">
            <a:off x="2803546" y="758678"/>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13"/>
          <p:cNvSpPr/>
          <p:nvPr/>
        </p:nvSpPr>
        <p:spPr>
          <a:xfrm rot="10800000" flipH="1">
            <a:off x="854573" y="5003229"/>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13"/>
          <p:cNvSpPr/>
          <p:nvPr/>
        </p:nvSpPr>
        <p:spPr>
          <a:xfrm rot="10800000" flipH="1">
            <a:off x="1589711" y="203433"/>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13"/>
          <p:cNvSpPr/>
          <p:nvPr/>
        </p:nvSpPr>
        <p:spPr>
          <a:xfrm rot="10800000" flipH="1">
            <a:off x="1751669" y="289360"/>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13"/>
          <p:cNvSpPr/>
          <p:nvPr/>
        </p:nvSpPr>
        <p:spPr>
          <a:xfrm rot="10800000" flipH="1">
            <a:off x="328050" y="6021974"/>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13"/>
          <p:cNvSpPr/>
          <p:nvPr/>
        </p:nvSpPr>
        <p:spPr>
          <a:xfrm rot="10800000" flipH="1">
            <a:off x="289327" y="499760"/>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13"/>
          <p:cNvSpPr/>
          <p:nvPr/>
        </p:nvSpPr>
        <p:spPr>
          <a:xfrm rot="10800000" flipH="1">
            <a:off x="1082751" y="3704492"/>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13"/>
          <p:cNvSpPr/>
          <p:nvPr/>
        </p:nvSpPr>
        <p:spPr>
          <a:xfrm rot="10800000" flipH="1">
            <a:off x="1648708" y="619738"/>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13"/>
          <p:cNvSpPr/>
          <p:nvPr/>
        </p:nvSpPr>
        <p:spPr>
          <a:xfrm rot="10800000" flipH="1">
            <a:off x="870355" y="4013698"/>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13"/>
          <p:cNvSpPr/>
          <p:nvPr/>
        </p:nvSpPr>
        <p:spPr>
          <a:xfrm rot="10800000" flipH="1">
            <a:off x="2342144" y="897015"/>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13"/>
          <p:cNvSpPr/>
          <p:nvPr/>
        </p:nvSpPr>
        <p:spPr>
          <a:xfrm rot="10800000" flipH="1">
            <a:off x="428731" y="1261823"/>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13"/>
          <p:cNvSpPr/>
          <p:nvPr/>
        </p:nvSpPr>
        <p:spPr>
          <a:xfrm rot="10800000" flipH="1">
            <a:off x="706599" y="6495861"/>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13"/>
          <p:cNvSpPr/>
          <p:nvPr/>
        </p:nvSpPr>
        <p:spPr>
          <a:xfrm rot="10800000" flipH="1">
            <a:off x="1158555" y="700649"/>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13"/>
          <p:cNvSpPr/>
          <p:nvPr/>
        </p:nvSpPr>
        <p:spPr>
          <a:xfrm rot="10800000" flipH="1">
            <a:off x="406753" y="526574"/>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13"/>
          <p:cNvSpPr/>
          <p:nvPr/>
        </p:nvSpPr>
        <p:spPr>
          <a:xfrm rot="10800000" flipH="1">
            <a:off x="554182" y="4731167"/>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13"/>
          <p:cNvSpPr/>
          <p:nvPr/>
        </p:nvSpPr>
        <p:spPr>
          <a:xfrm rot="10800000" flipH="1">
            <a:off x="2666142" y="39059"/>
            <a:ext cx="15454" cy="15494"/>
          </a:xfrm>
          <a:custGeom>
            <a:avLst/>
            <a:gdLst/>
            <a:ahLst/>
            <a:cxnLst/>
            <a:rect l="l" t="t" r="r" b="b"/>
            <a:pathLst>
              <a:path w="10035" h="10061" extrusionOk="0">
                <a:moveTo>
                  <a:pt x="283" y="6856"/>
                </a:moveTo>
                <a:cubicBezTo>
                  <a:pt x="1238" y="9429"/>
                  <a:pt x="4011" y="10820"/>
                  <a:pt x="6648" y="10049"/>
                </a:cubicBezTo>
                <a:cubicBezTo>
                  <a:pt x="9217" y="9084"/>
                  <a:pt x="10604" y="6299"/>
                  <a:pt x="9831" y="3663"/>
                </a:cubicBezTo>
                <a:cubicBezTo>
                  <a:pt x="8967" y="1028"/>
                  <a:pt x="6148" y="-411"/>
                  <a:pt x="3534" y="449"/>
                </a:cubicBezTo>
                <a:cubicBezTo>
                  <a:pt x="3511" y="456"/>
                  <a:pt x="3488" y="462"/>
                  <a:pt x="3466" y="469"/>
                </a:cubicBezTo>
                <a:cubicBezTo>
                  <a:pt x="829" y="1329"/>
                  <a:pt x="-604" y="4162"/>
                  <a:pt x="260" y="6796"/>
                </a:cubicBezTo>
                <a:cubicBezTo>
                  <a:pt x="260" y="6817"/>
                  <a:pt x="283" y="6835"/>
                  <a:pt x="283" y="6856"/>
                </a:cubicBezTo>
                <a:close/>
              </a:path>
            </a:pathLst>
          </a:custGeom>
          <a:solidFill>
            <a:srgbClr val="E2D8BD">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13"/>
          <p:cNvSpPr/>
          <p:nvPr/>
        </p:nvSpPr>
        <p:spPr>
          <a:xfrm rot="10800000" flipH="1">
            <a:off x="263021" y="5650382"/>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13"/>
          <p:cNvSpPr/>
          <p:nvPr/>
        </p:nvSpPr>
        <p:spPr>
          <a:xfrm rot="10800000" flipH="1">
            <a:off x="1453577" y="716839"/>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13"/>
          <p:cNvSpPr/>
          <p:nvPr/>
        </p:nvSpPr>
        <p:spPr>
          <a:xfrm rot="10800000" flipH="1">
            <a:off x="2866417" y="362932"/>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9" name="Google Shape;2029;p13"/>
          <p:cNvSpPr/>
          <p:nvPr/>
        </p:nvSpPr>
        <p:spPr>
          <a:xfrm rot="10800000" flipH="1">
            <a:off x="630468" y="4457884"/>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0" name="Google Shape;2030;p13"/>
          <p:cNvSpPr/>
          <p:nvPr/>
        </p:nvSpPr>
        <p:spPr>
          <a:xfrm rot="10800000" flipH="1">
            <a:off x="2850030" y="778810"/>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13"/>
          <p:cNvSpPr/>
          <p:nvPr/>
        </p:nvSpPr>
        <p:spPr>
          <a:xfrm rot="10800000" flipH="1">
            <a:off x="2408325" y="379152"/>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13"/>
          <p:cNvSpPr/>
          <p:nvPr/>
        </p:nvSpPr>
        <p:spPr>
          <a:xfrm rot="10800000" flipH="1">
            <a:off x="5453123" y="597925"/>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13"/>
          <p:cNvSpPr/>
          <p:nvPr/>
        </p:nvSpPr>
        <p:spPr>
          <a:xfrm rot="10800000" flipH="1">
            <a:off x="1557612" y="316159"/>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4" name="Google Shape;2034;p13"/>
          <p:cNvSpPr/>
          <p:nvPr/>
        </p:nvSpPr>
        <p:spPr>
          <a:xfrm rot="10800000" flipH="1">
            <a:off x="381582" y="4904768"/>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5" name="Google Shape;2035;p13"/>
          <p:cNvSpPr/>
          <p:nvPr/>
        </p:nvSpPr>
        <p:spPr>
          <a:xfrm rot="10800000" flipH="1">
            <a:off x="744300" y="4739313"/>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13"/>
          <p:cNvSpPr/>
          <p:nvPr/>
        </p:nvSpPr>
        <p:spPr>
          <a:xfrm rot="10800000" flipH="1">
            <a:off x="804737" y="4509131"/>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13"/>
          <p:cNvSpPr/>
          <p:nvPr/>
        </p:nvSpPr>
        <p:spPr>
          <a:xfrm rot="10800000" flipH="1">
            <a:off x="388109" y="6287849"/>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13"/>
          <p:cNvSpPr/>
          <p:nvPr/>
        </p:nvSpPr>
        <p:spPr>
          <a:xfrm rot="10800000" flipH="1">
            <a:off x="493906" y="4754125"/>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13"/>
          <p:cNvSpPr/>
          <p:nvPr/>
        </p:nvSpPr>
        <p:spPr>
          <a:xfrm rot="10800000" flipH="1">
            <a:off x="308482" y="4076054"/>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0" name="Google Shape;2040;p13"/>
          <p:cNvSpPr/>
          <p:nvPr/>
        </p:nvSpPr>
        <p:spPr>
          <a:xfrm rot="10800000" flipH="1">
            <a:off x="2568544" y="688923"/>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1" name="Google Shape;2041;p13"/>
          <p:cNvSpPr/>
          <p:nvPr/>
        </p:nvSpPr>
        <p:spPr>
          <a:xfrm rot="10800000" flipH="1">
            <a:off x="800522" y="2127716"/>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2" name="Google Shape;2042;p13"/>
          <p:cNvSpPr/>
          <p:nvPr/>
        </p:nvSpPr>
        <p:spPr>
          <a:xfrm rot="10800000" flipH="1">
            <a:off x="528157" y="1642757"/>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3" name="Google Shape;2043;p13"/>
          <p:cNvSpPr/>
          <p:nvPr/>
        </p:nvSpPr>
        <p:spPr>
          <a:xfrm rot="10800000" flipH="1">
            <a:off x="1218376" y="2006594"/>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4" name="Google Shape;2044;p13"/>
          <p:cNvSpPr/>
          <p:nvPr/>
        </p:nvSpPr>
        <p:spPr>
          <a:xfrm rot="10800000" flipH="1">
            <a:off x="856809" y="1593040"/>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5" name="Google Shape;2045;p13"/>
          <p:cNvSpPr/>
          <p:nvPr/>
        </p:nvSpPr>
        <p:spPr>
          <a:xfrm rot="10800000" flipH="1">
            <a:off x="1045190" y="3172713"/>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6" name="Google Shape;2046;p13"/>
          <p:cNvSpPr/>
          <p:nvPr/>
        </p:nvSpPr>
        <p:spPr>
          <a:xfrm rot="10800000" flipH="1">
            <a:off x="717120" y="2747716"/>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13"/>
          <p:cNvSpPr/>
          <p:nvPr/>
        </p:nvSpPr>
        <p:spPr>
          <a:xfrm rot="10800000" flipH="1">
            <a:off x="1011518" y="362208"/>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13"/>
          <p:cNvSpPr/>
          <p:nvPr/>
        </p:nvSpPr>
        <p:spPr>
          <a:xfrm rot="10800000" flipH="1">
            <a:off x="166642" y="2545743"/>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13"/>
          <p:cNvSpPr/>
          <p:nvPr/>
        </p:nvSpPr>
        <p:spPr>
          <a:xfrm rot="10800000" flipH="1">
            <a:off x="628694" y="4336789"/>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13"/>
          <p:cNvSpPr/>
          <p:nvPr/>
        </p:nvSpPr>
        <p:spPr>
          <a:xfrm rot="10800000" flipH="1">
            <a:off x="314305" y="4414932"/>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13"/>
          <p:cNvSpPr/>
          <p:nvPr/>
        </p:nvSpPr>
        <p:spPr>
          <a:xfrm rot="10800000" flipH="1">
            <a:off x="2233396" y="193066"/>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13"/>
          <p:cNvSpPr/>
          <p:nvPr/>
        </p:nvSpPr>
        <p:spPr>
          <a:xfrm rot="10800000" flipH="1">
            <a:off x="1198916" y="137367"/>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13"/>
          <p:cNvSpPr/>
          <p:nvPr/>
        </p:nvSpPr>
        <p:spPr>
          <a:xfrm rot="10800000" flipH="1">
            <a:off x="2640640" y="506911"/>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13"/>
          <p:cNvSpPr/>
          <p:nvPr/>
        </p:nvSpPr>
        <p:spPr>
          <a:xfrm rot="10800000" flipH="1">
            <a:off x="5191025" y="57472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13"/>
          <p:cNvSpPr/>
          <p:nvPr/>
        </p:nvSpPr>
        <p:spPr>
          <a:xfrm rot="10800000" flipH="1">
            <a:off x="1008804" y="502429"/>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13"/>
          <p:cNvSpPr/>
          <p:nvPr/>
        </p:nvSpPr>
        <p:spPr>
          <a:xfrm rot="10800000" flipH="1">
            <a:off x="829438" y="366302"/>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13"/>
          <p:cNvSpPr/>
          <p:nvPr/>
        </p:nvSpPr>
        <p:spPr>
          <a:xfrm rot="10800000" flipH="1">
            <a:off x="1557585" y="1005366"/>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13"/>
          <p:cNvSpPr/>
          <p:nvPr/>
        </p:nvSpPr>
        <p:spPr>
          <a:xfrm rot="10800000" flipH="1">
            <a:off x="312600" y="3113203"/>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13"/>
          <p:cNvSpPr/>
          <p:nvPr/>
        </p:nvSpPr>
        <p:spPr>
          <a:xfrm rot="10800000" flipH="1">
            <a:off x="1236567" y="3455779"/>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13"/>
          <p:cNvSpPr/>
          <p:nvPr/>
        </p:nvSpPr>
        <p:spPr>
          <a:xfrm rot="10800000" flipH="1">
            <a:off x="2426223" y="706668"/>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13"/>
          <p:cNvSpPr/>
          <p:nvPr/>
        </p:nvSpPr>
        <p:spPr>
          <a:xfrm rot="10800000" flipH="1">
            <a:off x="1303831" y="90596"/>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13"/>
          <p:cNvSpPr/>
          <p:nvPr/>
        </p:nvSpPr>
        <p:spPr>
          <a:xfrm rot="10800000" flipH="1">
            <a:off x="2516070" y="106292"/>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13"/>
          <p:cNvSpPr/>
          <p:nvPr/>
        </p:nvSpPr>
        <p:spPr>
          <a:xfrm rot="10800000" flipH="1">
            <a:off x="392694" y="5080827"/>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13"/>
          <p:cNvSpPr/>
          <p:nvPr/>
        </p:nvSpPr>
        <p:spPr>
          <a:xfrm rot="10800000" flipH="1">
            <a:off x="1233395" y="747701"/>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13"/>
          <p:cNvSpPr/>
          <p:nvPr/>
        </p:nvSpPr>
        <p:spPr>
          <a:xfrm rot="10800000" flipH="1">
            <a:off x="163763" y="5181670"/>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13"/>
          <p:cNvSpPr/>
          <p:nvPr/>
        </p:nvSpPr>
        <p:spPr>
          <a:xfrm rot="10800000" flipH="1">
            <a:off x="2265069" y="917375"/>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13"/>
          <p:cNvSpPr/>
          <p:nvPr/>
        </p:nvSpPr>
        <p:spPr>
          <a:xfrm rot="10800000" flipH="1">
            <a:off x="557536" y="2452375"/>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13"/>
          <p:cNvSpPr/>
          <p:nvPr/>
        </p:nvSpPr>
        <p:spPr>
          <a:xfrm rot="10800000" flipH="1">
            <a:off x="402805" y="1848173"/>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13"/>
          <p:cNvSpPr/>
          <p:nvPr/>
        </p:nvSpPr>
        <p:spPr>
          <a:xfrm rot="10800000" flipH="1">
            <a:off x="466638" y="1372058"/>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13"/>
          <p:cNvSpPr/>
          <p:nvPr/>
        </p:nvSpPr>
        <p:spPr>
          <a:xfrm rot="10800000" flipH="1">
            <a:off x="608399" y="5010963"/>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13"/>
          <p:cNvSpPr/>
          <p:nvPr/>
        </p:nvSpPr>
        <p:spPr>
          <a:xfrm rot="10800000" flipH="1">
            <a:off x="209837" y="4561510"/>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13"/>
          <p:cNvSpPr/>
          <p:nvPr/>
        </p:nvSpPr>
        <p:spPr>
          <a:xfrm rot="10800000" flipH="1">
            <a:off x="604180" y="2914539"/>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13"/>
          <p:cNvSpPr/>
          <p:nvPr/>
        </p:nvSpPr>
        <p:spPr>
          <a:xfrm rot="10800000" flipH="1">
            <a:off x="3159973" y="218565"/>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13"/>
          <p:cNvSpPr/>
          <p:nvPr/>
        </p:nvSpPr>
        <p:spPr>
          <a:xfrm rot="10800000" flipH="1">
            <a:off x="1150482" y="1289687"/>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13"/>
          <p:cNvSpPr/>
          <p:nvPr/>
        </p:nvSpPr>
        <p:spPr>
          <a:xfrm rot="10800000" flipH="1">
            <a:off x="2161021" y="363227"/>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13"/>
          <p:cNvSpPr/>
          <p:nvPr/>
        </p:nvSpPr>
        <p:spPr>
          <a:xfrm rot="10800000" flipH="1">
            <a:off x="3093750" y="632320"/>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13"/>
          <p:cNvSpPr/>
          <p:nvPr/>
        </p:nvSpPr>
        <p:spPr>
          <a:xfrm rot="10800000" flipH="1">
            <a:off x="1328691" y="1868822"/>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13"/>
          <p:cNvSpPr/>
          <p:nvPr/>
        </p:nvSpPr>
        <p:spPr>
          <a:xfrm rot="10800000" flipH="1">
            <a:off x="1591096" y="13499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13"/>
          <p:cNvSpPr/>
          <p:nvPr/>
        </p:nvSpPr>
        <p:spPr>
          <a:xfrm rot="10800000" flipH="1">
            <a:off x="2882367" y="899668"/>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13"/>
          <p:cNvSpPr/>
          <p:nvPr/>
        </p:nvSpPr>
        <p:spPr>
          <a:xfrm>
            <a:off x="1050286" y="5311983"/>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13"/>
          <p:cNvSpPr/>
          <p:nvPr/>
        </p:nvSpPr>
        <p:spPr>
          <a:xfrm>
            <a:off x="2212978" y="6366902"/>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13"/>
          <p:cNvSpPr/>
          <p:nvPr/>
        </p:nvSpPr>
        <p:spPr>
          <a:xfrm>
            <a:off x="1984903" y="6479379"/>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13"/>
          <p:cNvSpPr/>
          <p:nvPr/>
        </p:nvSpPr>
        <p:spPr>
          <a:xfrm>
            <a:off x="388040" y="5253718"/>
            <a:ext cx="18554" cy="18967"/>
          </a:xfrm>
          <a:custGeom>
            <a:avLst/>
            <a:gdLst/>
            <a:ahLst/>
            <a:cxnLst/>
            <a:rect l="l" t="t" r="r" b="b"/>
            <a:pathLst>
              <a:path w="12048" h="12316" extrusionOk="0">
                <a:moveTo>
                  <a:pt x="9" y="6358"/>
                </a:moveTo>
                <a:cubicBezTo>
                  <a:pt x="9" y="9666"/>
                  <a:pt x="2623" y="12402"/>
                  <a:pt x="5919" y="12517"/>
                </a:cubicBezTo>
                <a:cubicBezTo>
                  <a:pt x="9307" y="12517"/>
                  <a:pt x="12057" y="9757"/>
                  <a:pt x="12057" y="6358"/>
                </a:cubicBezTo>
                <a:cubicBezTo>
                  <a:pt x="12057" y="2960"/>
                  <a:pt x="9307" y="200"/>
                  <a:pt x="5919" y="200"/>
                </a:cubicBezTo>
                <a:cubicBezTo>
                  <a:pt x="2623" y="314"/>
                  <a:pt x="9" y="3051"/>
                  <a:pt x="9" y="6358"/>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13"/>
          <p:cNvSpPr/>
          <p:nvPr/>
        </p:nvSpPr>
        <p:spPr>
          <a:xfrm>
            <a:off x="1049585" y="5557676"/>
            <a:ext cx="110631" cy="110996"/>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13"/>
          <p:cNvSpPr/>
          <p:nvPr/>
        </p:nvSpPr>
        <p:spPr>
          <a:xfrm>
            <a:off x="2616880" y="6228313"/>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13"/>
          <p:cNvSpPr/>
          <p:nvPr/>
        </p:nvSpPr>
        <p:spPr>
          <a:xfrm>
            <a:off x="1763718" y="6239822"/>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13"/>
          <p:cNvSpPr/>
          <p:nvPr/>
        </p:nvSpPr>
        <p:spPr>
          <a:xfrm>
            <a:off x="746405" y="6205881"/>
            <a:ext cx="70802"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13"/>
          <p:cNvSpPr/>
          <p:nvPr/>
        </p:nvSpPr>
        <p:spPr>
          <a:xfrm>
            <a:off x="750089" y="6406457"/>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13"/>
          <p:cNvSpPr/>
          <p:nvPr/>
        </p:nvSpPr>
        <p:spPr>
          <a:xfrm>
            <a:off x="875715" y="6576391"/>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13"/>
          <p:cNvSpPr/>
          <p:nvPr/>
        </p:nvSpPr>
        <p:spPr>
          <a:xfrm>
            <a:off x="563937" y="6342415"/>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13"/>
          <p:cNvSpPr/>
          <p:nvPr/>
        </p:nvSpPr>
        <p:spPr>
          <a:xfrm>
            <a:off x="1960431" y="6201149"/>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13"/>
          <p:cNvSpPr/>
          <p:nvPr/>
        </p:nvSpPr>
        <p:spPr>
          <a:xfrm>
            <a:off x="2642627" y="6021132"/>
            <a:ext cx="24277" cy="24035"/>
          </a:xfrm>
          <a:custGeom>
            <a:avLst/>
            <a:gdLst/>
            <a:ahLst/>
            <a:cxnLst/>
            <a:rect l="l" t="t" r="r" b="b"/>
            <a:pathLst>
              <a:path w="15764" h="15607" extrusionOk="0">
                <a:moveTo>
                  <a:pt x="379" y="10398"/>
                </a:moveTo>
                <a:cubicBezTo>
                  <a:pt x="1789" y="14526"/>
                  <a:pt x="6245" y="16762"/>
                  <a:pt x="10382" y="15416"/>
                </a:cubicBezTo>
                <a:cubicBezTo>
                  <a:pt x="14451" y="14116"/>
                  <a:pt x="16702" y="9759"/>
                  <a:pt x="15407" y="5677"/>
                </a:cubicBezTo>
                <a:cubicBezTo>
                  <a:pt x="15407" y="5654"/>
                  <a:pt x="15384" y="5631"/>
                  <a:pt x="15384" y="5608"/>
                </a:cubicBezTo>
                <a:cubicBezTo>
                  <a:pt x="14088" y="1525"/>
                  <a:pt x="9745" y="-733"/>
                  <a:pt x="5676" y="567"/>
                </a:cubicBezTo>
                <a:cubicBezTo>
                  <a:pt x="5653" y="567"/>
                  <a:pt x="5631" y="590"/>
                  <a:pt x="5608" y="590"/>
                </a:cubicBezTo>
                <a:cubicBezTo>
                  <a:pt x="1516" y="1776"/>
                  <a:pt x="-871" y="6064"/>
                  <a:pt x="311" y="10193"/>
                </a:cubicBezTo>
                <a:cubicBezTo>
                  <a:pt x="334" y="10261"/>
                  <a:pt x="356" y="10329"/>
                  <a:pt x="379" y="10398"/>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13"/>
          <p:cNvSpPr/>
          <p:nvPr/>
        </p:nvSpPr>
        <p:spPr>
          <a:xfrm>
            <a:off x="1459102" y="6477449"/>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13"/>
          <p:cNvSpPr/>
          <p:nvPr/>
        </p:nvSpPr>
        <p:spPr>
          <a:xfrm>
            <a:off x="2578834" y="6470845"/>
            <a:ext cx="27583" cy="27836"/>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13"/>
          <p:cNvSpPr/>
          <p:nvPr/>
        </p:nvSpPr>
        <p:spPr>
          <a:xfrm>
            <a:off x="683439" y="6017915"/>
            <a:ext cx="73504" cy="73430"/>
          </a:xfrm>
          <a:custGeom>
            <a:avLst/>
            <a:gdLst/>
            <a:ahLst/>
            <a:cxnLst/>
            <a:rect l="l" t="t" r="r" b="b"/>
            <a:pathLst>
              <a:path w="47730" h="47682" extrusionOk="0">
                <a:moveTo>
                  <a:pt x="1105" y="31189"/>
                </a:moveTo>
                <a:cubicBezTo>
                  <a:pt x="4469" y="43323"/>
                  <a:pt x="16995" y="50417"/>
                  <a:pt x="29090" y="47041"/>
                </a:cubicBezTo>
                <a:cubicBezTo>
                  <a:pt x="29704" y="46882"/>
                  <a:pt x="30295" y="46699"/>
                  <a:pt x="30886" y="46471"/>
                </a:cubicBezTo>
                <a:cubicBezTo>
                  <a:pt x="43003" y="43209"/>
                  <a:pt x="50210" y="30710"/>
                  <a:pt x="46959" y="18531"/>
                </a:cubicBezTo>
                <a:cubicBezTo>
                  <a:pt x="46777" y="17869"/>
                  <a:pt x="46572" y="17231"/>
                  <a:pt x="46345" y="16592"/>
                </a:cubicBezTo>
                <a:cubicBezTo>
                  <a:pt x="42139" y="4184"/>
                  <a:pt x="28817" y="-2613"/>
                  <a:pt x="16336" y="1310"/>
                </a:cubicBezTo>
                <a:cubicBezTo>
                  <a:pt x="3992" y="5438"/>
                  <a:pt x="-2783" y="18736"/>
                  <a:pt x="1105" y="31189"/>
                </a:cubicBezTo>
                <a:close/>
              </a:path>
            </a:pathLst>
          </a:custGeom>
          <a:solidFill>
            <a:srgbClr val="E9E0D4">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13"/>
          <p:cNvSpPr/>
          <p:nvPr/>
        </p:nvSpPr>
        <p:spPr>
          <a:xfrm>
            <a:off x="2356245" y="6305686"/>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13"/>
          <p:cNvSpPr/>
          <p:nvPr/>
        </p:nvSpPr>
        <p:spPr>
          <a:xfrm>
            <a:off x="1583247" y="6023630"/>
            <a:ext cx="50286" cy="50457"/>
          </a:xfrm>
          <a:custGeom>
            <a:avLst/>
            <a:gdLst/>
            <a:ahLst/>
            <a:cxnLst/>
            <a:rect l="l" t="t" r="r" b="b"/>
            <a:pathLst>
              <a:path w="32653" h="32764" extrusionOk="0">
                <a:moveTo>
                  <a:pt x="769" y="21500"/>
                </a:moveTo>
                <a:cubicBezTo>
                  <a:pt x="3497" y="30111"/>
                  <a:pt x="12636" y="34900"/>
                  <a:pt x="21229" y="32220"/>
                </a:cubicBezTo>
                <a:cubicBezTo>
                  <a:pt x="29845" y="29390"/>
                  <a:pt x="34597" y="20150"/>
                  <a:pt x="31914" y="11465"/>
                </a:cubicBezTo>
                <a:cubicBezTo>
                  <a:pt x="29004" y="2914"/>
                  <a:pt x="19819" y="-1741"/>
                  <a:pt x="11226" y="973"/>
                </a:cubicBezTo>
                <a:cubicBezTo>
                  <a:pt x="2724" y="3799"/>
                  <a:pt x="-1914" y="12940"/>
                  <a:pt x="769" y="21500"/>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13"/>
          <p:cNvSpPr/>
          <p:nvPr/>
        </p:nvSpPr>
        <p:spPr>
          <a:xfrm>
            <a:off x="2638161" y="6142133"/>
            <a:ext cx="14755" cy="14789"/>
          </a:xfrm>
          <a:custGeom>
            <a:avLst/>
            <a:gdLst/>
            <a:ahLst/>
            <a:cxnLst/>
            <a:rect l="l" t="t" r="r" b="b"/>
            <a:pathLst>
              <a:path w="9581" h="9603" extrusionOk="0">
                <a:moveTo>
                  <a:pt x="295" y="6415"/>
                </a:moveTo>
                <a:cubicBezTo>
                  <a:pt x="1068" y="8924"/>
                  <a:pt x="3705" y="10348"/>
                  <a:pt x="6206" y="9609"/>
                </a:cubicBezTo>
                <a:cubicBezTo>
                  <a:pt x="8729" y="8740"/>
                  <a:pt x="10139" y="6028"/>
                  <a:pt x="9389" y="3450"/>
                </a:cubicBezTo>
                <a:cubicBezTo>
                  <a:pt x="8548" y="946"/>
                  <a:pt x="5820" y="-395"/>
                  <a:pt x="3341" y="456"/>
                </a:cubicBezTo>
                <a:cubicBezTo>
                  <a:pt x="3296" y="467"/>
                  <a:pt x="3274" y="476"/>
                  <a:pt x="3251" y="485"/>
                </a:cubicBezTo>
                <a:cubicBezTo>
                  <a:pt x="841" y="1215"/>
                  <a:pt x="-523" y="3760"/>
                  <a:pt x="204" y="6171"/>
                </a:cubicBezTo>
                <a:cubicBezTo>
                  <a:pt x="250" y="6253"/>
                  <a:pt x="273" y="6336"/>
                  <a:pt x="295" y="6415"/>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13"/>
          <p:cNvSpPr/>
          <p:nvPr/>
        </p:nvSpPr>
        <p:spPr>
          <a:xfrm>
            <a:off x="1872080" y="6502306"/>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13"/>
          <p:cNvSpPr/>
          <p:nvPr/>
        </p:nvSpPr>
        <p:spPr>
          <a:xfrm>
            <a:off x="2218186" y="6430783"/>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13"/>
          <p:cNvSpPr/>
          <p:nvPr/>
        </p:nvSpPr>
        <p:spPr>
          <a:xfrm>
            <a:off x="445665" y="5125629"/>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13"/>
          <p:cNvSpPr/>
          <p:nvPr/>
        </p:nvSpPr>
        <p:spPr>
          <a:xfrm>
            <a:off x="1745985" y="6176472"/>
            <a:ext cx="38774" cy="39039"/>
          </a:xfrm>
          <a:custGeom>
            <a:avLst/>
            <a:gdLst/>
            <a:ahLst/>
            <a:cxnLst/>
            <a:rect l="l" t="t" r="r" b="b"/>
            <a:pathLst>
              <a:path w="25178" h="25350" extrusionOk="0">
                <a:moveTo>
                  <a:pt x="652" y="16749"/>
                </a:moveTo>
                <a:cubicBezTo>
                  <a:pt x="2812" y="23395"/>
                  <a:pt x="9905" y="27056"/>
                  <a:pt x="16566" y="24960"/>
                </a:cubicBezTo>
                <a:cubicBezTo>
                  <a:pt x="23136" y="22809"/>
                  <a:pt x="26705" y="15727"/>
                  <a:pt x="24568" y="9142"/>
                </a:cubicBezTo>
                <a:cubicBezTo>
                  <a:pt x="24545" y="9092"/>
                  <a:pt x="24545" y="9042"/>
                  <a:pt x="24523" y="8994"/>
                </a:cubicBezTo>
                <a:cubicBezTo>
                  <a:pt x="22454" y="2384"/>
                  <a:pt x="15429" y="-1295"/>
                  <a:pt x="8859" y="778"/>
                </a:cubicBezTo>
                <a:cubicBezTo>
                  <a:pt x="8836" y="780"/>
                  <a:pt x="8836" y="780"/>
                  <a:pt x="8836" y="783"/>
                </a:cubicBezTo>
                <a:cubicBezTo>
                  <a:pt x="2244" y="2819"/>
                  <a:pt x="-1462" y="9838"/>
                  <a:pt x="561" y="16461"/>
                </a:cubicBezTo>
                <a:cubicBezTo>
                  <a:pt x="584" y="16557"/>
                  <a:pt x="630" y="16653"/>
                  <a:pt x="652" y="16749"/>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13"/>
          <p:cNvSpPr/>
          <p:nvPr/>
        </p:nvSpPr>
        <p:spPr>
          <a:xfrm>
            <a:off x="1381927" y="6456258"/>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13"/>
          <p:cNvSpPr/>
          <p:nvPr/>
        </p:nvSpPr>
        <p:spPr>
          <a:xfrm>
            <a:off x="2328466" y="6054307"/>
            <a:ext cx="45764" cy="46121"/>
          </a:xfrm>
          <a:custGeom>
            <a:avLst/>
            <a:gdLst/>
            <a:ahLst/>
            <a:cxnLst/>
            <a:rect l="l" t="t" r="r" b="b"/>
            <a:pathLst>
              <a:path w="29717" h="29949" extrusionOk="0">
                <a:moveTo>
                  <a:pt x="744" y="19840"/>
                </a:moveTo>
                <a:cubicBezTo>
                  <a:pt x="3222" y="27638"/>
                  <a:pt x="11543" y="31935"/>
                  <a:pt x="19318" y="29440"/>
                </a:cubicBezTo>
                <a:cubicBezTo>
                  <a:pt x="19340" y="29433"/>
                  <a:pt x="19363" y="29426"/>
                  <a:pt x="19386" y="29419"/>
                </a:cubicBezTo>
                <a:cubicBezTo>
                  <a:pt x="27070" y="27084"/>
                  <a:pt x="31435" y="18934"/>
                  <a:pt x="29093" y="11218"/>
                </a:cubicBezTo>
                <a:cubicBezTo>
                  <a:pt x="29048" y="11049"/>
                  <a:pt x="28980" y="10883"/>
                  <a:pt x="28934" y="10716"/>
                </a:cubicBezTo>
                <a:cubicBezTo>
                  <a:pt x="26570" y="2881"/>
                  <a:pt x="18295" y="-1536"/>
                  <a:pt x="10497" y="845"/>
                </a:cubicBezTo>
                <a:cubicBezTo>
                  <a:pt x="10429" y="865"/>
                  <a:pt x="10361" y="886"/>
                  <a:pt x="10293" y="909"/>
                </a:cubicBezTo>
                <a:cubicBezTo>
                  <a:pt x="2472" y="3513"/>
                  <a:pt x="-1802" y="11968"/>
                  <a:pt x="744" y="19840"/>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13"/>
          <p:cNvSpPr/>
          <p:nvPr/>
        </p:nvSpPr>
        <p:spPr>
          <a:xfrm>
            <a:off x="1676949" y="6395197"/>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13"/>
          <p:cNvSpPr/>
          <p:nvPr/>
        </p:nvSpPr>
        <p:spPr>
          <a:xfrm>
            <a:off x="2726072" y="6576112"/>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13"/>
          <p:cNvSpPr/>
          <p:nvPr/>
        </p:nvSpPr>
        <p:spPr>
          <a:xfrm>
            <a:off x="2422932" y="6267862"/>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13"/>
          <p:cNvSpPr/>
          <p:nvPr/>
        </p:nvSpPr>
        <p:spPr>
          <a:xfrm>
            <a:off x="1512922" y="6039109"/>
            <a:ext cx="166905" cy="167441"/>
          </a:xfrm>
          <a:custGeom>
            <a:avLst/>
            <a:gdLst/>
            <a:ahLst/>
            <a:cxnLst/>
            <a:rect l="l" t="t" r="r" b="b"/>
            <a:pathLst>
              <a:path w="108380" h="108728" extrusionOk="0">
                <a:moveTo>
                  <a:pt x="2754" y="71442"/>
                </a:moveTo>
                <a:cubicBezTo>
                  <a:pt x="11756" y="99766"/>
                  <a:pt x="41947" y="115401"/>
                  <a:pt x="70182" y="106369"/>
                </a:cubicBezTo>
                <a:cubicBezTo>
                  <a:pt x="70433" y="106285"/>
                  <a:pt x="70705" y="106198"/>
                  <a:pt x="70955" y="106111"/>
                </a:cubicBezTo>
                <a:cubicBezTo>
                  <a:pt x="99100" y="97239"/>
                  <a:pt x="114763" y="67152"/>
                  <a:pt x="105920" y="38911"/>
                </a:cubicBezTo>
                <a:cubicBezTo>
                  <a:pt x="105783" y="38500"/>
                  <a:pt x="105647" y="38092"/>
                  <a:pt x="105511" y="37686"/>
                </a:cubicBezTo>
                <a:cubicBezTo>
                  <a:pt x="96508" y="9362"/>
                  <a:pt x="66318" y="-6273"/>
                  <a:pt x="38082" y="2759"/>
                </a:cubicBezTo>
                <a:cubicBezTo>
                  <a:pt x="37832" y="2843"/>
                  <a:pt x="37559" y="2930"/>
                  <a:pt x="37309" y="3017"/>
                </a:cubicBezTo>
                <a:cubicBezTo>
                  <a:pt x="9006" y="12211"/>
                  <a:pt x="-6522" y="42688"/>
                  <a:pt x="2640" y="71091"/>
                </a:cubicBezTo>
                <a:cubicBezTo>
                  <a:pt x="2686" y="71210"/>
                  <a:pt x="2708" y="71326"/>
                  <a:pt x="2754" y="7144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13"/>
          <p:cNvSpPr/>
          <p:nvPr/>
        </p:nvSpPr>
        <p:spPr>
          <a:xfrm>
            <a:off x="2353012" y="5991051"/>
            <a:ext cx="50618" cy="50785"/>
          </a:xfrm>
          <a:custGeom>
            <a:avLst/>
            <a:gdLst/>
            <a:ahLst/>
            <a:cxnLst/>
            <a:rect l="l" t="t" r="r" b="b"/>
            <a:pathLst>
              <a:path w="32869" h="32977" extrusionOk="0">
                <a:moveTo>
                  <a:pt x="757" y="21707"/>
                </a:moveTo>
                <a:cubicBezTo>
                  <a:pt x="3576" y="30351"/>
                  <a:pt x="12783" y="35118"/>
                  <a:pt x="21445" y="32426"/>
                </a:cubicBezTo>
                <a:cubicBezTo>
                  <a:pt x="30061" y="29598"/>
                  <a:pt x="34812" y="20361"/>
                  <a:pt x="32130" y="11671"/>
                </a:cubicBezTo>
                <a:cubicBezTo>
                  <a:pt x="29311" y="3026"/>
                  <a:pt x="20103" y="-1741"/>
                  <a:pt x="11442" y="951"/>
                </a:cubicBezTo>
                <a:cubicBezTo>
                  <a:pt x="2826" y="3779"/>
                  <a:pt x="-1926" y="13016"/>
                  <a:pt x="757" y="21707"/>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13"/>
          <p:cNvSpPr/>
          <p:nvPr/>
        </p:nvSpPr>
        <p:spPr>
          <a:xfrm>
            <a:off x="817456" y="4330814"/>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13"/>
          <p:cNvSpPr/>
          <p:nvPr/>
        </p:nvSpPr>
        <p:spPr>
          <a:xfrm>
            <a:off x="1235310" y="4463290"/>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13"/>
          <p:cNvSpPr/>
          <p:nvPr/>
        </p:nvSpPr>
        <p:spPr>
          <a:xfrm>
            <a:off x="2160834" y="629453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13"/>
          <p:cNvSpPr/>
          <p:nvPr/>
        </p:nvSpPr>
        <p:spPr>
          <a:xfrm>
            <a:off x="352424" y="4678664"/>
            <a:ext cx="12810" cy="12630"/>
          </a:xfrm>
          <a:custGeom>
            <a:avLst/>
            <a:gdLst/>
            <a:ahLst/>
            <a:cxnLst/>
            <a:rect l="l" t="t" r="r" b="b"/>
            <a:pathLst>
              <a:path w="8318" h="8201" extrusionOk="0">
                <a:moveTo>
                  <a:pt x="159" y="5452"/>
                </a:moveTo>
                <a:cubicBezTo>
                  <a:pt x="795" y="7619"/>
                  <a:pt x="3069" y="8873"/>
                  <a:pt x="5228" y="8235"/>
                </a:cubicBezTo>
                <a:cubicBezTo>
                  <a:pt x="5296" y="8212"/>
                  <a:pt x="5342" y="8212"/>
                  <a:pt x="5387" y="8189"/>
                </a:cubicBezTo>
                <a:cubicBezTo>
                  <a:pt x="7547" y="7551"/>
                  <a:pt x="8798" y="5270"/>
                  <a:pt x="8161" y="3103"/>
                </a:cubicBezTo>
                <a:cubicBezTo>
                  <a:pt x="8138" y="3035"/>
                  <a:pt x="8138" y="2989"/>
                  <a:pt x="8116" y="2943"/>
                </a:cubicBezTo>
                <a:cubicBezTo>
                  <a:pt x="7365" y="799"/>
                  <a:pt x="5024" y="-318"/>
                  <a:pt x="2910" y="434"/>
                </a:cubicBezTo>
                <a:cubicBezTo>
                  <a:pt x="2887" y="434"/>
                  <a:pt x="2887" y="434"/>
                  <a:pt x="2887" y="434"/>
                </a:cubicBezTo>
                <a:cubicBezTo>
                  <a:pt x="773" y="1096"/>
                  <a:pt x="-432" y="3308"/>
                  <a:pt x="159" y="5452"/>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13"/>
          <p:cNvSpPr/>
          <p:nvPr/>
        </p:nvSpPr>
        <p:spPr>
          <a:xfrm>
            <a:off x="1456767" y="6420059"/>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13"/>
          <p:cNvSpPr/>
          <p:nvPr/>
        </p:nvSpPr>
        <p:spPr>
          <a:xfrm>
            <a:off x="2141111" y="6413092"/>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13"/>
          <p:cNvSpPr/>
          <p:nvPr/>
        </p:nvSpPr>
        <p:spPr>
          <a:xfrm>
            <a:off x="200000" y="5470501"/>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13"/>
          <p:cNvSpPr/>
          <p:nvPr/>
        </p:nvSpPr>
        <p:spPr>
          <a:xfrm>
            <a:off x="483572" y="5113702"/>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13"/>
          <p:cNvSpPr/>
          <p:nvPr/>
        </p:nvSpPr>
        <p:spPr>
          <a:xfrm>
            <a:off x="2568182" y="6550306"/>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13"/>
          <p:cNvSpPr/>
          <p:nvPr/>
        </p:nvSpPr>
        <p:spPr>
          <a:xfrm>
            <a:off x="1466003" y="6409004"/>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13"/>
          <p:cNvSpPr/>
          <p:nvPr/>
        </p:nvSpPr>
        <p:spPr>
          <a:xfrm>
            <a:off x="1608030" y="50989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13"/>
          <p:cNvSpPr txBox="1">
            <a:spLocks noGrp="1"/>
          </p:cNvSpPr>
          <p:nvPr>
            <p:ph type="subTitle" idx="3"/>
          </p:nvPr>
        </p:nvSpPr>
        <p:spPr>
          <a:xfrm>
            <a:off x="4713302" y="4020675"/>
            <a:ext cx="26589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122" name="Google Shape;2122;p13"/>
          <p:cNvSpPr txBox="1">
            <a:spLocks noGrp="1"/>
          </p:cNvSpPr>
          <p:nvPr>
            <p:ph type="subTitle" idx="4"/>
          </p:nvPr>
        </p:nvSpPr>
        <p:spPr>
          <a:xfrm>
            <a:off x="8237552" y="4020675"/>
            <a:ext cx="26586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123" name="Google Shape;2123;p13"/>
          <p:cNvSpPr txBox="1">
            <a:spLocks noGrp="1"/>
          </p:cNvSpPr>
          <p:nvPr>
            <p:ph type="title"/>
          </p:nvPr>
        </p:nvSpPr>
        <p:spPr>
          <a:xfrm>
            <a:off x="1189050" y="6695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124" name="Google Shape;2124;p13"/>
          <p:cNvSpPr txBox="1">
            <a:spLocks noGrp="1"/>
          </p:cNvSpPr>
          <p:nvPr>
            <p:ph type="body" idx="5"/>
          </p:nvPr>
        </p:nvSpPr>
        <p:spPr>
          <a:xfrm>
            <a:off x="4713300" y="44471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125" name="Google Shape;2125;p13"/>
          <p:cNvSpPr txBox="1">
            <a:spLocks noGrp="1"/>
          </p:cNvSpPr>
          <p:nvPr>
            <p:ph type="body" idx="6"/>
          </p:nvPr>
        </p:nvSpPr>
        <p:spPr>
          <a:xfrm>
            <a:off x="8237550" y="44339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grpSp>
        <p:nvGrpSpPr>
          <p:cNvPr id="2126" name="Google Shape;2126;p13"/>
          <p:cNvGrpSpPr/>
          <p:nvPr/>
        </p:nvGrpSpPr>
        <p:grpSpPr>
          <a:xfrm flipH="1">
            <a:off x="5885044" y="61159"/>
            <a:ext cx="6255214" cy="6614415"/>
            <a:chOff x="259369" y="191459"/>
            <a:chExt cx="6255214" cy="6614415"/>
          </a:xfrm>
        </p:grpSpPr>
        <p:sp>
          <p:nvSpPr>
            <p:cNvPr id="2127" name="Google Shape;2127;p13"/>
            <p:cNvSpPr/>
            <p:nvPr/>
          </p:nvSpPr>
          <p:spPr>
            <a:xfrm rot="10800000" flipH="1">
              <a:off x="6435461" y="252845"/>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13"/>
            <p:cNvSpPr/>
            <p:nvPr/>
          </p:nvSpPr>
          <p:spPr>
            <a:xfrm rot="10800000" flipH="1">
              <a:off x="2434516" y="1225761"/>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13"/>
            <p:cNvSpPr/>
            <p:nvPr/>
          </p:nvSpPr>
          <p:spPr>
            <a:xfrm rot="10800000" flipH="1">
              <a:off x="3175702" y="833181"/>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13"/>
            <p:cNvSpPr/>
            <p:nvPr/>
          </p:nvSpPr>
          <p:spPr>
            <a:xfrm rot="10800000" flipH="1">
              <a:off x="1185752" y="1293936"/>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13"/>
            <p:cNvSpPr/>
            <p:nvPr/>
          </p:nvSpPr>
          <p:spPr>
            <a:xfrm rot="10800000" flipH="1">
              <a:off x="3203380" y="1361759"/>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13"/>
            <p:cNvSpPr/>
            <p:nvPr/>
          </p:nvSpPr>
          <p:spPr>
            <a:xfrm rot="10800000" flipH="1">
              <a:off x="5395569" y="629587"/>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13"/>
            <p:cNvSpPr/>
            <p:nvPr/>
          </p:nvSpPr>
          <p:spPr>
            <a:xfrm rot="10800000" flipH="1">
              <a:off x="1913931" y="827296"/>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13"/>
            <p:cNvSpPr/>
            <p:nvPr/>
          </p:nvSpPr>
          <p:spPr>
            <a:xfrm rot="10800000" flipH="1">
              <a:off x="488217" y="6706596"/>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13"/>
            <p:cNvSpPr/>
            <p:nvPr/>
          </p:nvSpPr>
          <p:spPr>
            <a:xfrm rot="10800000" flipH="1">
              <a:off x="1185051" y="992042"/>
              <a:ext cx="110631" cy="110995"/>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13"/>
            <p:cNvSpPr/>
            <p:nvPr/>
          </p:nvSpPr>
          <p:spPr>
            <a:xfrm rot="10800000" flipH="1">
              <a:off x="5799471" y="676828"/>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13"/>
            <p:cNvSpPr/>
            <p:nvPr/>
          </p:nvSpPr>
          <p:spPr>
            <a:xfrm rot="10800000" flipH="1">
              <a:off x="4946309" y="766627"/>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13"/>
            <p:cNvSpPr/>
            <p:nvPr/>
          </p:nvSpPr>
          <p:spPr>
            <a:xfrm rot="10800000" flipH="1">
              <a:off x="259369" y="3881957"/>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13"/>
            <p:cNvSpPr/>
            <p:nvPr/>
          </p:nvSpPr>
          <p:spPr>
            <a:xfrm rot="10800000" flipH="1">
              <a:off x="3928996" y="768761"/>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13"/>
            <p:cNvSpPr/>
            <p:nvPr/>
          </p:nvSpPr>
          <p:spPr>
            <a:xfrm rot="10800000" flipH="1">
              <a:off x="679117" y="778474"/>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13"/>
            <p:cNvSpPr/>
            <p:nvPr/>
          </p:nvSpPr>
          <p:spPr>
            <a:xfrm rot="10800000" flipH="1">
              <a:off x="1478818" y="4301133"/>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13"/>
            <p:cNvSpPr/>
            <p:nvPr/>
          </p:nvSpPr>
          <p:spPr>
            <a:xfrm rot="10800000" flipH="1">
              <a:off x="752030" y="405661"/>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13"/>
            <p:cNvSpPr/>
            <p:nvPr/>
          </p:nvSpPr>
          <p:spPr>
            <a:xfrm rot="10800000" flipH="1">
              <a:off x="1158326" y="2985097"/>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13"/>
            <p:cNvSpPr/>
            <p:nvPr/>
          </p:nvSpPr>
          <p:spPr>
            <a:xfrm rot="10800000" flipH="1">
              <a:off x="754335" y="3606133"/>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13"/>
            <p:cNvSpPr/>
            <p:nvPr/>
          </p:nvSpPr>
          <p:spPr>
            <a:xfrm rot="10800000" flipH="1">
              <a:off x="804743" y="722907"/>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13"/>
            <p:cNvSpPr/>
            <p:nvPr/>
          </p:nvSpPr>
          <p:spPr>
            <a:xfrm rot="10800000" flipH="1">
              <a:off x="3746528" y="592399"/>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13"/>
            <p:cNvSpPr/>
            <p:nvPr/>
          </p:nvSpPr>
          <p:spPr>
            <a:xfrm rot="10800000" flipH="1">
              <a:off x="790645" y="5776695"/>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13"/>
            <p:cNvSpPr/>
            <p:nvPr/>
          </p:nvSpPr>
          <p:spPr>
            <a:xfrm rot="10800000" flipH="1">
              <a:off x="798983" y="4118054"/>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13"/>
            <p:cNvSpPr/>
            <p:nvPr/>
          </p:nvSpPr>
          <p:spPr>
            <a:xfrm rot="10800000" flipH="1">
              <a:off x="5143022" y="708692"/>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13"/>
            <p:cNvSpPr/>
            <p:nvPr/>
          </p:nvSpPr>
          <p:spPr>
            <a:xfrm rot="10800000" flipH="1">
              <a:off x="829546" y="6427245"/>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13"/>
            <p:cNvSpPr/>
            <p:nvPr/>
          </p:nvSpPr>
          <p:spPr>
            <a:xfrm rot="-9716833" flipH="1">
              <a:off x="886039" y="5503404"/>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13"/>
            <p:cNvSpPr/>
            <p:nvPr/>
          </p:nvSpPr>
          <p:spPr>
            <a:xfrm rot="10800000" flipH="1">
              <a:off x="1388130" y="817762"/>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13"/>
            <p:cNvSpPr/>
            <p:nvPr/>
          </p:nvSpPr>
          <p:spPr>
            <a:xfrm rot="10800000" flipH="1">
              <a:off x="2855192" y="1058165"/>
              <a:ext cx="27583" cy="27835"/>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13"/>
            <p:cNvSpPr/>
            <p:nvPr/>
          </p:nvSpPr>
          <p:spPr>
            <a:xfrm rot="10800000" flipH="1">
              <a:off x="720648" y="5895030"/>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13"/>
            <p:cNvSpPr/>
            <p:nvPr/>
          </p:nvSpPr>
          <p:spPr>
            <a:xfrm rot="10800000" flipH="1">
              <a:off x="1330416" y="581658"/>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13"/>
            <p:cNvSpPr/>
            <p:nvPr/>
          </p:nvSpPr>
          <p:spPr>
            <a:xfrm rot="10800000" flipH="1">
              <a:off x="994555" y="6357046"/>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13"/>
            <p:cNvSpPr/>
            <p:nvPr/>
          </p:nvSpPr>
          <p:spPr>
            <a:xfrm rot="10800000" flipH="1">
              <a:off x="1179733" y="4453475"/>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13"/>
            <p:cNvSpPr/>
            <p:nvPr/>
          </p:nvSpPr>
          <p:spPr>
            <a:xfrm rot="10800000" flipH="1">
              <a:off x="1464383" y="452906"/>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13"/>
            <p:cNvSpPr/>
            <p:nvPr/>
          </p:nvSpPr>
          <p:spPr>
            <a:xfrm rot="10800000" flipH="1">
              <a:off x="5538836" y="698774"/>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13"/>
            <p:cNvSpPr/>
            <p:nvPr/>
          </p:nvSpPr>
          <p:spPr>
            <a:xfrm rot="10800000" flipH="1">
              <a:off x="1050273" y="5650106"/>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13"/>
            <p:cNvSpPr/>
            <p:nvPr/>
          </p:nvSpPr>
          <p:spPr>
            <a:xfrm rot="10800000" flipH="1">
              <a:off x="1033761" y="5908249"/>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13"/>
            <p:cNvSpPr/>
            <p:nvPr/>
          </p:nvSpPr>
          <p:spPr>
            <a:xfrm rot="10800000" flipH="1">
              <a:off x="606764" y="4090935"/>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13"/>
            <p:cNvSpPr/>
            <p:nvPr/>
          </p:nvSpPr>
          <p:spPr>
            <a:xfrm rot="10800000" flipH="1">
              <a:off x="727931" y="6657609"/>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13"/>
            <p:cNvSpPr/>
            <p:nvPr/>
          </p:nvSpPr>
          <p:spPr>
            <a:xfrm rot="10800000" flipH="1">
              <a:off x="557959" y="5384316"/>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13"/>
            <p:cNvSpPr/>
            <p:nvPr/>
          </p:nvSpPr>
          <p:spPr>
            <a:xfrm rot="10800000" flipH="1">
              <a:off x="2955946" y="911078"/>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13"/>
            <p:cNvSpPr/>
            <p:nvPr/>
          </p:nvSpPr>
          <p:spPr>
            <a:xfrm rot="10800000" flipH="1">
              <a:off x="1006973" y="5155629"/>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13"/>
            <p:cNvSpPr/>
            <p:nvPr/>
          </p:nvSpPr>
          <p:spPr>
            <a:xfrm rot="10800000" flipH="1">
              <a:off x="1742111" y="355833"/>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13"/>
            <p:cNvSpPr/>
            <p:nvPr/>
          </p:nvSpPr>
          <p:spPr>
            <a:xfrm rot="10800000" flipH="1">
              <a:off x="1904069" y="441760"/>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13"/>
            <p:cNvSpPr/>
            <p:nvPr/>
          </p:nvSpPr>
          <p:spPr>
            <a:xfrm rot="10800000" flipH="1">
              <a:off x="480450" y="6174374"/>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13"/>
            <p:cNvSpPr/>
            <p:nvPr/>
          </p:nvSpPr>
          <p:spPr>
            <a:xfrm rot="10800000" flipH="1">
              <a:off x="441727" y="652160"/>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13"/>
            <p:cNvSpPr/>
            <p:nvPr/>
          </p:nvSpPr>
          <p:spPr>
            <a:xfrm rot="10800000" flipH="1">
              <a:off x="1235151" y="3856892"/>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13"/>
            <p:cNvSpPr/>
            <p:nvPr/>
          </p:nvSpPr>
          <p:spPr>
            <a:xfrm rot="10800000" flipH="1">
              <a:off x="1801108" y="772138"/>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13"/>
            <p:cNvSpPr/>
            <p:nvPr/>
          </p:nvSpPr>
          <p:spPr>
            <a:xfrm rot="10800000" flipH="1">
              <a:off x="1022755" y="4166098"/>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13"/>
            <p:cNvSpPr/>
            <p:nvPr/>
          </p:nvSpPr>
          <p:spPr>
            <a:xfrm rot="10800000" flipH="1">
              <a:off x="2494544" y="1049415"/>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13"/>
            <p:cNvSpPr/>
            <p:nvPr/>
          </p:nvSpPr>
          <p:spPr>
            <a:xfrm rot="10800000" flipH="1">
              <a:off x="581131" y="1414223"/>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13"/>
            <p:cNvSpPr/>
            <p:nvPr/>
          </p:nvSpPr>
          <p:spPr>
            <a:xfrm rot="10800000" flipH="1">
              <a:off x="858999" y="6648261"/>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13"/>
            <p:cNvSpPr/>
            <p:nvPr/>
          </p:nvSpPr>
          <p:spPr>
            <a:xfrm rot="10800000" flipH="1">
              <a:off x="1310955" y="853049"/>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13"/>
            <p:cNvSpPr/>
            <p:nvPr/>
          </p:nvSpPr>
          <p:spPr>
            <a:xfrm rot="10800000" flipH="1">
              <a:off x="559153" y="678974"/>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13"/>
            <p:cNvSpPr/>
            <p:nvPr/>
          </p:nvSpPr>
          <p:spPr>
            <a:xfrm rot="10800000" flipH="1">
              <a:off x="706582" y="4883567"/>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13"/>
            <p:cNvSpPr/>
            <p:nvPr/>
          </p:nvSpPr>
          <p:spPr>
            <a:xfrm rot="10800000" flipH="1">
              <a:off x="2818542" y="191459"/>
              <a:ext cx="15454" cy="15494"/>
            </a:xfrm>
            <a:custGeom>
              <a:avLst/>
              <a:gdLst/>
              <a:ahLst/>
              <a:cxnLst/>
              <a:rect l="l" t="t" r="r" b="b"/>
              <a:pathLst>
                <a:path w="10035" h="10061" extrusionOk="0">
                  <a:moveTo>
                    <a:pt x="283" y="6856"/>
                  </a:moveTo>
                  <a:cubicBezTo>
                    <a:pt x="1238" y="9429"/>
                    <a:pt x="4011" y="10820"/>
                    <a:pt x="6648" y="10049"/>
                  </a:cubicBezTo>
                  <a:cubicBezTo>
                    <a:pt x="9217" y="9084"/>
                    <a:pt x="10604" y="6299"/>
                    <a:pt x="9831" y="3663"/>
                  </a:cubicBezTo>
                  <a:cubicBezTo>
                    <a:pt x="8967" y="1028"/>
                    <a:pt x="6148" y="-411"/>
                    <a:pt x="3534" y="449"/>
                  </a:cubicBezTo>
                  <a:cubicBezTo>
                    <a:pt x="3511" y="456"/>
                    <a:pt x="3488" y="462"/>
                    <a:pt x="3466" y="469"/>
                  </a:cubicBezTo>
                  <a:cubicBezTo>
                    <a:pt x="829" y="1329"/>
                    <a:pt x="-604" y="4162"/>
                    <a:pt x="260" y="6796"/>
                  </a:cubicBezTo>
                  <a:cubicBezTo>
                    <a:pt x="260" y="6817"/>
                    <a:pt x="283" y="6835"/>
                    <a:pt x="283" y="6856"/>
                  </a:cubicBezTo>
                  <a:close/>
                </a:path>
              </a:pathLst>
            </a:custGeom>
            <a:solidFill>
              <a:srgbClr val="E2D8BD">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13"/>
            <p:cNvSpPr/>
            <p:nvPr/>
          </p:nvSpPr>
          <p:spPr>
            <a:xfrm rot="10800000" flipH="1">
              <a:off x="415421" y="5802782"/>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13"/>
            <p:cNvSpPr/>
            <p:nvPr/>
          </p:nvSpPr>
          <p:spPr>
            <a:xfrm rot="10800000" flipH="1">
              <a:off x="1605977" y="869239"/>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13"/>
            <p:cNvSpPr/>
            <p:nvPr/>
          </p:nvSpPr>
          <p:spPr>
            <a:xfrm rot="10800000" flipH="1">
              <a:off x="3018817" y="515332"/>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13"/>
            <p:cNvSpPr/>
            <p:nvPr/>
          </p:nvSpPr>
          <p:spPr>
            <a:xfrm rot="10800000" flipH="1">
              <a:off x="782868" y="4610284"/>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13"/>
            <p:cNvSpPr/>
            <p:nvPr/>
          </p:nvSpPr>
          <p:spPr>
            <a:xfrm rot="10800000" flipH="1">
              <a:off x="3002430" y="931210"/>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13"/>
            <p:cNvSpPr/>
            <p:nvPr/>
          </p:nvSpPr>
          <p:spPr>
            <a:xfrm rot="10800000" flipH="1">
              <a:off x="2560725" y="531552"/>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13"/>
            <p:cNvSpPr/>
            <p:nvPr/>
          </p:nvSpPr>
          <p:spPr>
            <a:xfrm rot="10800000" flipH="1">
              <a:off x="5605523" y="750325"/>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13"/>
            <p:cNvSpPr/>
            <p:nvPr/>
          </p:nvSpPr>
          <p:spPr>
            <a:xfrm rot="10800000" flipH="1">
              <a:off x="1710012" y="468559"/>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13"/>
            <p:cNvSpPr/>
            <p:nvPr/>
          </p:nvSpPr>
          <p:spPr>
            <a:xfrm rot="10800000" flipH="1">
              <a:off x="533982" y="5057168"/>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13"/>
            <p:cNvSpPr/>
            <p:nvPr/>
          </p:nvSpPr>
          <p:spPr>
            <a:xfrm rot="10800000" flipH="1">
              <a:off x="896700" y="4891713"/>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13"/>
            <p:cNvSpPr/>
            <p:nvPr/>
          </p:nvSpPr>
          <p:spPr>
            <a:xfrm rot="10800000" flipH="1">
              <a:off x="957137" y="4661531"/>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13"/>
            <p:cNvSpPr/>
            <p:nvPr/>
          </p:nvSpPr>
          <p:spPr>
            <a:xfrm rot="10800000" flipH="1">
              <a:off x="540509" y="6440249"/>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13"/>
            <p:cNvSpPr/>
            <p:nvPr/>
          </p:nvSpPr>
          <p:spPr>
            <a:xfrm rot="10800000" flipH="1">
              <a:off x="646306" y="4906525"/>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13"/>
            <p:cNvSpPr/>
            <p:nvPr/>
          </p:nvSpPr>
          <p:spPr>
            <a:xfrm rot="10800000" flipH="1">
              <a:off x="460882" y="4228454"/>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13"/>
            <p:cNvSpPr/>
            <p:nvPr/>
          </p:nvSpPr>
          <p:spPr>
            <a:xfrm rot="10800000" flipH="1">
              <a:off x="2720944" y="841323"/>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13"/>
            <p:cNvSpPr/>
            <p:nvPr/>
          </p:nvSpPr>
          <p:spPr>
            <a:xfrm rot="10800000" flipH="1">
              <a:off x="952922" y="2280116"/>
              <a:ext cx="49781"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13"/>
            <p:cNvSpPr/>
            <p:nvPr/>
          </p:nvSpPr>
          <p:spPr>
            <a:xfrm rot="10800000" flipH="1">
              <a:off x="680557" y="1795157"/>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13"/>
            <p:cNvSpPr/>
            <p:nvPr/>
          </p:nvSpPr>
          <p:spPr>
            <a:xfrm rot="10800000" flipH="1">
              <a:off x="1370776" y="2158994"/>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13"/>
            <p:cNvSpPr/>
            <p:nvPr/>
          </p:nvSpPr>
          <p:spPr>
            <a:xfrm rot="10800000" flipH="1">
              <a:off x="1009209" y="1745440"/>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13"/>
            <p:cNvSpPr/>
            <p:nvPr/>
          </p:nvSpPr>
          <p:spPr>
            <a:xfrm rot="10800000" flipH="1">
              <a:off x="1197590" y="3325113"/>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13"/>
            <p:cNvSpPr/>
            <p:nvPr/>
          </p:nvSpPr>
          <p:spPr>
            <a:xfrm rot="10800000" flipH="1">
              <a:off x="869520" y="2900116"/>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13"/>
            <p:cNvSpPr/>
            <p:nvPr/>
          </p:nvSpPr>
          <p:spPr>
            <a:xfrm rot="10800000" flipH="1">
              <a:off x="1163918" y="514608"/>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13"/>
            <p:cNvSpPr/>
            <p:nvPr/>
          </p:nvSpPr>
          <p:spPr>
            <a:xfrm rot="10800000" flipH="1">
              <a:off x="319042" y="2698143"/>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13"/>
            <p:cNvSpPr/>
            <p:nvPr/>
          </p:nvSpPr>
          <p:spPr>
            <a:xfrm rot="10800000" flipH="1">
              <a:off x="781094" y="4489189"/>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13"/>
            <p:cNvSpPr/>
            <p:nvPr/>
          </p:nvSpPr>
          <p:spPr>
            <a:xfrm rot="10800000" flipH="1">
              <a:off x="466705" y="4567332"/>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13"/>
            <p:cNvSpPr/>
            <p:nvPr/>
          </p:nvSpPr>
          <p:spPr>
            <a:xfrm rot="10800000" flipH="1">
              <a:off x="2385796" y="345466"/>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7" name="Google Shape;2207;p13"/>
            <p:cNvSpPr/>
            <p:nvPr/>
          </p:nvSpPr>
          <p:spPr>
            <a:xfrm rot="10800000" flipH="1">
              <a:off x="1351316" y="289767"/>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13"/>
            <p:cNvSpPr/>
            <p:nvPr/>
          </p:nvSpPr>
          <p:spPr>
            <a:xfrm rot="10800000" flipH="1">
              <a:off x="2793040" y="659311"/>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13"/>
            <p:cNvSpPr/>
            <p:nvPr/>
          </p:nvSpPr>
          <p:spPr>
            <a:xfrm rot="10800000" flipH="1">
              <a:off x="5343425" y="72712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13"/>
            <p:cNvSpPr/>
            <p:nvPr/>
          </p:nvSpPr>
          <p:spPr>
            <a:xfrm rot="10800000" flipH="1">
              <a:off x="1161204" y="654829"/>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13"/>
            <p:cNvSpPr/>
            <p:nvPr/>
          </p:nvSpPr>
          <p:spPr>
            <a:xfrm rot="10800000" flipH="1">
              <a:off x="981838" y="518702"/>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13"/>
            <p:cNvSpPr/>
            <p:nvPr/>
          </p:nvSpPr>
          <p:spPr>
            <a:xfrm rot="10800000" flipH="1">
              <a:off x="1709985" y="1157766"/>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13"/>
            <p:cNvSpPr/>
            <p:nvPr/>
          </p:nvSpPr>
          <p:spPr>
            <a:xfrm rot="10800000" flipH="1">
              <a:off x="465000" y="3265603"/>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13"/>
            <p:cNvSpPr/>
            <p:nvPr/>
          </p:nvSpPr>
          <p:spPr>
            <a:xfrm rot="10800000" flipH="1">
              <a:off x="1388967" y="3608179"/>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13"/>
            <p:cNvSpPr/>
            <p:nvPr/>
          </p:nvSpPr>
          <p:spPr>
            <a:xfrm rot="10800000" flipH="1">
              <a:off x="2578623" y="859068"/>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13"/>
            <p:cNvSpPr/>
            <p:nvPr/>
          </p:nvSpPr>
          <p:spPr>
            <a:xfrm rot="10800000" flipH="1">
              <a:off x="1456231" y="242996"/>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13"/>
            <p:cNvSpPr/>
            <p:nvPr/>
          </p:nvSpPr>
          <p:spPr>
            <a:xfrm rot="10800000" flipH="1">
              <a:off x="2668470" y="258692"/>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13"/>
            <p:cNvSpPr/>
            <p:nvPr/>
          </p:nvSpPr>
          <p:spPr>
            <a:xfrm rot="10800000" flipH="1">
              <a:off x="545094" y="5233227"/>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13"/>
            <p:cNvSpPr/>
            <p:nvPr/>
          </p:nvSpPr>
          <p:spPr>
            <a:xfrm rot="10800000" flipH="1">
              <a:off x="1385795" y="900101"/>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13"/>
            <p:cNvSpPr/>
            <p:nvPr/>
          </p:nvSpPr>
          <p:spPr>
            <a:xfrm rot="10800000" flipH="1">
              <a:off x="316163" y="5334070"/>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13"/>
            <p:cNvSpPr/>
            <p:nvPr/>
          </p:nvSpPr>
          <p:spPr>
            <a:xfrm rot="10800000" flipH="1">
              <a:off x="2417469" y="1069775"/>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13"/>
            <p:cNvSpPr/>
            <p:nvPr/>
          </p:nvSpPr>
          <p:spPr>
            <a:xfrm rot="10800000" flipH="1">
              <a:off x="709936" y="2604775"/>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13"/>
            <p:cNvSpPr/>
            <p:nvPr/>
          </p:nvSpPr>
          <p:spPr>
            <a:xfrm rot="10800000" flipH="1">
              <a:off x="555205" y="2000573"/>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13"/>
            <p:cNvSpPr/>
            <p:nvPr/>
          </p:nvSpPr>
          <p:spPr>
            <a:xfrm rot="10800000" flipH="1">
              <a:off x="619038" y="1524458"/>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13"/>
            <p:cNvSpPr/>
            <p:nvPr/>
          </p:nvSpPr>
          <p:spPr>
            <a:xfrm rot="10800000" flipH="1">
              <a:off x="760799" y="5163363"/>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13"/>
            <p:cNvSpPr/>
            <p:nvPr/>
          </p:nvSpPr>
          <p:spPr>
            <a:xfrm rot="10800000" flipH="1">
              <a:off x="362237" y="4713910"/>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13"/>
            <p:cNvSpPr/>
            <p:nvPr/>
          </p:nvSpPr>
          <p:spPr>
            <a:xfrm rot="10800000" flipH="1">
              <a:off x="756580" y="3066939"/>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13"/>
            <p:cNvSpPr/>
            <p:nvPr/>
          </p:nvSpPr>
          <p:spPr>
            <a:xfrm rot="10800000" flipH="1">
              <a:off x="3312373" y="370965"/>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13"/>
            <p:cNvSpPr/>
            <p:nvPr/>
          </p:nvSpPr>
          <p:spPr>
            <a:xfrm rot="10800000" flipH="1">
              <a:off x="1302882" y="1442087"/>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13"/>
            <p:cNvSpPr/>
            <p:nvPr/>
          </p:nvSpPr>
          <p:spPr>
            <a:xfrm rot="10800000" flipH="1">
              <a:off x="2313421" y="515627"/>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13"/>
            <p:cNvSpPr/>
            <p:nvPr/>
          </p:nvSpPr>
          <p:spPr>
            <a:xfrm rot="10800000" flipH="1">
              <a:off x="3246150" y="784720"/>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13"/>
            <p:cNvSpPr/>
            <p:nvPr/>
          </p:nvSpPr>
          <p:spPr>
            <a:xfrm rot="10800000" flipH="1">
              <a:off x="1481091" y="2021222"/>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13"/>
            <p:cNvSpPr/>
            <p:nvPr/>
          </p:nvSpPr>
          <p:spPr>
            <a:xfrm rot="10800000" flipH="1">
              <a:off x="1743496" y="15023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13"/>
            <p:cNvSpPr/>
            <p:nvPr/>
          </p:nvSpPr>
          <p:spPr>
            <a:xfrm rot="10800000" flipH="1">
              <a:off x="3034767" y="1052068"/>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13"/>
            <p:cNvSpPr/>
            <p:nvPr/>
          </p:nvSpPr>
          <p:spPr>
            <a:xfrm>
              <a:off x="1202686" y="5464383"/>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13"/>
            <p:cNvSpPr/>
            <p:nvPr/>
          </p:nvSpPr>
          <p:spPr>
            <a:xfrm>
              <a:off x="2365378" y="6519302"/>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13"/>
            <p:cNvSpPr/>
            <p:nvPr/>
          </p:nvSpPr>
          <p:spPr>
            <a:xfrm>
              <a:off x="2137303" y="6631779"/>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13"/>
            <p:cNvSpPr/>
            <p:nvPr/>
          </p:nvSpPr>
          <p:spPr>
            <a:xfrm>
              <a:off x="540440" y="5406118"/>
              <a:ext cx="18554" cy="18967"/>
            </a:xfrm>
            <a:custGeom>
              <a:avLst/>
              <a:gdLst/>
              <a:ahLst/>
              <a:cxnLst/>
              <a:rect l="l" t="t" r="r" b="b"/>
              <a:pathLst>
                <a:path w="12048" h="12316" extrusionOk="0">
                  <a:moveTo>
                    <a:pt x="9" y="6358"/>
                  </a:moveTo>
                  <a:cubicBezTo>
                    <a:pt x="9" y="9666"/>
                    <a:pt x="2623" y="12402"/>
                    <a:pt x="5919" y="12517"/>
                  </a:cubicBezTo>
                  <a:cubicBezTo>
                    <a:pt x="9307" y="12517"/>
                    <a:pt x="12057" y="9757"/>
                    <a:pt x="12057" y="6358"/>
                  </a:cubicBezTo>
                  <a:cubicBezTo>
                    <a:pt x="12057" y="2960"/>
                    <a:pt x="9307" y="200"/>
                    <a:pt x="5919" y="200"/>
                  </a:cubicBezTo>
                  <a:cubicBezTo>
                    <a:pt x="2623" y="314"/>
                    <a:pt x="9" y="3051"/>
                    <a:pt x="9" y="6358"/>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13"/>
            <p:cNvSpPr/>
            <p:nvPr/>
          </p:nvSpPr>
          <p:spPr>
            <a:xfrm>
              <a:off x="1201985" y="5710076"/>
              <a:ext cx="110631" cy="110996"/>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13"/>
            <p:cNvSpPr/>
            <p:nvPr/>
          </p:nvSpPr>
          <p:spPr>
            <a:xfrm>
              <a:off x="2769280" y="6380713"/>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13"/>
            <p:cNvSpPr/>
            <p:nvPr/>
          </p:nvSpPr>
          <p:spPr>
            <a:xfrm>
              <a:off x="1916118" y="6392222"/>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13"/>
            <p:cNvSpPr/>
            <p:nvPr/>
          </p:nvSpPr>
          <p:spPr>
            <a:xfrm>
              <a:off x="898805" y="6358281"/>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13"/>
            <p:cNvSpPr/>
            <p:nvPr/>
          </p:nvSpPr>
          <p:spPr>
            <a:xfrm>
              <a:off x="902489" y="6558857"/>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13"/>
            <p:cNvSpPr/>
            <p:nvPr/>
          </p:nvSpPr>
          <p:spPr>
            <a:xfrm>
              <a:off x="1028115" y="6728791"/>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13"/>
            <p:cNvSpPr/>
            <p:nvPr/>
          </p:nvSpPr>
          <p:spPr>
            <a:xfrm>
              <a:off x="716337" y="6494815"/>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13"/>
            <p:cNvSpPr/>
            <p:nvPr/>
          </p:nvSpPr>
          <p:spPr>
            <a:xfrm>
              <a:off x="2112831" y="6353549"/>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13"/>
            <p:cNvSpPr/>
            <p:nvPr/>
          </p:nvSpPr>
          <p:spPr>
            <a:xfrm>
              <a:off x="2795027" y="6173532"/>
              <a:ext cx="24277" cy="24035"/>
            </a:xfrm>
            <a:custGeom>
              <a:avLst/>
              <a:gdLst/>
              <a:ahLst/>
              <a:cxnLst/>
              <a:rect l="l" t="t" r="r" b="b"/>
              <a:pathLst>
                <a:path w="15764" h="15607" extrusionOk="0">
                  <a:moveTo>
                    <a:pt x="379" y="10398"/>
                  </a:moveTo>
                  <a:cubicBezTo>
                    <a:pt x="1789" y="14526"/>
                    <a:pt x="6245" y="16762"/>
                    <a:pt x="10382" y="15416"/>
                  </a:cubicBezTo>
                  <a:cubicBezTo>
                    <a:pt x="14451" y="14116"/>
                    <a:pt x="16702" y="9759"/>
                    <a:pt x="15407" y="5677"/>
                  </a:cubicBezTo>
                  <a:cubicBezTo>
                    <a:pt x="15407" y="5654"/>
                    <a:pt x="15384" y="5631"/>
                    <a:pt x="15384" y="5608"/>
                  </a:cubicBezTo>
                  <a:cubicBezTo>
                    <a:pt x="14088" y="1525"/>
                    <a:pt x="9745" y="-733"/>
                    <a:pt x="5676" y="567"/>
                  </a:cubicBezTo>
                  <a:cubicBezTo>
                    <a:pt x="5653" y="567"/>
                    <a:pt x="5631" y="590"/>
                    <a:pt x="5608" y="590"/>
                  </a:cubicBezTo>
                  <a:cubicBezTo>
                    <a:pt x="1516" y="1776"/>
                    <a:pt x="-871" y="6064"/>
                    <a:pt x="311" y="10193"/>
                  </a:cubicBezTo>
                  <a:cubicBezTo>
                    <a:pt x="334" y="10261"/>
                    <a:pt x="356" y="10329"/>
                    <a:pt x="379" y="10398"/>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13"/>
            <p:cNvSpPr/>
            <p:nvPr/>
          </p:nvSpPr>
          <p:spPr>
            <a:xfrm>
              <a:off x="1611502" y="6629849"/>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13"/>
            <p:cNvSpPr/>
            <p:nvPr/>
          </p:nvSpPr>
          <p:spPr>
            <a:xfrm>
              <a:off x="2731234" y="6623245"/>
              <a:ext cx="27583" cy="27835"/>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13"/>
            <p:cNvSpPr/>
            <p:nvPr/>
          </p:nvSpPr>
          <p:spPr>
            <a:xfrm>
              <a:off x="835839" y="6170315"/>
              <a:ext cx="73504" cy="73430"/>
            </a:xfrm>
            <a:custGeom>
              <a:avLst/>
              <a:gdLst/>
              <a:ahLst/>
              <a:cxnLst/>
              <a:rect l="l" t="t" r="r" b="b"/>
              <a:pathLst>
                <a:path w="47730" h="47682" extrusionOk="0">
                  <a:moveTo>
                    <a:pt x="1105" y="31189"/>
                  </a:moveTo>
                  <a:cubicBezTo>
                    <a:pt x="4469" y="43323"/>
                    <a:pt x="16995" y="50417"/>
                    <a:pt x="29090" y="47041"/>
                  </a:cubicBezTo>
                  <a:cubicBezTo>
                    <a:pt x="29704" y="46882"/>
                    <a:pt x="30295" y="46699"/>
                    <a:pt x="30886" y="46471"/>
                  </a:cubicBezTo>
                  <a:cubicBezTo>
                    <a:pt x="43003" y="43209"/>
                    <a:pt x="50210" y="30710"/>
                    <a:pt x="46959" y="18531"/>
                  </a:cubicBezTo>
                  <a:cubicBezTo>
                    <a:pt x="46777" y="17869"/>
                    <a:pt x="46572" y="17231"/>
                    <a:pt x="46345" y="16592"/>
                  </a:cubicBezTo>
                  <a:cubicBezTo>
                    <a:pt x="42139" y="4184"/>
                    <a:pt x="28817" y="-2613"/>
                    <a:pt x="16336" y="1310"/>
                  </a:cubicBezTo>
                  <a:cubicBezTo>
                    <a:pt x="3992" y="5438"/>
                    <a:pt x="-2783" y="18736"/>
                    <a:pt x="1105" y="31189"/>
                  </a:cubicBezTo>
                  <a:close/>
                </a:path>
              </a:pathLst>
            </a:custGeom>
            <a:solidFill>
              <a:srgbClr val="E9E0D4">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13"/>
            <p:cNvSpPr/>
            <p:nvPr/>
          </p:nvSpPr>
          <p:spPr>
            <a:xfrm>
              <a:off x="2508645" y="6458086"/>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13"/>
            <p:cNvSpPr/>
            <p:nvPr/>
          </p:nvSpPr>
          <p:spPr>
            <a:xfrm>
              <a:off x="1735647" y="6176030"/>
              <a:ext cx="50286" cy="50457"/>
            </a:xfrm>
            <a:custGeom>
              <a:avLst/>
              <a:gdLst/>
              <a:ahLst/>
              <a:cxnLst/>
              <a:rect l="l" t="t" r="r" b="b"/>
              <a:pathLst>
                <a:path w="32653" h="32764" extrusionOk="0">
                  <a:moveTo>
                    <a:pt x="769" y="21500"/>
                  </a:moveTo>
                  <a:cubicBezTo>
                    <a:pt x="3497" y="30111"/>
                    <a:pt x="12636" y="34900"/>
                    <a:pt x="21229" y="32220"/>
                  </a:cubicBezTo>
                  <a:cubicBezTo>
                    <a:pt x="29845" y="29390"/>
                    <a:pt x="34597" y="20150"/>
                    <a:pt x="31914" y="11465"/>
                  </a:cubicBezTo>
                  <a:cubicBezTo>
                    <a:pt x="29004" y="2914"/>
                    <a:pt x="19819" y="-1741"/>
                    <a:pt x="11226" y="973"/>
                  </a:cubicBezTo>
                  <a:cubicBezTo>
                    <a:pt x="2724" y="3799"/>
                    <a:pt x="-1914" y="12940"/>
                    <a:pt x="769" y="21500"/>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13"/>
            <p:cNvSpPr/>
            <p:nvPr/>
          </p:nvSpPr>
          <p:spPr>
            <a:xfrm>
              <a:off x="2790561" y="6294533"/>
              <a:ext cx="14755" cy="14789"/>
            </a:xfrm>
            <a:custGeom>
              <a:avLst/>
              <a:gdLst/>
              <a:ahLst/>
              <a:cxnLst/>
              <a:rect l="l" t="t" r="r" b="b"/>
              <a:pathLst>
                <a:path w="9581" h="9603" extrusionOk="0">
                  <a:moveTo>
                    <a:pt x="295" y="6415"/>
                  </a:moveTo>
                  <a:cubicBezTo>
                    <a:pt x="1068" y="8924"/>
                    <a:pt x="3705" y="10348"/>
                    <a:pt x="6206" y="9609"/>
                  </a:cubicBezTo>
                  <a:cubicBezTo>
                    <a:pt x="8729" y="8740"/>
                    <a:pt x="10139" y="6028"/>
                    <a:pt x="9389" y="3450"/>
                  </a:cubicBezTo>
                  <a:cubicBezTo>
                    <a:pt x="8548" y="946"/>
                    <a:pt x="5820" y="-395"/>
                    <a:pt x="3341" y="456"/>
                  </a:cubicBezTo>
                  <a:cubicBezTo>
                    <a:pt x="3296" y="467"/>
                    <a:pt x="3274" y="476"/>
                    <a:pt x="3251" y="485"/>
                  </a:cubicBezTo>
                  <a:cubicBezTo>
                    <a:pt x="841" y="1215"/>
                    <a:pt x="-523" y="3760"/>
                    <a:pt x="204" y="6171"/>
                  </a:cubicBezTo>
                  <a:cubicBezTo>
                    <a:pt x="250" y="6253"/>
                    <a:pt x="273" y="6336"/>
                    <a:pt x="295" y="6415"/>
                  </a:cubicBezTo>
                  <a:close/>
                </a:path>
              </a:pathLst>
            </a:custGeom>
            <a:solidFill>
              <a:srgbClr val="D7CA91">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13"/>
            <p:cNvSpPr/>
            <p:nvPr/>
          </p:nvSpPr>
          <p:spPr>
            <a:xfrm>
              <a:off x="2024480" y="6654706"/>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13"/>
            <p:cNvSpPr/>
            <p:nvPr/>
          </p:nvSpPr>
          <p:spPr>
            <a:xfrm>
              <a:off x="2370586" y="6583183"/>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13"/>
            <p:cNvSpPr/>
            <p:nvPr/>
          </p:nvSpPr>
          <p:spPr>
            <a:xfrm>
              <a:off x="598065" y="5278029"/>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13"/>
            <p:cNvSpPr/>
            <p:nvPr/>
          </p:nvSpPr>
          <p:spPr>
            <a:xfrm>
              <a:off x="1898385" y="6328872"/>
              <a:ext cx="38774" cy="39039"/>
            </a:xfrm>
            <a:custGeom>
              <a:avLst/>
              <a:gdLst/>
              <a:ahLst/>
              <a:cxnLst/>
              <a:rect l="l" t="t" r="r" b="b"/>
              <a:pathLst>
                <a:path w="25178" h="25350" extrusionOk="0">
                  <a:moveTo>
                    <a:pt x="652" y="16749"/>
                  </a:moveTo>
                  <a:cubicBezTo>
                    <a:pt x="2812" y="23395"/>
                    <a:pt x="9905" y="27056"/>
                    <a:pt x="16566" y="24960"/>
                  </a:cubicBezTo>
                  <a:cubicBezTo>
                    <a:pt x="23136" y="22809"/>
                    <a:pt x="26705" y="15727"/>
                    <a:pt x="24568" y="9142"/>
                  </a:cubicBezTo>
                  <a:cubicBezTo>
                    <a:pt x="24545" y="9092"/>
                    <a:pt x="24545" y="9042"/>
                    <a:pt x="24523" y="8994"/>
                  </a:cubicBezTo>
                  <a:cubicBezTo>
                    <a:pt x="22454" y="2384"/>
                    <a:pt x="15429" y="-1295"/>
                    <a:pt x="8859" y="778"/>
                  </a:cubicBezTo>
                  <a:cubicBezTo>
                    <a:pt x="8836" y="780"/>
                    <a:pt x="8836" y="780"/>
                    <a:pt x="8836" y="783"/>
                  </a:cubicBezTo>
                  <a:cubicBezTo>
                    <a:pt x="2244" y="2819"/>
                    <a:pt x="-1462" y="9838"/>
                    <a:pt x="561" y="16461"/>
                  </a:cubicBezTo>
                  <a:cubicBezTo>
                    <a:pt x="584" y="16557"/>
                    <a:pt x="630" y="16653"/>
                    <a:pt x="652" y="16749"/>
                  </a:cubicBezTo>
                  <a:close/>
                </a:path>
              </a:pathLst>
            </a:custGeom>
            <a:solidFill>
              <a:srgbClr val="A0C3CA">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13"/>
            <p:cNvSpPr/>
            <p:nvPr/>
          </p:nvSpPr>
          <p:spPr>
            <a:xfrm>
              <a:off x="1534327" y="6608658"/>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13"/>
            <p:cNvSpPr/>
            <p:nvPr/>
          </p:nvSpPr>
          <p:spPr>
            <a:xfrm>
              <a:off x="2480866" y="6206707"/>
              <a:ext cx="45764" cy="46121"/>
            </a:xfrm>
            <a:custGeom>
              <a:avLst/>
              <a:gdLst/>
              <a:ahLst/>
              <a:cxnLst/>
              <a:rect l="l" t="t" r="r" b="b"/>
              <a:pathLst>
                <a:path w="29717" h="29949" extrusionOk="0">
                  <a:moveTo>
                    <a:pt x="744" y="19840"/>
                  </a:moveTo>
                  <a:cubicBezTo>
                    <a:pt x="3222" y="27638"/>
                    <a:pt x="11543" y="31935"/>
                    <a:pt x="19318" y="29440"/>
                  </a:cubicBezTo>
                  <a:cubicBezTo>
                    <a:pt x="19340" y="29433"/>
                    <a:pt x="19363" y="29426"/>
                    <a:pt x="19386" y="29419"/>
                  </a:cubicBezTo>
                  <a:cubicBezTo>
                    <a:pt x="27070" y="27084"/>
                    <a:pt x="31435" y="18934"/>
                    <a:pt x="29093" y="11218"/>
                  </a:cubicBezTo>
                  <a:cubicBezTo>
                    <a:pt x="29048" y="11049"/>
                    <a:pt x="28980" y="10883"/>
                    <a:pt x="28934" y="10716"/>
                  </a:cubicBezTo>
                  <a:cubicBezTo>
                    <a:pt x="26570" y="2881"/>
                    <a:pt x="18295" y="-1536"/>
                    <a:pt x="10497" y="845"/>
                  </a:cubicBezTo>
                  <a:cubicBezTo>
                    <a:pt x="10429" y="865"/>
                    <a:pt x="10361" y="886"/>
                    <a:pt x="10293" y="909"/>
                  </a:cubicBezTo>
                  <a:cubicBezTo>
                    <a:pt x="2472" y="3513"/>
                    <a:pt x="-1802" y="11968"/>
                    <a:pt x="744" y="19840"/>
                  </a:cubicBezTo>
                  <a:close/>
                </a:path>
              </a:pathLst>
            </a:custGeom>
            <a:solidFill>
              <a:srgbClr val="D1BC94">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13"/>
            <p:cNvSpPr/>
            <p:nvPr/>
          </p:nvSpPr>
          <p:spPr>
            <a:xfrm>
              <a:off x="1829349" y="6547597"/>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13"/>
            <p:cNvSpPr/>
            <p:nvPr/>
          </p:nvSpPr>
          <p:spPr>
            <a:xfrm>
              <a:off x="2878472" y="6728512"/>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13"/>
            <p:cNvSpPr/>
            <p:nvPr/>
          </p:nvSpPr>
          <p:spPr>
            <a:xfrm>
              <a:off x="2575332" y="6420262"/>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13"/>
            <p:cNvSpPr/>
            <p:nvPr/>
          </p:nvSpPr>
          <p:spPr>
            <a:xfrm>
              <a:off x="1665322" y="6191509"/>
              <a:ext cx="166905" cy="167441"/>
            </a:xfrm>
            <a:custGeom>
              <a:avLst/>
              <a:gdLst/>
              <a:ahLst/>
              <a:cxnLst/>
              <a:rect l="l" t="t" r="r" b="b"/>
              <a:pathLst>
                <a:path w="108380" h="108728" extrusionOk="0">
                  <a:moveTo>
                    <a:pt x="2754" y="71442"/>
                  </a:moveTo>
                  <a:cubicBezTo>
                    <a:pt x="11756" y="99766"/>
                    <a:pt x="41947" y="115401"/>
                    <a:pt x="70182" y="106369"/>
                  </a:cubicBezTo>
                  <a:cubicBezTo>
                    <a:pt x="70433" y="106285"/>
                    <a:pt x="70705" y="106198"/>
                    <a:pt x="70955" y="106111"/>
                  </a:cubicBezTo>
                  <a:cubicBezTo>
                    <a:pt x="99100" y="97239"/>
                    <a:pt x="114763" y="67152"/>
                    <a:pt x="105920" y="38911"/>
                  </a:cubicBezTo>
                  <a:cubicBezTo>
                    <a:pt x="105783" y="38500"/>
                    <a:pt x="105647" y="38092"/>
                    <a:pt x="105511" y="37686"/>
                  </a:cubicBezTo>
                  <a:cubicBezTo>
                    <a:pt x="96508" y="9362"/>
                    <a:pt x="66318" y="-6273"/>
                    <a:pt x="38082" y="2759"/>
                  </a:cubicBezTo>
                  <a:cubicBezTo>
                    <a:pt x="37832" y="2843"/>
                    <a:pt x="37559" y="2930"/>
                    <a:pt x="37309" y="3017"/>
                  </a:cubicBezTo>
                  <a:cubicBezTo>
                    <a:pt x="9006" y="12211"/>
                    <a:pt x="-6522" y="42688"/>
                    <a:pt x="2640" y="71091"/>
                  </a:cubicBezTo>
                  <a:cubicBezTo>
                    <a:pt x="2686" y="71210"/>
                    <a:pt x="2708" y="71326"/>
                    <a:pt x="2754" y="71442"/>
                  </a:cubicBezTo>
                  <a:close/>
                </a:path>
              </a:pathLst>
            </a:custGeom>
            <a:solidFill>
              <a:srgbClr val="A0C3CA">
                <a:alpha val="9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13"/>
            <p:cNvSpPr/>
            <p:nvPr/>
          </p:nvSpPr>
          <p:spPr>
            <a:xfrm>
              <a:off x="2505412" y="6143451"/>
              <a:ext cx="50618" cy="50785"/>
            </a:xfrm>
            <a:custGeom>
              <a:avLst/>
              <a:gdLst/>
              <a:ahLst/>
              <a:cxnLst/>
              <a:rect l="l" t="t" r="r" b="b"/>
              <a:pathLst>
                <a:path w="32869" h="32977" extrusionOk="0">
                  <a:moveTo>
                    <a:pt x="757" y="21707"/>
                  </a:moveTo>
                  <a:cubicBezTo>
                    <a:pt x="3576" y="30351"/>
                    <a:pt x="12783" y="35118"/>
                    <a:pt x="21445" y="32426"/>
                  </a:cubicBezTo>
                  <a:cubicBezTo>
                    <a:pt x="30061" y="29598"/>
                    <a:pt x="34812" y="20361"/>
                    <a:pt x="32130" y="11671"/>
                  </a:cubicBezTo>
                  <a:cubicBezTo>
                    <a:pt x="29311" y="3026"/>
                    <a:pt x="20103" y="-1741"/>
                    <a:pt x="11442" y="951"/>
                  </a:cubicBezTo>
                  <a:cubicBezTo>
                    <a:pt x="2826" y="3779"/>
                    <a:pt x="-1926" y="13016"/>
                    <a:pt x="757" y="21707"/>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13"/>
            <p:cNvSpPr/>
            <p:nvPr/>
          </p:nvSpPr>
          <p:spPr>
            <a:xfrm>
              <a:off x="969856" y="4483214"/>
              <a:ext cx="49781"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13"/>
            <p:cNvSpPr/>
            <p:nvPr/>
          </p:nvSpPr>
          <p:spPr>
            <a:xfrm>
              <a:off x="1387710" y="4615690"/>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13"/>
            <p:cNvSpPr/>
            <p:nvPr/>
          </p:nvSpPr>
          <p:spPr>
            <a:xfrm>
              <a:off x="2313234" y="6446933"/>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13"/>
            <p:cNvSpPr/>
            <p:nvPr/>
          </p:nvSpPr>
          <p:spPr>
            <a:xfrm>
              <a:off x="504824" y="4831064"/>
              <a:ext cx="12810" cy="12630"/>
            </a:xfrm>
            <a:custGeom>
              <a:avLst/>
              <a:gdLst/>
              <a:ahLst/>
              <a:cxnLst/>
              <a:rect l="l" t="t" r="r" b="b"/>
              <a:pathLst>
                <a:path w="8318" h="8201" extrusionOk="0">
                  <a:moveTo>
                    <a:pt x="159" y="5452"/>
                  </a:moveTo>
                  <a:cubicBezTo>
                    <a:pt x="795" y="7619"/>
                    <a:pt x="3069" y="8873"/>
                    <a:pt x="5228" y="8235"/>
                  </a:cubicBezTo>
                  <a:cubicBezTo>
                    <a:pt x="5296" y="8212"/>
                    <a:pt x="5342" y="8212"/>
                    <a:pt x="5387" y="8189"/>
                  </a:cubicBezTo>
                  <a:cubicBezTo>
                    <a:pt x="7547" y="7551"/>
                    <a:pt x="8798" y="5270"/>
                    <a:pt x="8161" y="3103"/>
                  </a:cubicBezTo>
                  <a:cubicBezTo>
                    <a:pt x="8138" y="3035"/>
                    <a:pt x="8138" y="2989"/>
                    <a:pt x="8116" y="2943"/>
                  </a:cubicBezTo>
                  <a:cubicBezTo>
                    <a:pt x="7365" y="799"/>
                    <a:pt x="5024" y="-318"/>
                    <a:pt x="2910" y="434"/>
                  </a:cubicBezTo>
                  <a:cubicBezTo>
                    <a:pt x="2887" y="434"/>
                    <a:pt x="2887" y="434"/>
                    <a:pt x="2887" y="434"/>
                  </a:cubicBezTo>
                  <a:cubicBezTo>
                    <a:pt x="773" y="1096"/>
                    <a:pt x="-432" y="3308"/>
                    <a:pt x="159" y="5452"/>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13"/>
            <p:cNvSpPr/>
            <p:nvPr/>
          </p:nvSpPr>
          <p:spPr>
            <a:xfrm>
              <a:off x="1609167" y="6572459"/>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13"/>
            <p:cNvSpPr/>
            <p:nvPr/>
          </p:nvSpPr>
          <p:spPr>
            <a:xfrm>
              <a:off x="2293511" y="6565492"/>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13"/>
            <p:cNvSpPr/>
            <p:nvPr/>
          </p:nvSpPr>
          <p:spPr>
            <a:xfrm>
              <a:off x="352400" y="5622901"/>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13"/>
            <p:cNvSpPr/>
            <p:nvPr/>
          </p:nvSpPr>
          <p:spPr>
            <a:xfrm>
              <a:off x="635972" y="5266102"/>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13"/>
            <p:cNvSpPr/>
            <p:nvPr/>
          </p:nvSpPr>
          <p:spPr>
            <a:xfrm>
              <a:off x="1618403" y="6561404"/>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13"/>
            <p:cNvSpPr/>
            <p:nvPr/>
          </p:nvSpPr>
          <p:spPr>
            <a:xfrm>
              <a:off x="1760430" y="5251376"/>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75" name="Google Shape;2275;p13"/>
          <p:cNvSpPr/>
          <p:nvPr/>
        </p:nvSpPr>
        <p:spPr>
          <a:xfrm rot="10800000" flipH="1">
            <a:off x="5100736" y="121158"/>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13"/>
          <p:cNvSpPr/>
          <p:nvPr/>
        </p:nvSpPr>
        <p:spPr>
          <a:xfrm rot="10800000" flipH="1">
            <a:off x="5262694" y="207085"/>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13"/>
          <p:cNvSpPr/>
          <p:nvPr/>
        </p:nvSpPr>
        <p:spPr>
          <a:xfrm rot="10800000" flipH="1">
            <a:off x="5068637" y="233884"/>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13"/>
          <p:cNvSpPr/>
          <p:nvPr/>
        </p:nvSpPr>
        <p:spPr>
          <a:xfrm rot="10800000" flipH="1">
            <a:off x="5442354" y="108024"/>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13"/>
          <p:cNvSpPr/>
          <p:nvPr/>
        </p:nvSpPr>
        <p:spPr>
          <a:xfrm rot="10800000" flipH="1">
            <a:off x="5908779" y="358987"/>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13"/>
          <p:cNvSpPr/>
          <p:nvPr/>
        </p:nvSpPr>
        <p:spPr>
          <a:xfrm rot="10800000" flipH="1">
            <a:off x="858999" y="6648261"/>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13"/>
          <p:cNvSpPr/>
          <p:nvPr/>
        </p:nvSpPr>
        <p:spPr>
          <a:xfrm>
            <a:off x="6451839" y="232669"/>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13"/>
          <p:cNvSpPr/>
          <p:nvPr/>
        </p:nvSpPr>
        <p:spPr>
          <a:xfrm rot="-5752072" flipH="1">
            <a:off x="7793624" y="323305"/>
            <a:ext cx="165394" cy="166413"/>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13"/>
          <p:cNvSpPr/>
          <p:nvPr/>
        </p:nvSpPr>
        <p:spPr>
          <a:xfrm rot="-5752072" flipH="1">
            <a:off x="8198698" y="356768"/>
            <a:ext cx="137393" cy="137838"/>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13"/>
          <p:cNvSpPr/>
          <p:nvPr/>
        </p:nvSpPr>
        <p:spPr>
          <a:xfrm rot="-5752072" flipH="1">
            <a:off x="7969542" y="437535"/>
            <a:ext cx="51834" cy="5200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13"/>
          <p:cNvSpPr/>
          <p:nvPr/>
        </p:nvSpPr>
        <p:spPr>
          <a:xfrm rot="-5752072" flipH="1">
            <a:off x="8021536" y="68425"/>
            <a:ext cx="32361" cy="32172"/>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13"/>
          <p:cNvSpPr/>
          <p:nvPr/>
        </p:nvSpPr>
        <p:spPr>
          <a:xfrm rot="-5752072" flipH="1">
            <a:off x="7193967" y="288719"/>
            <a:ext cx="120510" cy="120906"/>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13"/>
          <p:cNvSpPr/>
          <p:nvPr/>
        </p:nvSpPr>
        <p:spPr>
          <a:xfrm rot="-5752072" flipH="1">
            <a:off x="7981590" y="189073"/>
            <a:ext cx="58838" cy="59032"/>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33"/>
        <p:cNvGrpSpPr/>
        <p:nvPr/>
      </p:nvGrpSpPr>
      <p:grpSpPr>
        <a:xfrm>
          <a:off x="0" y="0"/>
          <a:ext cx="0" cy="0"/>
          <a:chOff x="0" y="0"/>
          <a:chExt cx="0" cy="0"/>
        </a:xfrm>
      </p:grpSpPr>
      <p:sp>
        <p:nvSpPr>
          <p:cNvPr id="2534" name="Google Shape;2534;p15"/>
          <p:cNvSpPr txBox="1">
            <a:spLocks noGrp="1"/>
          </p:cNvSpPr>
          <p:nvPr>
            <p:ph type="subTitle" idx="1"/>
          </p:nvPr>
        </p:nvSpPr>
        <p:spPr>
          <a:xfrm>
            <a:off x="720400" y="2163600"/>
            <a:ext cx="3250500" cy="606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535" name="Google Shape;2535;p15"/>
          <p:cNvSpPr txBox="1">
            <a:spLocks noGrp="1"/>
          </p:cNvSpPr>
          <p:nvPr>
            <p:ph type="subTitle" idx="2"/>
          </p:nvPr>
        </p:nvSpPr>
        <p:spPr>
          <a:xfrm>
            <a:off x="720400" y="4020325"/>
            <a:ext cx="3250500" cy="606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536" name="Google Shape;2536;p15"/>
          <p:cNvSpPr txBox="1">
            <a:spLocks noGrp="1"/>
          </p:cNvSpPr>
          <p:nvPr>
            <p:ph type="subTitle" idx="3"/>
          </p:nvPr>
        </p:nvSpPr>
        <p:spPr>
          <a:xfrm>
            <a:off x="8381787" y="2172980"/>
            <a:ext cx="3250500" cy="606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537" name="Google Shape;2537;p15"/>
          <p:cNvSpPr txBox="1">
            <a:spLocks noGrp="1"/>
          </p:cNvSpPr>
          <p:nvPr>
            <p:ph type="subTitle" idx="4"/>
          </p:nvPr>
        </p:nvSpPr>
        <p:spPr>
          <a:xfrm>
            <a:off x="4571787" y="2180950"/>
            <a:ext cx="3250500" cy="606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538" name="Google Shape;2538;p15"/>
          <p:cNvSpPr txBox="1">
            <a:spLocks noGrp="1"/>
          </p:cNvSpPr>
          <p:nvPr>
            <p:ph type="subTitle" idx="5"/>
          </p:nvPr>
        </p:nvSpPr>
        <p:spPr>
          <a:xfrm>
            <a:off x="4571787" y="4020325"/>
            <a:ext cx="3250500" cy="606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539" name="Google Shape;2539;p15"/>
          <p:cNvSpPr txBox="1">
            <a:spLocks noGrp="1"/>
          </p:cNvSpPr>
          <p:nvPr>
            <p:ph type="subTitle" idx="6"/>
          </p:nvPr>
        </p:nvSpPr>
        <p:spPr>
          <a:xfrm>
            <a:off x="8381787" y="4001780"/>
            <a:ext cx="3250500" cy="606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540" name="Google Shape;2540;p15"/>
          <p:cNvSpPr txBox="1">
            <a:spLocks noGrp="1"/>
          </p:cNvSpPr>
          <p:nvPr>
            <p:ph type="title"/>
          </p:nvPr>
        </p:nvSpPr>
        <p:spPr>
          <a:xfrm>
            <a:off x="720400" y="8981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541" name="Google Shape;2541;p15"/>
          <p:cNvSpPr txBox="1">
            <a:spLocks noGrp="1"/>
          </p:cNvSpPr>
          <p:nvPr>
            <p:ph type="body" idx="7"/>
          </p:nvPr>
        </p:nvSpPr>
        <p:spPr>
          <a:xfrm>
            <a:off x="4571787" y="2589800"/>
            <a:ext cx="32505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542" name="Google Shape;2542;p15"/>
          <p:cNvSpPr txBox="1">
            <a:spLocks noGrp="1"/>
          </p:cNvSpPr>
          <p:nvPr>
            <p:ph type="body" idx="8"/>
          </p:nvPr>
        </p:nvSpPr>
        <p:spPr>
          <a:xfrm>
            <a:off x="838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43" name="Google Shape;2543;p15"/>
          <p:cNvSpPr txBox="1">
            <a:spLocks noGrp="1"/>
          </p:cNvSpPr>
          <p:nvPr>
            <p:ph type="body" idx="9"/>
          </p:nvPr>
        </p:nvSpPr>
        <p:spPr>
          <a:xfrm>
            <a:off x="4571787"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44" name="Google Shape;2544;p15"/>
          <p:cNvSpPr txBox="1">
            <a:spLocks noGrp="1"/>
          </p:cNvSpPr>
          <p:nvPr>
            <p:ph type="body" idx="13"/>
          </p:nvPr>
        </p:nvSpPr>
        <p:spPr>
          <a:xfrm>
            <a:off x="720400"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45" name="Google Shape;2545;p15"/>
          <p:cNvSpPr txBox="1">
            <a:spLocks noGrp="1"/>
          </p:cNvSpPr>
          <p:nvPr>
            <p:ph type="body" idx="14"/>
          </p:nvPr>
        </p:nvSpPr>
        <p:spPr>
          <a:xfrm>
            <a:off x="8381787" y="25898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46" name="Google Shape;2546;p15"/>
          <p:cNvSpPr txBox="1">
            <a:spLocks noGrp="1"/>
          </p:cNvSpPr>
          <p:nvPr>
            <p:ph type="body" idx="15"/>
          </p:nvPr>
        </p:nvSpPr>
        <p:spPr>
          <a:xfrm>
            <a:off x="720400" y="4418600"/>
            <a:ext cx="32505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547" name="Google Shape;2547;p15"/>
          <p:cNvSpPr/>
          <p:nvPr/>
        </p:nvSpPr>
        <p:spPr>
          <a:xfrm rot="10800000">
            <a:off x="5844483" y="129107"/>
            <a:ext cx="79122" cy="79382"/>
          </a:xfrm>
          <a:custGeom>
            <a:avLst/>
            <a:gdLst/>
            <a:ahLst/>
            <a:cxnLst/>
            <a:rect l="l" t="t" r="r" b="b"/>
            <a:pathLst>
              <a:path w="51378" h="51547" extrusionOk="0">
                <a:moveTo>
                  <a:pt x="51378" y="25774"/>
                </a:moveTo>
                <a:cubicBezTo>
                  <a:pt x="51378" y="40008"/>
                  <a:pt x="39877" y="51547"/>
                  <a:pt x="25689" y="51547"/>
                </a:cubicBezTo>
                <a:cubicBezTo>
                  <a:pt x="11501" y="51547"/>
                  <a:pt x="0" y="40008"/>
                  <a:pt x="0" y="25774"/>
                </a:cubicBezTo>
                <a:cubicBezTo>
                  <a:pt x="0" y="11539"/>
                  <a:pt x="11501" y="0"/>
                  <a:pt x="25689" y="0"/>
                </a:cubicBezTo>
                <a:cubicBezTo>
                  <a:pt x="39877" y="0"/>
                  <a:pt x="51378" y="11539"/>
                  <a:pt x="51378" y="25774"/>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8" name="Google Shape;2548;p15"/>
          <p:cNvSpPr/>
          <p:nvPr/>
        </p:nvSpPr>
        <p:spPr>
          <a:xfrm rot="10800000">
            <a:off x="9759303" y="1102024"/>
            <a:ext cx="165247" cy="165790"/>
          </a:xfrm>
          <a:custGeom>
            <a:avLst/>
            <a:gdLst/>
            <a:ahLst/>
            <a:cxnLst/>
            <a:rect l="l" t="t" r="r" b="b"/>
            <a:pathLst>
              <a:path w="107303" h="107656" extrusionOk="0">
                <a:moveTo>
                  <a:pt x="9" y="54028"/>
                </a:moveTo>
                <a:cubicBezTo>
                  <a:pt x="9" y="83756"/>
                  <a:pt x="24038" y="107856"/>
                  <a:pt x="53660" y="107856"/>
                </a:cubicBezTo>
                <a:cubicBezTo>
                  <a:pt x="83282" y="107856"/>
                  <a:pt x="107312" y="83756"/>
                  <a:pt x="107312" y="54028"/>
                </a:cubicBezTo>
                <a:cubicBezTo>
                  <a:pt x="107312" y="24299"/>
                  <a:pt x="83282" y="200"/>
                  <a:pt x="53660" y="200"/>
                </a:cubicBezTo>
                <a:cubicBezTo>
                  <a:pt x="24038" y="200"/>
                  <a:pt x="9" y="24299"/>
                  <a:pt x="9" y="54028"/>
                </a:cubicBezTo>
                <a:close/>
              </a:path>
            </a:pathLst>
          </a:custGeom>
          <a:solidFill>
            <a:srgbClr val="E2D8BD">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9" name="Google Shape;2549;p15"/>
          <p:cNvSpPr/>
          <p:nvPr/>
        </p:nvSpPr>
        <p:spPr>
          <a:xfrm rot="10800000">
            <a:off x="9051027" y="709443"/>
            <a:ext cx="132337" cy="132773"/>
          </a:xfrm>
          <a:custGeom>
            <a:avLst/>
            <a:gdLst/>
            <a:ahLst/>
            <a:cxnLst/>
            <a:rect l="l" t="t" r="r" b="b"/>
            <a:pathLst>
              <a:path w="85933" h="86216" extrusionOk="0">
                <a:moveTo>
                  <a:pt x="9" y="43308"/>
                </a:moveTo>
                <a:cubicBezTo>
                  <a:pt x="9" y="67115"/>
                  <a:pt x="19242" y="86416"/>
                  <a:pt x="42975" y="86416"/>
                </a:cubicBezTo>
                <a:cubicBezTo>
                  <a:pt x="66709" y="86416"/>
                  <a:pt x="85942" y="67115"/>
                  <a:pt x="85942" y="43308"/>
                </a:cubicBezTo>
                <a:cubicBezTo>
                  <a:pt x="85942" y="19500"/>
                  <a:pt x="66709" y="200"/>
                  <a:pt x="42975" y="200"/>
                </a:cubicBezTo>
                <a:cubicBezTo>
                  <a:pt x="19242" y="200"/>
                  <a:pt x="9" y="19500"/>
                  <a:pt x="9" y="43308"/>
                </a:cubicBezTo>
                <a:close/>
              </a:path>
            </a:pathLst>
          </a:custGeom>
          <a:solidFill>
            <a:srgbClr val="D1BC94">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0" name="Google Shape;2550;p15"/>
          <p:cNvSpPr/>
          <p:nvPr/>
        </p:nvSpPr>
        <p:spPr>
          <a:xfrm rot="10800000">
            <a:off x="11118699" y="1170198"/>
            <a:ext cx="54615" cy="54795"/>
          </a:xfrm>
          <a:custGeom>
            <a:avLst/>
            <a:gdLst/>
            <a:ahLst/>
            <a:cxnLst/>
            <a:rect l="l" t="t" r="r" b="b"/>
            <a:pathLst>
              <a:path w="35464" h="35581" extrusionOk="0">
                <a:moveTo>
                  <a:pt x="9" y="17990"/>
                </a:moveTo>
                <a:cubicBezTo>
                  <a:pt x="9" y="27816"/>
                  <a:pt x="7943" y="35781"/>
                  <a:pt x="17741" y="35781"/>
                </a:cubicBezTo>
                <a:cubicBezTo>
                  <a:pt x="27539" y="35781"/>
                  <a:pt x="35473" y="27816"/>
                  <a:pt x="35473" y="17990"/>
                </a:cubicBezTo>
                <a:cubicBezTo>
                  <a:pt x="35473" y="8165"/>
                  <a:pt x="27539" y="200"/>
                  <a:pt x="17741" y="200"/>
                </a:cubicBezTo>
                <a:cubicBezTo>
                  <a:pt x="7943" y="200"/>
                  <a:pt x="9" y="8165"/>
                  <a:pt x="9" y="17990"/>
                </a:cubicBezTo>
                <a:close/>
              </a:path>
            </a:pathLst>
          </a:custGeom>
          <a:solidFill>
            <a:srgbClr val="E2D8BD">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1" name="Google Shape;2551;p15"/>
          <p:cNvSpPr/>
          <p:nvPr/>
        </p:nvSpPr>
        <p:spPr>
          <a:xfrm rot="10800000">
            <a:off x="9122777" y="1238021"/>
            <a:ext cx="32908" cy="33018"/>
          </a:xfrm>
          <a:custGeom>
            <a:avLst/>
            <a:gdLst/>
            <a:ahLst/>
            <a:cxnLst/>
            <a:rect l="l" t="t" r="r" b="b"/>
            <a:pathLst>
              <a:path w="21369" h="21440" extrusionOk="0">
                <a:moveTo>
                  <a:pt x="9" y="10920"/>
                </a:moveTo>
                <a:cubicBezTo>
                  <a:pt x="9" y="16841"/>
                  <a:pt x="4782" y="21640"/>
                  <a:pt x="10693" y="21640"/>
                </a:cubicBezTo>
                <a:cubicBezTo>
                  <a:pt x="16604" y="21640"/>
                  <a:pt x="21378" y="16841"/>
                  <a:pt x="21378" y="10920"/>
                </a:cubicBezTo>
                <a:cubicBezTo>
                  <a:pt x="21378" y="4999"/>
                  <a:pt x="16604" y="200"/>
                  <a:pt x="10693" y="200"/>
                </a:cubicBezTo>
                <a:cubicBezTo>
                  <a:pt x="4782" y="200"/>
                  <a:pt x="9" y="4999"/>
                  <a:pt x="9" y="1092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2" name="Google Shape;2552;p15"/>
          <p:cNvSpPr/>
          <p:nvPr/>
        </p:nvSpPr>
        <p:spPr>
          <a:xfrm rot="10800000">
            <a:off x="6914483" y="505850"/>
            <a:ext cx="49014" cy="49174"/>
          </a:xfrm>
          <a:custGeom>
            <a:avLst/>
            <a:gdLst/>
            <a:ahLst/>
            <a:cxnLst/>
            <a:rect l="l" t="t" r="r" b="b"/>
            <a:pathLst>
              <a:path w="31827" h="31931" extrusionOk="0">
                <a:moveTo>
                  <a:pt x="9" y="16394"/>
                </a:moveTo>
                <a:cubicBezTo>
                  <a:pt x="9" y="25084"/>
                  <a:pt x="7033" y="32132"/>
                  <a:pt x="15695" y="32132"/>
                </a:cubicBezTo>
                <a:cubicBezTo>
                  <a:pt x="15763" y="32132"/>
                  <a:pt x="15854" y="32132"/>
                  <a:pt x="15922" y="32132"/>
                </a:cubicBezTo>
                <a:cubicBezTo>
                  <a:pt x="24629" y="32132"/>
                  <a:pt x="31722" y="25129"/>
                  <a:pt x="31836" y="16394"/>
                </a:cubicBezTo>
                <a:cubicBezTo>
                  <a:pt x="31836" y="7544"/>
                  <a:pt x="24743" y="314"/>
                  <a:pt x="15922" y="200"/>
                </a:cubicBezTo>
                <a:cubicBezTo>
                  <a:pt x="7124" y="200"/>
                  <a:pt x="9" y="7339"/>
                  <a:pt x="9" y="16166"/>
                </a:cubicBezTo>
                <a:cubicBezTo>
                  <a:pt x="9" y="16234"/>
                  <a:pt x="9" y="16325"/>
                  <a:pt x="9" y="16394"/>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3" name="Google Shape;2553;p15"/>
          <p:cNvSpPr/>
          <p:nvPr/>
        </p:nvSpPr>
        <p:spPr>
          <a:xfrm rot="10800000">
            <a:off x="10400672" y="703558"/>
            <a:ext cx="44463" cy="44608"/>
          </a:xfrm>
          <a:custGeom>
            <a:avLst/>
            <a:gdLst/>
            <a:ahLst/>
            <a:cxnLst/>
            <a:rect l="l" t="t" r="r" b="b"/>
            <a:pathLst>
              <a:path w="28872" h="28966" extrusionOk="0">
                <a:moveTo>
                  <a:pt x="9" y="14797"/>
                </a:moveTo>
                <a:cubicBezTo>
                  <a:pt x="9" y="22735"/>
                  <a:pt x="6420" y="29167"/>
                  <a:pt x="14331" y="29167"/>
                </a:cubicBezTo>
                <a:cubicBezTo>
                  <a:pt x="22288" y="29167"/>
                  <a:pt x="28767" y="22780"/>
                  <a:pt x="28881" y="14797"/>
                </a:cubicBezTo>
                <a:cubicBezTo>
                  <a:pt x="28881" y="6746"/>
                  <a:pt x="22356" y="200"/>
                  <a:pt x="14331" y="200"/>
                </a:cubicBezTo>
                <a:cubicBezTo>
                  <a:pt x="6374" y="314"/>
                  <a:pt x="9" y="6814"/>
                  <a:pt x="9" y="14797"/>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4" name="Google Shape;2554;p15"/>
          <p:cNvSpPr/>
          <p:nvPr/>
        </p:nvSpPr>
        <p:spPr>
          <a:xfrm rot="10800000">
            <a:off x="11407173" y="6680015"/>
            <a:ext cx="257323" cy="258169"/>
          </a:xfrm>
          <a:custGeom>
            <a:avLst/>
            <a:gdLst/>
            <a:ahLst/>
            <a:cxnLst/>
            <a:rect l="l" t="t" r="r" b="b"/>
            <a:pathLst>
              <a:path w="167093" h="167642" extrusionOk="0">
                <a:moveTo>
                  <a:pt x="9" y="83907"/>
                </a:moveTo>
                <a:cubicBezTo>
                  <a:pt x="9" y="130186"/>
                  <a:pt x="37315" y="167706"/>
                  <a:pt x="83442" y="167842"/>
                </a:cubicBezTo>
                <a:cubicBezTo>
                  <a:pt x="129637" y="167842"/>
                  <a:pt x="167102" y="130254"/>
                  <a:pt x="167102" y="83907"/>
                </a:cubicBezTo>
                <a:cubicBezTo>
                  <a:pt x="167102" y="37674"/>
                  <a:pt x="129750" y="200"/>
                  <a:pt x="83669" y="200"/>
                </a:cubicBezTo>
                <a:cubicBezTo>
                  <a:pt x="83601" y="200"/>
                  <a:pt x="83510" y="200"/>
                  <a:pt x="83442" y="200"/>
                </a:cubicBezTo>
                <a:cubicBezTo>
                  <a:pt x="37360" y="200"/>
                  <a:pt x="9" y="37674"/>
                  <a:pt x="9" y="8390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5" name="Google Shape;2555;p15"/>
          <p:cNvSpPr/>
          <p:nvPr/>
        </p:nvSpPr>
        <p:spPr>
          <a:xfrm rot="10800000">
            <a:off x="11279139" y="6774059"/>
            <a:ext cx="34313" cy="34773"/>
          </a:xfrm>
          <a:custGeom>
            <a:avLst/>
            <a:gdLst/>
            <a:ahLst/>
            <a:cxnLst/>
            <a:rect l="l" t="t" r="r" b="b"/>
            <a:pathLst>
              <a:path w="22281" h="22580" extrusionOk="0">
                <a:moveTo>
                  <a:pt x="9" y="11604"/>
                </a:moveTo>
                <a:cubicBezTo>
                  <a:pt x="9" y="17785"/>
                  <a:pt x="4987" y="22780"/>
                  <a:pt x="11148" y="22780"/>
                </a:cubicBezTo>
                <a:cubicBezTo>
                  <a:pt x="17309" y="22780"/>
                  <a:pt x="22288" y="17785"/>
                  <a:pt x="22288" y="11604"/>
                </a:cubicBezTo>
                <a:cubicBezTo>
                  <a:pt x="22424" y="5423"/>
                  <a:pt x="17536" y="337"/>
                  <a:pt x="11375" y="200"/>
                </a:cubicBezTo>
                <a:cubicBezTo>
                  <a:pt x="11307" y="200"/>
                  <a:pt x="11216" y="200"/>
                  <a:pt x="11148" y="200"/>
                </a:cubicBezTo>
                <a:cubicBezTo>
                  <a:pt x="4987" y="200"/>
                  <a:pt x="9" y="5195"/>
                  <a:pt x="9" y="11376"/>
                </a:cubicBezTo>
                <a:cubicBezTo>
                  <a:pt x="9" y="11444"/>
                  <a:pt x="9" y="11536"/>
                  <a:pt x="9" y="11604"/>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6" name="Google Shape;2556;p15"/>
          <p:cNvSpPr/>
          <p:nvPr/>
        </p:nvSpPr>
        <p:spPr>
          <a:xfrm rot="10800000">
            <a:off x="11821835" y="6582858"/>
            <a:ext cx="49014" cy="49174"/>
          </a:xfrm>
          <a:custGeom>
            <a:avLst/>
            <a:gdLst/>
            <a:ahLst/>
            <a:cxnLst/>
            <a:rect l="l" t="t" r="r" b="b"/>
            <a:pathLst>
              <a:path w="31827" h="31931" extrusionOk="0">
                <a:moveTo>
                  <a:pt x="9" y="16166"/>
                </a:moveTo>
                <a:cubicBezTo>
                  <a:pt x="9" y="24993"/>
                  <a:pt x="7124" y="32132"/>
                  <a:pt x="15922" y="32132"/>
                </a:cubicBezTo>
                <a:cubicBezTo>
                  <a:pt x="24720" y="32132"/>
                  <a:pt x="31836" y="24993"/>
                  <a:pt x="31836" y="16166"/>
                </a:cubicBezTo>
                <a:cubicBezTo>
                  <a:pt x="31836" y="7339"/>
                  <a:pt x="24720" y="200"/>
                  <a:pt x="15922" y="200"/>
                </a:cubicBezTo>
                <a:cubicBezTo>
                  <a:pt x="7124" y="200"/>
                  <a:pt x="9" y="7339"/>
                  <a:pt x="9" y="16166"/>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7" name="Google Shape;2557;p15"/>
          <p:cNvSpPr/>
          <p:nvPr/>
        </p:nvSpPr>
        <p:spPr>
          <a:xfrm rot="10800000">
            <a:off x="11924558" y="6726340"/>
            <a:ext cx="155794" cy="156658"/>
          </a:xfrm>
          <a:custGeom>
            <a:avLst/>
            <a:gdLst/>
            <a:ahLst/>
            <a:cxnLst/>
            <a:rect l="l" t="t" r="r" b="b"/>
            <a:pathLst>
              <a:path w="101165" h="101726" extrusionOk="0">
                <a:moveTo>
                  <a:pt x="9" y="51063"/>
                </a:moveTo>
                <a:cubicBezTo>
                  <a:pt x="-127" y="79026"/>
                  <a:pt x="22379" y="101789"/>
                  <a:pt x="50251" y="101926"/>
                </a:cubicBezTo>
                <a:cubicBezTo>
                  <a:pt x="50319" y="101926"/>
                  <a:pt x="50410" y="101926"/>
                  <a:pt x="50478" y="101926"/>
                </a:cubicBezTo>
                <a:cubicBezTo>
                  <a:pt x="78486" y="101926"/>
                  <a:pt x="101175" y="79163"/>
                  <a:pt x="101175" y="51063"/>
                </a:cubicBezTo>
                <a:cubicBezTo>
                  <a:pt x="101175" y="22963"/>
                  <a:pt x="78486" y="200"/>
                  <a:pt x="50478" y="200"/>
                </a:cubicBezTo>
                <a:cubicBezTo>
                  <a:pt x="22607" y="200"/>
                  <a:pt x="9" y="22872"/>
                  <a:pt x="9" y="50835"/>
                </a:cubicBezTo>
                <a:cubicBezTo>
                  <a:pt x="9" y="50903"/>
                  <a:pt x="9" y="50994"/>
                  <a:pt x="9" y="51063"/>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8" name="Google Shape;2558;p15"/>
          <p:cNvSpPr/>
          <p:nvPr/>
        </p:nvSpPr>
        <p:spPr>
          <a:xfrm rot="10800000">
            <a:off x="11063384" y="868304"/>
            <a:ext cx="110631" cy="110995"/>
          </a:xfrm>
          <a:custGeom>
            <a:avLst/>
            <a:gdLst/>
            <a:ahLst/>
            <a:cxnLst/>
            <a:rect l="l" t="t" r="r" b="b"/>
            <a:pathLst>
              <a:path w="71838" h="72075" extrusionOk="0">
                <a:moveTo>
                  <a:pt x="9" y="36238"/>
                </a:moveTo>
                <a:cubicBezTo>
                  <a:pt x="9" y="56141"/>
                  <a:pt x="16081" y="72275"/>
                  <a:pt x="35928" y="72275"/>
                </a:cubicBezTo>
                <a:cubicBezTo>
                  <a:pt x="55775" y="72275"/>
                  <a:pt x="71847" y="56138"/>
                  <a:pt x="71847" y="36236"/>
                </a:cubicBezTo>
                <a:cubicBezTo>
                  <a:pt x="71847" y="16422"/>
                  <a:pt x="55911" y="326"/>
                  <a:pt x="36155" y="201"/>
                </a:cubicBezTo>
                <a:cubicBezTo>
                  <a:pt x="16309" y="75"/>
                  <a:pt x="145" y="16107"/>
                  <a:pt x="9" y="36010"/>
                </a:cubicBezTo>
                <a:cubicBezTo>
                  <a:pt x="9" y="36085"/>
                  <a:pt x="9" y="36163"/>
                  <a:pt x="9" y="36238"/>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9" name="Google Shape;2559;p15"/>
          <p:cNvSpPr/>
          <p:nvPr/>
        </p:nvSpPr>
        <p:spPr>
          <a:xfrm rot="10800000">
            <a:off x="6417805" y="553091"/>
            <a:ext cx="141789" cy="140522"/>
          </a:xfrm>
          <a:custGeom>
            <a:avLst/>
            <a:gdLst/>
            <a:ahLst/>
            <a:cxnLst/>
            <a:rect l="l" t="t" r="r" b="b"/>
            <a:pathLst>
              <a:path w="92071" h="91248" extrusionOk="0">
                <a:moveTo>
                  <a:pt x="9" y="45831"/>
                </a:moveTo>
                <a:cubicBezTo>
                  <a:pt x="622" y="71208"/>
                  <a:pt x="21310" y="91455"/>
                  <a:pt x="46613" y="91448"/>
                </a:cubicBezTo>
                <a:cubicBezTo>
                  <a:pt x="71734" y="91448"/>
                  <a:pt x="92081" y="71026"/>
                  <a:pt x="92081" y="45831"/>
                </a:cubicBezTo>
                <a:cubicBezTo>
                  <a:pt x="92081" y="20637"/>
                  <a:pt x="71734" y="214"/>
                  <a:pt x="46613" y="214"/>
                </a:cubicBezTo>
                <a:cubicBezTo>
                  <a:pt x="21515" y="-415"/>
                  <a:pt x="645" y="19492"/>
                  <a:pt x="31" y="44677"/>
                </a:cubicBezTo>
                <a:cubicBezTo>
                  <a:pt x="9" y="45060"/>
                  <a:pt x="9" y="45446"/>
                  <a:pt x="9" y="45831"/>
                </a:cubicBezTo>
                <a:close/>
              </a:path>
            </a:pathLst>
          </a:custGeom>
          <a:solidFill>
            <a:srgbClr val="ADA183">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0" name="Google Shape;2560;p15"/>
          <p:cNvSpPr/>
          <p:nvPr/>
        </p:nvSpPr>
        <p:spPr>
          <a:xfrm rot="10800000">
            <a:off x="7374036" y="642889"/>
            <a:ext cx="38720" cy="39215"/>
          </a:xfrm>
          <a:custGeom>
            <a:avLst/>
            <a:gdLst/>
            <a:ahLst/>
            <a:cxnLst/>
            <a:rect l="l" t="t" r="r" b="b"/>
            <a:pathLst>
              <a:path w="25143" h="25464" extrusionOk="0">
                <a:moveTo>
                  <a:pt x="541" y="16746"/>
                </a:moveTo>
                <a:cubicBezTo>
                  <a:pt x="2405" y="23292"/>
                  <a:pt x="9202" y="27055"/>
                  <a:pt x="15727" y="25185"/>
                </a:cubicBezTo>
                <a:cubicBezTo>
                  <a:pt x="15977" y="25116"/>
                  <a:pt x="16204" y="25048"/>
                  <a:pt x="16454" y="24957"/>
                </a:cubicBezTo>
                <a:cubicBezTo>
                  <a:pt x="22933" y="22972"/>
                  <a:pt x="26593" y="16084"/>
                  <a:pt x="24616" y="9584"/>
                </a:cubicBezTo>
                <a:cubicBezTo>
                  <a:pt x="24547" y="9378"/>
                  <a:pt x="24479" y="9196"/>
                  <a:pt x="24411" y="8991"/>
                </a:cubicBezTo>
                <a:cubicBezTo>
                  <a:pt x="22342" y="2376"/>
                  <a:pt x="15317" y="-1296"/>
                  <a:pt x="8747" y="780"/>
                </a:cubicBezTo>
                <a:cubicBezTo>
                  <a:pt x="8725" y="780"/>
                  <a:pt x="8725" y="780"/>
                  <a:pt x="8725" y="780"/>
                </a:cubicBezTo>
                <a:cubicBezTo>
                  <a:pt x="2177" y="3060"/>
                  <a:pt x="-1415" y="10086"/>
                  <a:pt x="541" y="16746"/>
                </a:cubicBezTo>
                <a:close/>
              </a:path>
            </a:pathLst>
          </a:custGeom>
          <a:solidFill>
            <a:srgbClr val="C5A57E">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1" name="Google Shape;2561;p15"/>
          <p:cNvSpPr/>
          <p:nvPr/>
        </p:nvSpPr>
        <p:spPr>
          <a:xfrm rot="10800000">
            <a:off x="11991718" y="3758220"/>
            <a:ext cx="107979" cy="108325"/>
          </a:xfrm>
          <a:custGeom>
            <a:avLst/>
            <a:gdLst/>
            <a:ahLst/>
            <a:cxnLst/>
            <a:rect l="l" t="t" r="r" b="b"/>
            <a:pathLst>
              <a:path w="70116" h="70341" extrusionOk="0">
                <a:moveTo>
                  <a:pt x="1648" y="46091"/>
                </a:moveTo>
                <a:cubicBezTo>
                  <a:pt x="7627" y="64550"/>
                  <a:pt x="27292" y="74729"/>
                  <a:pt x="45752" y="68899"/>
                </a:cubicBezTo>
                <a:cubicBezTo>
                  <a:pt x="64144" y="62910"/>
                  <a:pt x="74306" y="43160"/>
                  <a:pt x="68486" y="24651"/>
                </a:cubicBezTo>
                <a:cubicBezTo>
                  <a:pt x="62507" y="6192"/>
                  <a:pt x="42842" y="-3988"/>
                  <a:pt x="24382" y="1842"/>
                </a:cubicBezTo>
                <a:cubicBezTo>
                  <a:pt x="5991" y="7832"/>
                  <a:pt x="-4172" y="27582"/>
                  <a:pt x="1648" y="46091"/>
                </a:cubicBezTo>
                <a:close/>
              </a:path>
            </a:pathLst>
          </a:custGeom>
          <a:solidFill>
            <a:srgbClr val="ADA183">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2" name="Google Shape;2562;p15"/>
          <p:cNvSpPr/>
          <p:nvPr/>
        </p:nvSpPr>
        <p:spPr>
          <a:xfrm rot="10800000">
            <a:off x="8359268" y="645023"/>
            <a:ext cx="70801" cy="71022"/>
          </a:xfrm>
          <a:custGeom>
            <a:avLst/>
            <a:gdLst/>
            <a:ahLst/>
            <a:cxnLst/>
            <a:rect l="l" t="t" r="r" b="b"/>
            <a:pathLst>
              <a:path w="45975" h="46118" extrusionOk="0">
                <a:moveTo>
                  <a:pt x="1168" y="30330"/>
                </a:moveTo>
                <a:cubicBezTo>
                  <a:pt x="4919" y="42350"/>
                  <a:pt x="17673" y="49033"/>
                  <a:pt x="29653" y="45269"/>
                </a:cubicBezTo>
                <a:cubicBezTo>
                  <a:pt x="29789" y="45246"/>
                  <a:pt x="29903" y="45201"/>
                  <a:pt x="30040" y="45155"/>
                </a:cubicBezTo>
                <a:cubicBezTo>
                  <a:pt x="42020" y="41392"/>
                  <a:pt x="48704" y="28596"/>
                  <a:pt x="44930" y="16576"/>
                </a:cubicBezTo>
                <a:cubicBezTo>
                  <a:pt x="44908" y="16439"/>
                  <a:pt x="44862" y="16325"/>
                  <a:pt x="44817" y="16188"/>
                </a:cubicBezTo>
                <a:cubicBezTo>
                  <a:pt x="41065" y="4168"/>
                  <a:pt x="28312" y="-2515"/>
                  <a:pt x="16331" y="1249"/>
                </a:cubicBezTo>
                <a:cubicBezTo>
                  <a:pt x="16195" y="1272"/>
                  <a:pt x="16081" y="1317"/>
                  <a:pt x="15945" y="1363"/>
                </a:cubicBezTo>
                <a:cubicBezTo>
                  <a:pt x="3964" y="5126"/>
                  <a:pt x="-2697" y="17922"/>
                  <a:pt x="1054" y="29942"/>
                </a:cubicBezTo>
                <a:cubicBezTo>
                  <a:pt x="1077" y="30079"/>
                  <a:pt x="1122" y="30193"/>
                  <a:pt x="1168" y="30330"/>
                </a:cubicBezTo>
                <a:close/>
              </a:path>
            </a:pathLst>
          </a:custGeom>
          <a:solidFill>
            <a:srgbClr val="C5A57E">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15"/>
          <p:cNvSpPr/>
          <p:nvPr/>
        </p:nvSpPr>
        <p:spPr>
          <a:xfrm rot="10800000">
            <a:off x="11514616" y="654737"/>
            <a:ext cx="165333" cy="166351"/>
          </a:xfrm>
          <a:custGeom>
            <a:avLst/>
            <a:gdLst/>
            <a:ahLst/>
            <a:cxnLst/>
            <a:rect l="l" t="t" r="r" b="b"/>
            <a:pathLst>
              <a:path w="107359" h="108020" extrusionOk="0">
                <a:moveTo>
                  <a:pt x="2870" y="71012"/>
                </a:moveTo>
                <a:cubicBezTo>
                  <a:pt x="11872" y="99135"/>
                  <a:pt x="41881" y="114640"/>
                  <a:pt x="69934" y="105681"/>
                </a:cubicBezTo>
                <a:cubicBezTo>
                  <a:pt x="98079" y="96809"/>
                  <a:pt x="113742" y="66724"/>
                  <a:pt x="104899" y="38487"/>
                </a:cubicBezTo>
                <a:cubicBezTo>
                  <a:pt x="104762" y="38077"/>
                  <a:pt x="104626" y="37666"/>
                  <a:pt x="104490" y="37256"/>
                </a:cubicBezTo>
                <a:cubicBezTo>
                  <a:pt x="95510" y="9201"/>
                  <a:pt x="65547" y="-6240"/>
                  <a:pt x="37561" y="2769"/>
                </a:cubicBezTo>
                <a:cubicBezTo>
                  <a:pt x="37516" y="2792"/>
                  <a:pt x="37471" y="2792"/>
                  <a:pt x="37425" y="2815"/>
                </a:cubicBezTo>
                <a:cubicBezTo>
                  <a:pt x="9371" y="11573"/>
                  <a:pt x="-6292" y="41475"/>
                  <a:pt x="2415" y="69621"/>
                </a:cubicBezTo>
                <a:cubicBezTo>
                  <a:pt x="2552" y="70100"/>
                  <a:pt x="2710" y="70556"/>
                  <a:pt x="2870" y="71012"/>
                </a:cubicBezTo>
                <a:close/>
              </a:path>
            </a:pathLst>
          </a:custGeom>
          <a:solidFill>
            <a:srgbClr val="E9E0D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15"/>
          <p:cNvSpPr/>
          <p:nvPr/>
        </p:nvSpPr>
        <p:spPr>
          <a:xfrm rot="10800000">
            <a:off x="10857500" y="4177396"/>
            <a:ext cx="22747" cy="22812"/>
          </a:xfrm>
          <a:custGeom>
            <a:avLst/>
            <a:gdLst/>
            <a:ahLst/>
            <a:cxnLst/>
            <a:rect l="l" t="t" r="r" b="b"/>
            <a:pathLst>
              <a:path w="14771" h="14813" extrusionOk="0">
                <a:moveTo>
                  <a:pt x="347" y="9887"/>
                </a:moveTo>
                <a:cubicBezTo>
                  <a:pt x="1643" y="13756"/>
                  <a:pt x="5780" y="15879"/>
                  <a:pt x="9668" y="14677"/>
                </a:cubicBezTo>
                <a:cubicBezTo>
                  <a:pt x="13532" y="13375"/>
                  <a:pt x="15647" y="9226"/>
                  <a:pt x="14442" y="5326"/>
                </a:cubicBezTo>
                <a:cubicBezTo>
                  <a:pt x="13146" y="1457"/>
                  <a:pt x="9008" y="-666"/>
                  <a:pt x="5121" y="536"/>
                </a:cubicBezTo>
                <a:cubicBezTo>
                  <a:pt x="1256" y="1838"/>
                  <a:pt x="-858" y="5987"/>
                  <a:pt x="347" y="988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15"/>
          <p:cNvSpPr/>
          <p:nvPr/>
        </p:nvSpPr>
        <p:spPr>
          <a:xfrm rot="10800000">
            <a:off x="11469694" y="281923"/>
            <a:ext cx="137342" cy="137787"/>
          </a:xfrm>
          <a:custGeom>
            <a:avLst/>
            <a:gdLst/>
            <a:ahLst/>
            <a:cxnLst/>
            <a:rect l="l" t="t" r="r" b="b"/>
            <a:pathLst>
              <a:path w="89183" h="89472" extrusionOk="0">
                <a:moveTo>
                  <a:pt x="1934" y="58486"/>
                </a:moveTo>
                <a:cubicBezTo>
                  <a:pt x="9731" y="81938"/>
                  <a:pt x="34738" y="94887"/>
                  <a:pt x="58313" y="87681"/>
                </a:cubicBezTo>
                <a:cubicBezTo>
                  <a:pt x="81593" y="79760"/>
                  <a:pt x="94392" y="54702"/>
                  <a:pt x="87185" y="31116"/>
                </a:cubicBezTo>
                <a:cubicBezTo>
                  <a:pt x="79297" y="7870"/>
                  <a:pt x="54471" y="-4935"/>
                  <a:pt x="31033" y="2149"/>
                </a:cubicBezTo>
                <a:cubicBezTo>
                  <a:pt x="7776" y="9975"/>
                  <a:pt x="-5114" y="34907"/>
                  <a:pt x="1934" y="58486"/>
                </a:cubicBezTo>
                <a:close/>
              </a:path>
            </a:pathLst>
          </a:custGeom>
          <a:solidFill>
            <a:srgbClr val="D1BC94">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15"/>
          <p:cNvSpPr/>
          <p:nvPr/>
        </p:nvSpPr>
        <p:spPr>
          <a:xfrm rot="10800000">
            <a:off x="11144875" y="2861360"/>
            <a:ext cx="55865" cy="55762"/>
          </a:xfrm>
          <a:custGeom>
            <a:avLst/>
            <a:gdLst/>
            <a:ahLst/>
            <a:cxnLst/>
            <a:rect l="l" t="t" r="r" b="b"/>
            <a:pathLst>
              <a:path w="36276" h="36209" extrusionOk="0">
                <a:moveTo>
                  <a:pt x="983" y="23942"/>
                </a:moveTo>
                <a:cubicBezTo>
                  <a:pt x="3802" y="33223"/>
                  <a:pt x="13577" y="38464"/>
                  <a:pt x="22807" y="35647"/>
                </a:cubicBezTo>
                <a:cubicBezTo>
                  <a:pt x="23125" y="35556"/>
                  <a:pt x="23421" y="35456"/>
                  <a:pt x="23716" y="35346"/>
                </a:cubicBezTo>
                <a:cubicBezTo>
                  <a:pt x="33083" y="32479"/>
                  <a:pt x="38357" y="22539"/>
                  <a:pt x="35515" y="13140"/>
                </a:cubicBezTo>
                <a:cubicBezTo>
                  <a:pt x="35447" y="12939"/>
                  <a:pt x="35379" y="12739"/>
                  <a:pt x="35311" y="12538"/>
                </a:cubicBezTo>
                <a:cubicBezTo>
                  <a:pt x="32174" y="3095"/>
                  <a:pt x="22011" y="-2014"/>
                  <a:pt x="12600" y="1124"/>
                </a:cubicBezTo>
                <a:cubicBezTo>
                  <a:pt x="12600" y="1129"/>
                  <a:pt x="12577" y="1131"/>
                  <a:pt x="12577" y="1134"/>
                </a:cubicBezTo>
                <a:cubicBezTo>
                  <a:pt x="3211" y="4001"/>
                  <a:pt x="-2064" y="13941"/>
                  <a:pt x="778" y="23340"/>
                </a:cubicBezTo>
                <a:cubicBezTo>
                  <a:pt x="846" y="23541"/>
                  <a:pt x="915" y="23741"/>
                  <a:pt x="983" y="23942"/>
                </a:cubicBezTo>
                <a:close/>
              </a:path>
            </a:pathLst>
          </a:custGeom>
          <a:solidFill>
            <a:srgbClr val="D7CA91">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15"/>
          <p:cNvSpPr/>
          <p:nvPr/>
        </p:nvSpPr>
        <p:spPr>
          <a:xfrm rot="10800000">
            <a:off x="11569181" y="3482396"/>
            <a:ext cx="35549" cy="35540"/>
          </a:xfrm>
          <a:custGeom>
            <a:avLst/>
            <a:gdLst/>
            <a:ahLst/>
            <a:cxnLst/>
            <a:rect l="l" t="t" r="r" b="b"/>
            <a:pathLst>
              <a:path w="23084" h="23078" extrusionOk="0">
                <a:moveTo>
                  <a:pt x="556" y="15347"/>
                </a:moveTo>
                <a:cubicBezTo>
                  <a:pt x="2466" y="21345"/>
                  <a:pt x="8877" y="24652"/>
                  <a:pt x="14856" y="22732"/>
                </a:cubicBezTo>
                <a:cubicBezTo>
                  <a:pt x="14924" y="22705"/>
                  <a:pt x="15015" y="22675"/>
                  <a:pt x="15106" y="22645"/>
                </a:cubicBezTo>
                <a:cubicBezTo>
                  <a:pt x="21062" y="20684"/>
                  <a:pt x="24404" y="14313"/>
                  <a:pt x="22608" y="8276"/>
                </a:cubicBezTo>
                <a:cubicBezTo>
                  <a:pt x="20653" y="2175"/>
                  <a:pt x="14151" y="-1192"/>
                  <a:pt x="8058" y="749"/>
                </a:cubicBezTo>
                <a:cubicBezTo>
                  <a:pt x="1966" y="2711"/>
                  <a:pt x="-1376" y="9238"/>
                  <a:pt x="556" y="15347"/>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8" name="Google Shape;2568;p15"/>
          <p:cNvSpPr/>
          <p:nvPr/>
        </p:nvSpPr>
        <p:spPr>
          <a:xfrm rot="10800000">
            <a:off x="11502508" y="599169"/>
            <a:ext cx="51815" cy="51984"/>
          </a:xfrm>
          <a:custGeom>
            <a:avLst/>
            <a:gdLst/>
            <a:ahLst/>
            <a:cxnLst/>
            <a:rect l="l" t="t" r="r" b="b"/>
            <a:pathLst>
              <a:path w="33646" h="33756" extrusionOk="0">
                <a:moveTo>
                  <a:pt x="33646" y="16878"/>
                </a:moveTo>
                <a:cubicBezTo>
                  <a:pt x="33646" y="26200"/>
                  <a:pt x="26114" y="33756"/>
                  <a:pt x="16823" y="33756"/>
                </a:cubicBezTo>
                <a:cubicBezTo>
                  <a:pt x="7532" y="33756"/>
                  <a:pt x="0" y="26200"/>
                  <a:pt x="0" y="16878"/>
                </a:cubicBezTo>
                <a:cubicBezTo>
                  <a:pt x="0" y="7557"/>
                  <a:pt x="7532" y="0"/>
                  <a:pt x="16823" y="0"/>
                </a:cubicBezTo>
                <a:cubicBezTo>
                  <a:pt x="26114" y="0"/>
                  <a:pt x="33646" y="7557"/>
                  <a:pt x="33646" y="16878"/>
                </a:cubicBezTo>
                <a:close/>
              </a:path>
            </a:pathLst>
          </a:custGeom>
          <a:solidFill>
            <a:srgbClr val="A0C3CA">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9" name="Google Shape;2569;p15"/>
          <p:cNvSpPr/>
          <p:nvPr/>
        </p:nvSpPr>
        <p:spPr>
          <a:xfrm rot="10800000">
            <a:off x="8501958" y="468662"/>
            <a:ext cx="110580" cy="110849"/>
          </a:xfrm>
          <a:custGeom>
            <a:avLst/>
            <a:gdLst/>
            <a:ahLst/>
            <a:cxnLst/>
            <a:rect l="l" t="t" r="r" b="b"/>
            <a:pathLst>
              <a:path w="71805" h="71980" extrusionOk="0">
                <a:moveTo>
                  <a:pt x="1811" y="47564"/>
                </a:moveTo>
                <a:cubicBezTo>
                  <a:pt x="8176" y="66381"/>
                  <a:pt x="28455" y="76554"/>
                  <a:pt x="47278" y="70373"/>
                </a:cubicBezTo>
                <a:cubicBezTo>
                  <a:pt x="66034" y="63986"/>
                  <a:pt x="76173" y="43641"/>
                  <a:pt x="70012" y="24756"/>
                </a:cubicBezTo>
                <a:cubicBezTo>
                  <a:pt x="63556" y="6030"/>
                  <a:pt x="43368" y="-4097"/>
                  <a:pt x="24544" y="1947"/>
                </a:cubicBezTo>
                <a:cubicBezTo>
                  <a:pt x="5789" y="8333"/>
                  <a:pt x="-4350" y="28679"/>
                  <a:pt x="1811" y="47564"/>
                </a:cubicBezTo>
                <a:close/>
              </a:path>
            </a:pathLst>
          </a:custGeom>
          <a:solidFill>
            <a:srgbClr val="A0C3CA">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15"/>
          <p:cNvSpPr/>
          <p:nvPr/>
        </p:nvSpPr>
        <p:spPr>
          <a:xfrm rot="10800000">
            <a:off x="11409509" y="5652957"/>
            <a:ext cx="158911" cy="159425"/>
          </a:xfrm>
          <a:custGeom>
            <a:avLst/>
            <a:gdLst/>
            <a:ahLst/>
            <a:cxnLst/>
            <a:rect l="l" t="t" r="r" b="b"/>
            <a:pathLst>
              <a:path w="103189" h="103523" extrusionOk="0">
                <a:moveTo>
                  <a:pt x="2456" y="67737"/>
                </a:moveTo>
                <a:cubicBezTo>
                  <a:pt x="11254" y="94948"/>
                  <a:pt x="40308" y="109933"/>
                  <a:pt x="67475" y="101266"/>
                </a:cubicBezTo>
                <a:cubicBezTo>
                  <a:pt x="94596" y="92462"/>
                  <a:pt x="109464" y="63267"/>
                  <a:pt x="100666" y="36056"/>
                </a:cubicBezTo>
                <a:cubicBezTo>
                  <a:pt x="100666" y="36056"/>
                  <a:pt x="100666" y="36033"/>
                  <a:pt x="100666" y="36033"/>
                </a:cubicBezTo>
                <a:cubicBezTo>
                  <a:pt x="92004" y="8914"/>
                  <a:pt x="63087" y="-6003"/>
                  <a:pt x="36056" y="2665"/>
                </a:cubicBezTo>
                <a:cubicBezTo>
                  <a:pt x="35988" y="2687"/>
                  <a:pt x="35943" y="2710"/>
                  <a:pt x="35875" y="2733"/>
                </a:cubicBezTo>
                <a:cubicBezTo>
                  <a:pt x="8776" y="11446"/>
                  <a:pt x="-6183" y="40527"/>
                  <a:pt x="2456" y="67737"/>
                </a:cubicBezTo>
                <a:close/>
              </a:path>
            </a:pathLst>
          </a:custGeom>
          <a:solidFill>
            <a:srgbClr val="C5A57E">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15"/>
          <p:cNvSpPr/>
          <p:nvPr/>
        </p:nvSpPr>
        <p:spPr>
          <a:xfrm rot="10800000">
            <a:off x="11386123" y="3994316"/>
            <a:ext cx="173960" cy="174450"/>
          </a:xfrm>
          <a:custGeom>
            <a:avLst/>
            <a:gdLst/>
            <a:ahLst/>
            <a:cxnLst/>
            <a:rect l="l" t="t" r="r" b="b"/>
            <a:pathLst>
              <a:path w="112961" h="113279" extrusionOk="0">
                <a:moveTo>
                  <a:pt x="2730" y="74104"/>
                </a:moveTo>
                <a:cubicBezTo>
                  <a:pt x="12278" y="103830"/>
                  <a:pt x="43969" y="120236"/>
                  <a:pt x="73659" y="110825"/>
                </a:cubicBezTo>
                <a:cubicBezTo>
                  <a:pt x="103395" y="101239"/>
                  <a:pt x="119786" y="69289"/>
                  <a:pt x="110261" y="39435"/>
                </a:cubicBezTo>
                <a:cubicBezTo>
                  <a:pt x="100622" y="9681"/>
                  <a:pt x="68794" y="-6636"/>
                  <a:pt x="39104" y="2941"/>
                </a:cubicBezTo>
                <a:cubicBezTo>
                  <a:pt x="9482" y="12521"/>
                  <a:pt x="-6796" y="44375"/>
                  <a:pt x="2730" y="7410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15"/>
          <p:cNvSpPr/>
          <p:nvPr/>
        </p:nvSpPr>
        <p:spPr>
          <a:xfrm rot="10800000">
            <a:off x="7081885" y="584955"/>
            <a:ext cx="134159" cy="135822"/>
          </a:xfrm>
          <a:custGeom>
            <a:avLst/>
            <a:gdLst/>
            <a:ahLst/>
            <a:cxnLst/>
            <a:rect l="l" t="t" r="r" b="b"/>
            <a:pathLst>
              <a:path w="87116" h="88196" extrusionOk="0">
                <a:moveTo>
                  <a:pt x="2222" y="57755"/>
                </a:moveTo>
                <a:cubicBezTo>
                  <a:pt x="9588" y="80915"/>
                  <a:pt x="34277" y="93694"/>
                  <a:pt x="57374" y="86297"/>
                </a:cubicBezTo>
                <a:cubicBezTo>
                  <a:pt x="57397" y="86286"/>
                  <a:pt x="57442" y="86277"/>
                  <a:pt x="57465" y="86266"/>
                </a:cubicBezTo>
                <a:cubicBezTo>
                  <a:pt x="80131" y="78376"/>
                  <a:pt x="92361" y="53748"/>
                  <a:pt x="84973" y="30841"/>
                </a:cubicBezTo>
                <a:cubicBezTo>
                  <a:pt x="77607" y="7681"/>
                  <a:pt x="52918" y="-5098"/>
                  <a:pt x="29821" y="2298"/>
                </a:cubicBezTo>
                <a:cubicBezTo>
                  <a:pt x="29798" y="2310"/>
                  <a:pt x="29753" y="2319"/>
                  <a:pt x="29730" y="2330"/>
                </a:cubicBezTo>
                <a:cubicBezTo>
                  <a:pt x="6973" y="10122"/>
                  <a:pt x="-5303" y="34839"/>
                  <a:pt x="2222" y="57755"/>
                </a:cubicBezTo>
                <a:close/>
              </a:path>
            </a:pathLst>
          </a:custGeom>
          <a:solidFill>
            <a:srgbClr val="C5A57E">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15"/>
          <p:cNvSpPr/>
          <p:nvPr/>
        </p:nvSpPr>
        <p:spPr>
          <a:xfrm rot="10800000">
            <a:off x="11593034" y="6716499"/>
            <a:ext cx="160354" cy="160654"/>
          </a:xfrm>
          <a:custGeom>
            <a:avLst/>
            <a:gdLst/>
            <a:ahLst/>
            <a:cxnLst/>
            <a:rect l="l" t="t" r="r" b="b"/>
            <a:pathLst>
              <a:path w="104126" h="104321" extrusionOk="0">
                <a:moveTo>
                  <a:pt x="2448" y="68255"/>
                </a:moveTo>
                <a:cubicBezTo>
                  <a:pt x="11246" y="95717"/>
                  <a:pt x="40550" y="110816"/>
                  <a:pt x="67921" y="102012"/>
                </a:cubicBezTo>
                <a:cubicBezTo>
                  <a:pt x="95225" y="93345"/>
                  <a:pt x="110343" y="64127"/>
                  <a:pt x="101704" y="36734"/>
                </a:cubicBezTo>
                <a:cubicBezTo>
                  <a:pt x="101659" y="36597"/>
                  <a:pt x="101613" y="36460"/>
                  <a:pt x="101568" y="36323"/>
                </a:cubicBezTo>
                <a:cubicBezTo>
                  <a:pt x="92815" y="8976"/>
                  <a:pt x="63625" y="-6078"/>
                  <a:pt x="36367" y="2704"/>
                </a:cubicBezTo>
                <a:cubicBezTo>
                  <a:pt x="36276" y="2726"/>
                  <a:pt x="36185" y="2772"/>
                  <a:pt x="36094" y="2795"/>
                </a:cubicBezTo>
                <a:cubicBezTo>
                  <a:pt x="8836" y="11622"/>
                  <a:pt x="-6191" y="40862"/>
                  <a:pt x="2448" y="68255"/>
                </a:cubicBezTo>
                <a:close/>
              </a:path>
            </a:pathLst>
          </a:custGeom>
          <a:solidFill>
            <a:srgbClr val="E2D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15"/>
          <p:cNvSpPr/>
          <p:nvPr/>
        </p:nvSpPr>
        <p:spPr>
          <a:xfrm rot="10800000">
            <a:off x="12074797" y="4408175"/>
            <a:ext cx="70019" cy="70250"/>
          </a:xfrm>
          <a:custGeom>
            <a:avLst/>
            <a:gdLst/>
            <a:ahLst/>
            <a:cxnLst/>
            <a:rect l="l" t="t" r="r" b="b"/>
            <a:pathLst>
              <a:path w="45467" h="45617" extrusionOk="0">
                <a:moveTo>
                  <a:pt x="45468" y="22809"/>
                </a:moveTo>
                <a:cubicBezTo>
                  <a:pt x="45468" y="35405"/>
                  <a:pt x="35289" y="45617"/>
                  <a:pt x="22734" y="45617"/>
                </a:cubicBezTo>
                <a:cubicBezTo>
                  <a:pt x="10178" y="45617"/>
                  <a:pt x="0" y="35405"/>
                  <a:pt x="0" y="22809"/>
                </a:cubicBezTo>
                <a:cubicBezTo>
                  <a:pt x="0" y="10212"/>
                  <a:pt x="10178" y="0"/>
                  <a:pt x="22734" y="0"/>
                </a:cubicBezTo>
                <a:cubicBezTo>
                  <a:pt x="35289" y="0"/>
                  <a:pt x="45468" y="10212"/>
                  <a:pt x="45468" y="22809"/>
                </a:cubicBezTo>
                <a:close/>
              </a:path>
            </a:pathLst>
          </a:custGeom>
          <a:solidFill>
            <a:srgbClr val="C5A57E">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15"/>
          <p:cNvSpPr/>
          <p:nvPr/>
        </p:nvSpPr>
        <p:spPr>
          <a:xfrm rot="10800000">
            <a:off x="11488910" y="6303507"/>
            <a:ext cx="40610" cy="40909"/>
          </a:xfrm>
          <a:custGeom>
            <a:avLst/>
            <a:gdLst/>
            <a:ahLst/>
            <a:cxnLst/>
            <a:rect l="l" t="t" r="r" b="b"/>
            <a:pathLst>
              <a:path w="26370" h="26564" extrusionOk="0">
                <a:moveTo>
                  <a:pt x="630" y="17474"/>
                </a:moveTo>
                <a:cubicBezTo>
                  <a:pt x="2790" y="24453"/>
                  <a:pt x="10178" y="28330"/>
                  <a:pt x="17135" y="26164"/>
                </a:cubicBezTo>
                <a:cubicBezTo>
                  <a:pt x="17180" y="26164"/>
                  <a:pt x="17203" y="26141"/>
                  <a:pt x="17226" y="26141"/>
                </a:cubicBezTo>
                <a:cubicBezTo>
                  <a:pt x="24046" y="23769"/>
                  <a:pt x="27820" y="16470"/>
                  <a:pt x="25865" y="9491"/>
                </a:cubicBezTo>
                <a:cubicBezTo>
                  <a:pt x="23705" y="2511"/>
                  <a:pt x="16317" y="-1366"/>
                  <a:pt x="9360" y="801"/>
                </a:cubicBezTo>
                <a:cubicBezTo>
                  <a:pt x="9315" y="801"/>
                  <a:pt x="9292" y="824"/>
                  <a:pt x="9269" y="824"/>
                </a:cubicBezTo>
                <a:cubicBezTo>
                  <a:pt x="2312" y="2990"/>
                  <a:pt x="-1552" y="10403"/>
                  <a:pt x="607" y="17382"/>
                </a:cubicBezTo>
                <a:cubicBezTo>
                  <a:pt x="607" y="17428"/>
                  <a:pt x="630" y="17451"/>
                  <a:pt x="630" y="17474"/>
                </a:cubicBezTo>
                <a:close/>
              </a:path>
            </a:pathLst>
          </a:custGeom>
          <a:solidFill>
            <a:srgbClr val="A0C3CA">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6" name="Google Shape;2576;p15"/>
          <p:cNvSpPr/>
          <p:nvPr/>
        </p:nvSpPr>
        <p:spPr>
          <a:xfrm rot="9716833">
            <a:off x="11423320" y="5379666"/>
            <a:ext cx="49706" cy="49870"/>
          </a:xfrm>
          <a:custGeom>
            <a:avLst/>
            <a:gdLst/>
            <a:ahLst/>
            <a:cxnLst/>
            <a:rect l="l" t="t" r="r" b="b"/>
            <a:pathLst>
              <a:path w="32259" h="32365" extrusionOk="0">
                <a:moveTo>
                  <a:pt x="32267" y="16382"/>
                </a:moveTo>
                <a:cubicBezTo>
                  <a:pt x="32267" y="25319"/>
                  <a:pt x="25046" y="32564"/>
                  <a:pt x="16137" y="32564"/>
                </a:cubicBezTo>
                <a:cubicBezTo>
                  <a:pt x="7229" y="32564"/>
                  <a:pt x="7" y="25319"/>
                  <a:pt x="7" y="16382"/>
                </a:cubicBezTo>
                <a:cubicBezTo>
                  <a:pt x="7" y="7444"/>
                  <a:pt x="7229" y="199"/>
                  <a:pt x="16137" y="199"/>
                </a:cubicBezTo>
                <a:cubicBezTo>
                  <a:pt x="25045" y="199"/>
                  <a:pt x="32267" y="7444"/>
                  <a:pt x="32267" y="16382"/>
                </a:cubicBezTo>
                <a:close/>
              </a:path>
            </a:pathLst>
          </a:custGeom>
          <a:solidFill>
            <a:srgbClr val="E9E0D4">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7" name="Google Shape;2577;p15"/>
          <p:cNvSpPr/>
          <p:nvPr/>
        </p:nvSpPr>
        <p:spPr>
          <a:xfrm rot="10800000">
            <a:off x="10915249" y="694025"/>
            <a:ext cx="55686" cy="56071"/>
          </a:xfrm>
          <a:custGeom>
            <a:avLst/>
            <a:gdLst/>
            <a:ahLst/>
            <a:cxnLst/>
            <a:rect l="l" t="t" r="r" b="b"/>
            <a:pathLst>
              <a:path w="36160" h="36410" extrusionOk="0">
                <a:moveTo>
                  <a:pt x="1076" y="24210"/>
                </a:moveTo>
                <a:cubicBezTo>
                  <a:pt x="4054" y="33573"/>
                  <a:pt x="14012" y="38748"/>
                  <a:pt x="23355" y="35767"/>
                </a:cubicBezTo>
                <a:cubicBezTo>
                  <a:pt x="23515" y="35720"/>
                  <a:pt x="23651" y="35667"/>
                  <a:pt x="23810" y="35615"/>
                </a:cubicBezTo>
                <a:cubicBezTo>
                  <a:pt x="33131" y="32636"/>
                  <a:pt x="38291" y="22630"/>
                  <a:pt x="35336" y="13267"/>
                </a:cubicBezTo>
                <a:cubicBezTo>
                  <a:pt x="35291" y="13112"/>
                  <a:pt x="35222" y="12959"/>
                  <a:pt x="35177" y="12806"/>
                </a:cubicBezTo>
                <a:cubicBezTo>
                  <a:pt x="32312" y="3409"/>
                  <a:pt x="22401" y="-1887"/>
                  <a:pt x="13034" y="978"/>
                </a:cubicBezTo>
                <a:cubicBezTo>
                  <a:pt x="12853" y="1039"/>
                  <a:pt x="12648" y="1105"/>
                  <a:pt x="12443" y="1174"/>
                </a:cubicBezTo>
                <a:cubicBezTo>
                  <a:pt x="3100" y="4114"/>
                  <a:pt x="-2106" y="14097"/>
                  <a:pt x="826" y="23471"/>
                </a:cubicBezTo>
                <a:cubicBezTo>
                  <a:pt x="895" y="23720"/>
                  <a:pt x="985" y="23966"/>
                  <a:pt x="1076" y="24210"/>
                </a:cubicBezTo>
                <a:close/>
              </a:path>
            </a:pathLst>
          </a:custGeom>
          <a:solidFill>
            <a:srgbClr val="ADA18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15"/>
          <p:cNvSpPr/>
          <p:nvPr/>
        </p:nvSpPr>
        <p:spPr>
          <a:xfrm rot="10800000">
            <a:off x="9476291" y="934427"/>
            <a:ext cx="27583" cy="27835"/>
          </a:xfrm>
          <a:custGeom>
            <a:avLst/>
            <a:gdLst/>
            <a:ahLst/>
            <a:cxnLst/>
            <a:rect l="l" t="t" r="r" b="b"/>
            <a:pathLst>
              <a:path w="17911" h="18075" extrusionOk="0">
                <a:moveTo>
                  <a:pt x="372" y="12075"/>
                </a:moveTo>
                <a:cubicBezTo>
                  <a:pt x="1849" y="16755"/>
                  <a:pt x="6851" y="19344"/>
                  <a:pt x="11511" y="17854"/>
                </a:cubicBezTo>
                <a:cubicBezTo>
                  <a:pt x="11580" y="17829"/>
                  <a:pt x="11670" y="17804"/>
                  <a:pt x="11738" y="17777"/>
                </a:cubicBezTo>
                <a:cubicBezTo>
                  <a:pt x="16308" y="16408"/>
                  <a:pt x="18923" y="11582"/>
                  <a:pt x="17559" y="6995"/>
                </a:cubicBezTo>
                <a:cubicBezTo>
                  <a:pt x="17513" y="6863"/>
                  <a:pt x="17468" y="6731"/>
                  <a:pt x="17422" y="6601"/>
                </a:cubicBezTo>
                <a:cubicBezTo>
                  <a:pt x="16172" y="1980"/>
                  <a:pt x="11420" y="-748"/>
                  <a:pt x="6828" y="504"/>
                </a:cubicBezTo>
                <a:cubicBezTo>
                  <a:pt x="6646" y="554"/>
                  <a:pt x="6464" y="609"/>
                  <a:pt x="6283" y="670"/>
                </a:cubicBezTo>
                <a:cubicBezTo>
                  <a:pt x="1599" y="2295"/>
                  <a:pt x="-992" y="7301"/>
                  <a:pt x="372" y="12075"/>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15"/>
          <p:cNvSpPr/>
          <p:nvPr/>
        </p:nvSpPr>
        <p:spPr>
          <a:xfrm rot="10800000">
            <a:off x="11597353" y="5771293"/>
            <a:ext cx="41064" cy="40978"/>
          </a:xfrm>
          <a:custGeom>
            <a:avLst/>
            <a:gdLst/>
            <a:ahLst/>
            <a:cxnLst/>
            <a:rect l="l" t="t" r="r" b="b"/>
            <a:pathLst>
              <a:path w="26665" h="26609" extrusionOk="0">
                <a:moveTo>
                  <a:pt x="591" y="17713"/>
                </a:moveTo>
                <a:cubicBezTo>
                  <a:pt x="2955" y="24669"/>
                  <a:pt x="10457" y="28410"/>
                  <a:pt x="17413" y="26152"/>
                </a:cubicBezTo>
                <a:cubicBezTo>
                  <a:pt x="24370" y="23985"/>
                  <a:pt x="28235" y="16572"/>
                  <a:pt x="26075" y="9593"/>
                </a:cubicBezTo>
                <a:cubicBezTo>
                  <a:pt x="26075" y="9547"/>
                  <a:pt x="26052" y="9524"/>
                  <a:pt x="26052" y="9502"/>
                </a:cubicBezTo>
                <a:cubicBezTo>
                  <a:pt x="23779" y="2454"/>
                  <a:pt x="16254" y="-1401"/>
                  <a:pt x="9229" y="834"/>
                </a:cubicBezTo>
                <a:cubicBezTo>
                  <a:pt x="2296" y="3229"/>
                  <a:pt x="-1524" y="10665"/>
                  <a:pt x="591" y="17713"/>
                </a:cubicBezTo>
                <a:close/>
              </a:path>
            </a:pathLst>
          </a:custGeom>
          <a:solidFill>
            <a:srgbClr val="E9E0D4">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15"/>
          <p:cNvSpPr/>
          <p:nvPr/>
        </p:nvSpPr>
        <p:spPr>
          <a:xfrm rot="10800000">
            <a:off x="10980498" y="457921"/>
            <a:ext cx="48151" cy="48527"/>
          </a:xfrm>
          <a:custGeom>
            <a:avLst/>
            <a:gdLst/>
            <a:ahLst/>
            <a:cxnLst/>
            <a:rect l="l" t="t" r="r" b="b"/>
            <a:pathLst>
              <a:path w="31267" h="31511" extrusionOk="0">
                <a:moveTo>
                  <a:pt x="789" y="20749"/>
                </a:moveTo>
                <a:cubicBezTo>
                  <a:pt x="3403" y="28969"/>
                  <a:pt x="12110" y="33547"/>
                  <a:pt x="20340" y="31013"/>
                </a:cubicBezTo>
                <a:cubicBezTo>
                  <a:pt x="28569" y="28292"/>
                  <a:pt x="33116" y="19474"/>
                  <a:pt x="30570" y="11169"/>
                </a:cubicBezTo>
                <a:cubicBezTo>
                  <a:pt x="27865" y="2920"/>
                  <a:pt x="19067" y="-1642"/>
                  <a:pt x="10791" y="906"/>
                </a:cubicBezTo>
                <a:cubicBezTo>
                  <a:pt x="2562" y="3620"/>
                  <a:pt x="-1894" y="12499"/>
                  <a:pt x="789" y="20749"/>
                </a:cubicBezTo>
                <a:close/>
              </a:path>
            </a:pathLst>
          </a:custGeom>
          <a:solidFill>
            <a:srgbClr val="D1BC94">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15"/>
          <p:cNvSpPr/>
          <p:nvPr/>
        </p:nvSpPr>
        <p:spPr>
          <a:xfrm rot="10800000">
            <a:off x="11313047" y="6233309"/>
            <a:ext cx="51464" cy="51750"/>
          </a:xfrm>
          <a:custGeom>
            <a:avLst/>
            <a:gdLst/>
            <a:ahLst/>
            <a:cxnLst/>
            <a:rect l="l" t="t" r="r" b="b"/>
            <a:pathLst>
              <a:path w="33418" h="33604" extrusionOk="0">
                <a:moveTo>
                  <a:pt x="859" y="22065"/>
                </a:moveTo>
                <a:cubicBezTo>
                  <a:pt x="3564" y="30846"/>
                  <a:pt x="12862" y="35773"/>
                  <a:pt x="21614" y="33058"/>
                </a:cubicBezTo>
                <a:cubicBezTo>
                  <a:pt x="21660" y="33058"/>
                  <a:pt x="21728" y="33035"/>
                  <a:pt x="21774" y="33013"/>
                </a:cubicBezTo>
                <a:cubicBezTo>
                  <a:pt x="30549" y="30070"/>
                  <a:pt x="35368" y="20673"/>
                  <a:pt x="32686" y="11801"/>
                </a:cubicBezTo>
                <a:cubicBezTo>
                  <a:pt x="30026" y="3134"/>
                  <a:pt x="20864" y="-1725"/>
                  <a:pt x="12225" y="921"/>
                </a:cubicBezTo>
                <a:cubicBezTo>
                  <a:pt x="12066" y="990"/>
                  <a:pt x="11930" y="1035"/>
                  <a:pt x="11771" y="1081"/>
                </a:cubicBezTo>
                <a:cubicBezTo>
                  <a:pt x="3086" y="3635"/>
                  <a:pt x="-1870" y="12759"/>
                  <a:pt x="676" y="21449"/>
                </a:cubicBezTo>
                <a:cubicBezTo>
                  <a:pt x="722" y="21654"/>
                  <a:pt x="790" y="21859"/>
                  <a:pt x="859" y="22065"/>
                </a:cubicBezTo>
                <a:close/>
              </a:path>
            </a:pathLst>
          </a:custGeom>
          <a:solidFill>
            <a:srgbClr val="C5A57E">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15"/>
          <p:cNvSpPr/>
          <p:nvPr/>
        </p:nvSpPr>
        <p:spPr>
          <a:xfrm rot="10800000">
            <a:off x="7704356" y="275844"/>
            <a:ext cx="388687" cy="389977"/>
          </a:xfrm>
          <a:custGeom>
            <a:avLst/>
            <a:gdLst/>
            <a:ahLst/>
            <a:cxnLst/>
            <a:rect l="l" t="t" r="r" b="b"/>
            <a:pathLst>
              <a:path w="252394" h="253232" extrusionOk="0">
                <a:moveTo>
                  <a:pt x="6427" y="166245"/>
                </a:moveTo>
                <a:cubicBezTo>
                  <a:pt x="27887" y="232495"/>
                  <a:pt x="98817" y="268751"/>
                  <a:pt x="164836" y="247225"/>
                </a:cubicBezTo>
                <a:cubicBezTo>
                  <a:pt x="165086" y="247147"/>
                  <a:pt x="165313" y="247067"/>
                  <a:pt x="165563" y="246987"/>
                </a:cubicBezTo>
                <a:cubicBezTo>
                  <a:pt x="231673" y="225301"/>
                  <a:pt x="267752" y="153949"/>
                  <a:pt x="246132" y="87617"/>
                </a:cubicBezTo>
                <a:cubicBezTo>
                  <a:pt x="246109" y="87522"/>
                  <a:pt x="246064" y="87424"/>
                  <a:pt x="246041" y="87328"/>
                </a:cubicBezTo>
                <a:cubicBezTo>
                  <a:pt x="224421" y="20996"/>
                  <a:pt x="153310" y="-15196"/>
                  <a:pt x="87200" y="6490"/>
                </a:cubicBezTo>
                <a:cubicBezTo>
                  <a:pt x="87086" y="6522"/>
                  <a:pt x="86995" y="6554"/>
                  <a:pt x="86904" y="6586"/>
                </a:cubicBezTo>
                <a:cubicBezTo>
                  <a:pt x="20863" y="28112"/>
                  <a:pt x="-15261" y="99270"/>
                  <a:pt x="6199" y="165520"/>
                </a:cubicBezTo>
                <a:cubicBezTo>
                  <a:pt x="6268" y="165762"/>
                  <a:pt x="6336" y="166003"/>
                  <a:pt x="6427" y="166245"/>
                </a:cubicBezTo>
                <a:close/>
              </a:path>
            </a:pathLst>
          </a:custGeom>
          <a:solidFill>
            <a:srgbClr val="ADA183">
              <a:alpha val="9569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3" name="Google Shape;2583;p15"/>
          <p:cNvSpPr/>
          <p:nvPr/>
        </p:nvSpPr>
        <p:spPr>
          <a:xfrm rot="10800000">
            <a:off x="11102979" y="4329738"/>
            <a:ext cx="76353" cy="76601"/>
          </a:xfrm>
          <a:custGeom>
            <a:avLst/>
            <a:gdLst/>
            <a:ahLst/>
            <a:cxnLst/>
            <a:rect l="l" t="t" r="r" b="b"/>
            <a:pathLst>
              <a:path w="49580" h="49741" extrusionOk="0">
                <a:moveTo>
                  <a:pt x="1186" y="32568"/>
                </a:moveTo>
                <a:cubicBezTo>
                  <a:pt x="5301" y="45660"/>
                  <a:pt x="19237" y="52918"/>
                  <a:pt x="32286" y="48778"/>
                </a:cubicBezTo>
                <a:cubicBezTo>
                  <a:pt x="32309" y="48771"/>
                  <a:pt x="32309" y="48767"/>
                  <a:pt x="32331" y="48762"/>
                </a:cubicBezTo>
                <a:cubicBezTo>
                  <a:pt x="45312" y="44513"/>
                  <a:pt x="52496" y="30604"/>
                  <a:pt x="48472" y="17515"/>
                </a:cubicBezTo>
                <a:cubicBezTo>
                  <a:pt x="44244" y="4491"/>
                  <a:pt x="30376" y="-2717"/>
                  <a:pt x="17327" y="1321"/>
                </a:cubicBezTo>
                <a:cubicBezTo>
                  <a:pt x="4278" y="5460"/>
                  <a:pt x="-2951" y="19428"/>
                  <a:pt x="1163" y="32520"/>
                </a:cubicBezTo>
                <a:cubicBezTo>
                  <a:pt x="1186" y="32536"/>
                  <a:pt x="1186" y="32552"/>
                  <a:pt x="1186" y="32568"/>
                </a:cubicBezTo>
                <a:close/>
              </a:path>
            </a:pathLst>
          </a:custGeom>
          <a:solidFill>
            <a:srgbClr val="D7CA91">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4" name="Google Shape;2584;p15"/>
          <p:cNvSpPr/>
          <p:nvPr/>
        </p:nvSpPr>
        <p:spPr>
          <a:xfrm rot="10800000">
            <a:off x="10864107" y="329168"/>
            <a:ext cx="30575" cy="30661"/>
          </a:xfrm>
          <a:custGeom>
            <a:avLst/>
            <a:gdLst/>
            <a:ahLst/>
            <a:cxnLst/>
            <a:rect l="l" t="t" r="r" b="b"/>
            <a:pathLst>
              <a:path w="19854" h="19910" extrusionOk="0">
                <a:moveTo>
                  <a:pt x="473" y="13194"/>
                </a:moveTo>
                <a:cubicBezTo>
                  <a:pt x="2065" y="18369"/>
                  <a:pt x="7544" y="21270"/>
                  <a:pt x="12704" y="19671"/>
                </a:cubicBezTo>
                <a:cubicBezTo>
                  <a:pt x="12795" y="19642"/>
                  <a:pt x="12886" y="19612"/>
                  <a:pt x="12977" y="19580"/>
                </a:cubicBezTo>
                <a:cubicBezTo>
                  <a:pt x="18047" y="18104"/>
                  <a:pt x="20957" y="12790"/>
                  <a:pt x="19479" y="7708"/>
                </a:cubicBezTo>
                <a:cubicBezTo>
                  <a:pt x="19433" y="7560"/>
                  <a:pt x="19388" y="7412"/>
                  <a:pt x="19342" y="7263"/>
                </a:cubicBezTo>
                <a:cubicBezTo>
                  <a:pt x="17706" y="1976"/>
                  <a:pt x="12113" y="-984"/>
                  <a:pt x="6839" y="649"/>
                </a:cubicBezTo>
                <a:cubicBezTo>
                  <a:pt x="1656" y="2387"/>
                  <a:pt x="-1163" y="7970"/>
                  <a:pt x="473" y="13194"/>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5" name="Google Shape;2585;p15"/>
          <p:cNvSpPr/>
          <p:nvPr/>
        </p:nvSpPr>
        <p:spPr>
          <a:xfrm rot="10800000">
            <a:off x="6778876" y="575037"/>
            <a:ext cx="41354" cy="41203"/>
          </a:xfrm>
          <a:custGeom>
            <a:avLst/>
            <a:gdLst/>
            <a:ahLst/>
            <a:cxnLst/>
            <a:rect l="l" t="t" r="r" b="b"/>
            <a:pathLst>
              <a:path w="26853" h="26755" extrusionOk="0">
                <a:moveTo>
                  <a:pt x="704" y="17797"/>
                </a:moveTo>
                <a:cubicBezTo>
                  <a:pt x="2955" y="24754"/>
                  <a:pt x="10389" y="28563"/>
                  <a:pt x="17300" y="26305"/>
                </a:cubicBezTo>
                <a:cubicBezTo>
                  <a:pt x="17391" y="26282"/>
                  <a:pt x="17459" y="26259"/>
                  <a:pt x="17527" y="26236"/>
                </a:cubicBezTo>
                <a:cubicBezTo>
                  <a:pt x="24484" y="24092"/>
                  <a:pt x="28417" y="16702"/>
                  <a:pt x="26280" y="9723"/>
                </a:cubicBezTo>
                <a:cubicBezTo>
                  <a:pt x="26235" y="9586"/>
                  <a:pt x="26212" y="9472"/>
                  <a:pt x="26166" y="9358"/>
                </a:cubicBezTo>
                <a:cubicBezTo>
                  <a:pt x="23915" y="2401"/>
                  <a:pt x="16482" y="-1408"/>
                  <a:pt x="9571" y="850"/>
                </a:cubicBezTo>
                <a:cubicBezTo>
                  <a:pt x="9479" y="873"/>
                  <a:pt x="9411" y="896"/>
                  <a:pt x="9343" y="919"/>
                </a:cubicBezTo>
                <a:cubicBezTo>
                  <a:pt x="2387" y="3063"/>
                  <a:pt x="-1546" y="10453"/>
                  <a:pt x="591" y="17432"/>
                </a:cubicBezTo>
                <a:cubicBezTo>
                  <a:pt x="636" y="17569"/>
                  <a:pt x="659" y="17683"/>
                  <a:pt x="704" y="1779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6" name="Google Shape;2586;p15"/>
          <p:cNvSpPr/>
          <p:nvPr/>
        </p:nvSpPr>
        <p:spPr>
          <a:xfrm rot="10800000">
            <a:off x="11210274" y="5526369"/>
            <a:ext cx="98518" cy="98526"/>
          </a:xfrm>
          <a:custGeom>
            <a:avLst/>
            <a:gdLst/>
            <a:ahLst/>
            <a:cxnLst/>
            <a:rect l="l" t="t" r="r" b="b"/>
            <a:pathLst>
              <a:path w="63973" h="63978" extrusionOk="0">
                <a:moveTo>
                  <a:pt x="1532" y="42100"/>
                </a:moveTo>
                <a:cubicBezTo>
                  <a:pt x="7057" y="58864"/>
                  <a:pt x="25016" y="68033"/>
                  <a:pt x="41771" y="62627"/>
                </a:cubicBezTo>
                <a:cubicBezTo>
                  <a:pt x="58526" y="57290"/>
                  <a:pt x="67801" y="39340"/>
                  <a:pt x="62482" y="22530"/>
                </a:cubicBezTo>
                <a:cubicBezTo>
                  <a:pt x="62459" y="22507"/>
                  <a:pt x="62459" y="22507"/>
                  <a:pt x="62459" y="22484"/>
                </a:cubicBezTo>
                <a:cubicBezTo>
                  <a:pt x="57025" y="5629"/>
                  <a:pt x="39043" y="-3654"/>
                  <a:pt x="22220" y="1729"/>
                </a:cubicBezTo>
                <a:cubicBezTo>
                  <a:pt x="5420" y="7180"/>
                  <a:pt x="-3833" y="25221"/>
                  <a:pt x="1532" y="42100"/>
                </a:cubicBezTo>
                <a:close/>
              </a:path>
            </a:pathLst>
          </a:custGeom>
          <a:solidFill>
            <a:srgbClr val="E2D8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7" name="Google Shape;2587;p15"/>
          <p:cNvSpPr/>
          <p:nvPr/>
        </p:nvSpPr>
        <p:spPr>
          <a:xfrm rot="10800000">
            <a:off x="11274498" y="5784512"/>
            <a:ext cx="50806" cy="50974"/>
          </a:xfrm>
          <a:custGeom>
            <a:avLst/>
            <a:gdLst/>
            <a:ahLst/>
            <a:cxnLst/>
            <a:rect l="l" t="t" r="r" b="b"/>
            <a:pathLst>
              <a:path w="32991" h="33100" extrusionOk="0">
                <a:moveTo>
                  <a:pt x="879" y="21829"/>
                </a:moveTo>
                <a:cubicBezTo>
                  <a:pt x="3698" y="30474"/>
                  <a:pt x="12906" y="35240"/>
                  <a:pt x="21567" y="32549"/>
                </a:cubicBezTo>
                <a:cubicBezTo>
                  <a:pt x="30183" y="29721"/>
                  <a:pt x="34935" y="20483"/>
                  <a:pt x="32252" y="11793"/>
                </a:cubicBezTo>
                <a:cubicBezTo>
                  <a:pt x="29706" y="3217"/>
                  <a:pt x="20726" y="-1664"/>
                  <a:pt x="12178" y="868"/>
                </a:cubicBezTo>
                <a:cubicBezTo>
                  <a:pt x="11974" y="937"/>
                  <a:pt x="11769" y="1005"/>
                  <a:pt x="11564" y="1073"/>
                </a:cubicBezTo>
                <a:cubicBezTo>
                  <a:pt x="3016" y="3628"/>
                  <a:pt x="-1849" y="12637"/>
                  <a:pt x="675" y="21213"/>
                </a:cubicBezTo>
                <a:cubicBezTo>
                  <a:pt x="743" y="21419"/>
                  <a:pt x="811" y="21624"/>
                  <a:pt x="879" y="21829"/>
                </a:cubicBezTo>
                <a:close/>
              </a:path>
            </a:pathLst>
          </a:custGeom>
          <a:solidFill>
            <a:srgbClr val="D7CA91">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8" name="Google Shape;2588;p15"/>
          <p:cNvSpPr/>
          <p:nvPr/>
        </p:nvSpPr>
        <p:spPr>
          <a:xfrm rot="10800000">
            <a:off x="11606812" y="3967197"/>
            <a:ext cx="145490" cy="145388"/>
          </a:xfrm>
          <a:custGeom>
            <a:avLst/>
            <a:gdLst/>
            <a:ahLst/>
            <a:cxnLst/>
            <a:rect l="l" t="t" r="r" b="b"/>
            <a:pathLst>
              <a:path w="94474" h="94408" extrusionOk="0">
                <a:moveTo>
                  <a:pt x="2198" y="61598"/>
                </a:moveTo>
                <a:cubicBezTo>
                  <a:pt x="10018" y="86464"/>
                  <a:pt x="36458" y="100257"/>
                  <a:pt x="61237" y="92404"/>
                </a:cubicBezTo>
                <a:cubicBezTo>
                  <a:pt x="61488" y="92326"/>
                  <a:pt x="61738" y="92244"/>
                  <a:pt x="61988" y="92162"/>
                </a:cubicBezTo>
                <a:cubicBezTo>
                  <a:pt x="86608" y="84113"/>
                  <a:pt x="100135" y="57607"/>
                  <a:pt x="92224" y="32860"/>
                </a:cubicBezTo>
                <a:cubicBezTo>
                  <a:pt x="84335" y="8149"/>
                  <a:pt x="57964" y="-5465"/>
                  <a:pt x="33343" y="2454"/>
                </a:cubicBezTo>
                <a:cubicBezTo>
                  <a:pt x="33252" y="2476"/>
                  <a:pt x="33184" y="2502"/>
                  <a:pt x="33116" y="2524"/>
                </a:cubicBezTo>
                <a:cubicBezTo>
                  <a:pt x="8381" y="10136"/>
                  <a:pt x="-5509" y="36418"/>
                  <a:pt x="2084" y="61227"/>
                </a:cubicBezTo>
                <a:cubicBezTo>
                  <a:pt x="2130" y="61350"/>
                  <a:pt x="2152" y="61475"/>
                  <a:pt x="2198" y="61598"/>
                </a:cubicBezTo>
                <a:close/>
              </a:path>
            </a:pathLst>
          </a:custGeom>
          <a:solidFill>
            <a:srgbClr val="E2D8BD">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9" name="Google Shape;2589;p15"/>
          <p:cNvSpPr/>
          <p:nvPr/>
        </p:nvSpPr>
        <p:spPr>
          <a:xfrm rot="10800000">
            <a:off x="11600744" y="6533871"/>
            <a:ext cx="30390" cy="30336"/>
          </a:xfrm>
          <a:custGeom>
            <a:avLst/>
            <a:gdLst/>
            <a:ahLst/>
            <a:cxnLst/>
            <a:rect l="l" t="t" r="r" b="b"/>
            <a:pathLst>
              <a:path w="19734" h="19699" extrusionOk="0">
                <a:moveTo>
                  <a:pt x="413" y="12983"/>
                </a:moveTo>
                <a:cubicBezTo>
                  <a:pt x="2005" y="18160"/>
                  <a:pt x="7483" y="21057"/>
                  <a:pt x="12644" y="19460"/>
                </a:cubicBezTo>
                <a:cubicBezTo>
                  <a:pt x="12735" y="19437"/>
                  <a:pt x="12826" y="19392"/>
                  <a:pt x="12917" y="19369"/>
                </a:cubicBezTo>
                <a:cubicBezTo>
                  <a:pt x="18054" y="17727"/>
                  <a:pt x="20919" y="12230"/>
                  <a:pt x="19282" y="7052"/>
                </a:cubicBezTo>
                <a:cubicBezTo>
                  <a:pt x="19282" y="7052"/>
                  <a:pt x="19282" y="7052"/>
                  <a:pt x="19282" y="7052"/>
                </a:cubicBezTo>
                <a:cubicBezTo>
                  <a:pt x="17554" y="1852"/>
                  <a:pt x="11985" y="-976"/>
                  <a:pt x="6778" y="666"/>
                </a:cubicBezTo>
                <a:cubicBezTo>
                  <a:pt x="1709" y="2400"/>
                  <a:pt x="-1087" y="7828"/>
                  <a:pt x="413" y="12983"/>
                </a:cubicBezTo>
                <a:close/>
              </a:path>
            </a:pathLst>
          </a:custGeom>
          <a:solidFill>
            <a:srgbClr val="A0C3CA">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0" name="Google Shape;2590;p15"/>
          <p:cNvSpPr/>
          <p:nvPr/>
        </p:nvSpPr>
        <p:spPr>
          <a:xfrm rot="10800000">
            <a:off x="11733902" y="5260578"/>
            <a:ext cx="67204" cy="67641"/>
          </a:xfrm>
          <a:custGeom>
            <a:avLst/>
            <a:gdLst/>
            <a:ahLst/>
            <a:cxnLst/>
            <a:rect l="l" t="t" r="r" b="b"/>
            <a:pathLst>
              <a:path w="43639" h="43923" extrusionOk="0">
                <a:moveTo>
                  <a:pt x="903" y="28860"/>
                </a:moveTo>
                <a:cubicBezTo>
                  <a:pt x="4881" y="40267"/>
                  <a:pt x="17067" y="46571"/>
                  <a:pt x="28638" y="43230"/>
                </a:cubicBezTo>
                <a:cubicBezTo>
                  <a:pt x="39914" y="39138"/>
                  <a:pt x="46098" y="26956"/>
                  <a:pt x="42733" y="15404"/>
                </a:cubicBezTo>
                <a:cubicBezTo>
                  <a:pt x="38755" y="4109"/>
                  <a:pt x="26729" y="-2168"/>
                  <a:pt x="15225" y="1034"/>
                </a:cubicBezTo>
                <a:cubicBezTo>
                  <a:pt x="3858" y="5037"/>
                  <a:pt x="-2439" y="17242"/>
                  <a:pt x="903" y="28860"/>
                </a:cubicBezTo>
                <a:close/>
              </a:path>
            </a:pathLst>
          </a:custGeom>
          <a:solidFill>
            <a:srgbClr val="A0C3CA">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1" name="Google Shape;2591;p15"/>
          <p:cNvSpPr/>
          <p:nvPr/>
        </p:nvSpPr>
        <p:spPr>
          <a:xfrm rot="10800000">
            <a:off x="12089500" y="5189767"/>
            <a:ext cx="30450" cy="30424"/>
          </a:xfrm>
          <a:custGeom>
            <a:avLst/>
            <a:gdLst/>
            <a:ahLst/>
            <a:cxnLst/>
            <a:rect l="l" t="t" r="r" b="b"/>
            <a:pathLst>
              <a:path w="19773" h="19756" extrusionOk="0">
                <a:moveTo>
                  <a:pt x="469" y="13046"/>
                </a:moveTo>
                <a:cubicBezTo>
                  <a:pt x="1947" y="18128"/>
                  <a:pt x="7244" y="21050"/>
                  <a:pt x="12291" y="19574"/>
                </a:cubicBezTo>
                <a:cubicBezTo>
                  <a:pt x="12450" y="19531"/>
                  <a:pt x="12609" y="19483"/>
                  <a:pt x="12746" y="19433"/>
                </a:cubicBezTo>
                <a:cubicBezTo>
                  <a:pt x="17929" y="17911"/>
                  <a:pt x="20907" y="12465"/>
                  <a:pt x="19384" y="7267"/>
                </a:cubicBezTo>
                <a:cubicBezTo>
                  <a:pt x="19361" y="7217"/>
                  <a:pt x="19361" y="7166"/>
                  <a:pt x="19339" y="7116"/>
                </a:cubicBezTo>
                <a:cubicBezTo>
                  <a:pt x="17747" y="1941"/>
                  <a:pt x="12268" y="-958"/>
                  <a:pt x="7108" y="638"/>
                </a:cubicBezTo>
                <a:cubicBezTo>
                  <a:pt x="7017" y="668"/>
                  <a:pt x="6926" y="698"/>
                  <a:pt x="6835" y="730"/>
                </a:cubicBezTo>
                <a:cubicBezTo>
                  <a:pt x="1697" y="2365"/>
                  <a:pt x="-1168" y="7878"/>
                  <a:pt x="469" y="13042"/>
                </a:cubicBezTo>
                <a:cubicBezTo>
                  <a:pt x="469" y="13044"/>
                  <a:pt x="469" y="13044"/>
                  <a:pt x="469" y="13046"/>
                </a:cubicBezTo>
                <a:close/>
              </a:path>
            </a:pathLst>
          </a:custGeom>
          <a:solidFill>
            <a:srgbClr val="D1BC94">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2" name="Google Shape;2592;p15"/>
          <p:cNvSpPr/>
          <p:nvPr/>
        </p:nvSpPr>
        <p:spPr>
          <a:xfrm rot="10800000">
            <a:off x="9382958" y="787340"/>
            <a:ext cx="20162" cy="20099"/>
          </a:xfrm>
          <a:custGeom>
            <a:avLst/>
            <a:gdLst/>
            <a:ahLst/>
            <a:cxnLst/>
            <a:rect l="l" t="t" r="r" b="b"/>
            <a:pathLst>
              <a:path w="13092" h="13051" extrusionOk="0">
                <a:moveTo>
                  <a:pt x="238" y="8774"/>
                </a:moveTo>
                <a:cubicBezTo>
                  <a:pt x="1420" y="12232"/>
                  <a:pt x="5171" y="14075"/>
                  <a:pt x="8604" y="12894"/>
                </a:cubicBezTo>
                <a:cubicBezTo>
                  <a:pt x="8627" y="12889"/>
                  <a:pt x="8627" y="12884"/>
                  <a:pt x="8650" y="12880"/>
                </a:cubicBezTo>
                <a:cubicBezTo>
                  <a:pt x="11992" y="11819"/>
                  <a:pt x="13856" y="8234"/>
                  <a:pt x="12810" y="4869"/>
                </a:cubicBezTo>
                <a:cubicBezTo>
                  <a:pt x="12787" y="4803"/>
                  <a:pt x="12764" y="4735"/>
                  <a:pt x="12742" y="4669"/>
                </a:cubicBezTo>
                <a:cubicBezTo>
                  <a:pt x="11696" y="1304"/>
                  <a:pt x="8104" y="-564"/>
                  <a:pt x="4762" y="497"/>
                </a:cubicBezTo>
                <a:cubicBezTo>
                  <a:pt x="4694" y="518"/>
                  <a:pt x="4626" y="540"/>
                  <a:pt x="4558" y="563"/>
                </a:cubicBezTo>
                <a:cubicBezTo>
                  <a:pt x="1193" y="1751"/>
                  <a:pt x="-671" y="5326"/>
                  <a:pt x="238" y="8774"/>
                </a:cubicBezTo>
                <a:close/>
              </a:path>
            </a:pathLst>
          </a:custGeom>
          <a:solidFill>
            <a:srgbClr val="E2D8BD">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3" name="Google Shape;2593;p15"/>
          <p:cNvSpPr/>
          <p:nvPr/>
        </p:nvSpPr>
        <p:spPr>
          <a:xfrm rot="10800000">
            <a:off x="11300924" y="5031891"/>
            <a:ext cx="51168" cy="51404"/>
          </a:xfrm>
          <a:custGeom>
            <a:avLst/>
            <a:gdLst/>
            <a:ahLst/>
            <a:cxnLst/>
            <a:rect l="l" t="t" r="r" b="b"/>
            <a:pathLst>
              <a:path w="33226" h="33379" extrusionOk="0">
                <a:moveTo>
                  <a:pt x="757" y="21834"/>
                </a:moveTo>
                <a:cubicBezTo>
                  <a:pt x="3462" y="30620"/>
                  <a:pt x="12760" y="35546"/>
                  <a:pt x="21513" y="32835"/>
                </a:cubicBezTo>
                <a:cubicBezTo>
                  <a:pt x="21559" y="32816"/>
                  <a:pt x="21627" y="32800"/>
                  <a:pt x="21672" y="32782"/>
                </a:cubicBezTo>
                <a:cubicBezTo>
                  <a:pt x="30311" y="30116"/>
                  <a:pt x="35153" y="20926"/>
                  <a:pt x="32516" y="12259"/>
                </a:cubicBezTo>
                <a:cubicBezTo>
                  <a:pt x="32448" y="12104"/>
                  <a:pt x="32402" y="11951"/>
                  <a:pt x="32357" y="11798"/>
                </a:cubicBezTo>
                <a:cubicBezTo>
                  <a:pt x="29697" y="3129"/>
                  <a:pt x="20536" y="-1736"/>
                  <a:pt x="11897" y="930"/>
                </a:cubicBezTo>
                <a:cubicBezTo>
                  <a:pt x="11737" y="975"/>
                  <a:pt x="11601" y="1026"/>
                  <a:pt x="11442" y="1078"/>
                </a:cubicBezTo>
                <a:cubicBezTo>
                  <a:pt x="2826" y="3909"/>
                  <a:pt x="-1925" y="13149"/>
                  <a:pt x="757" y="21834"/>
                </a:cubicBezTo>
                <a:close/>
              </a:path>
            </a:pathLst>
          </a:custGeom>
          <a:solidFill>
            <a:srgbClr val="E9E0D4">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4" name="Google Shape;2594;p15"/>
          <p:cNvSpPr/>
          <p:nvPr/>
        </p:nvSpPr>
        <p:spPr>
          <a:xfrm rot="10800000">
            <a:off x="10552686" y="232095"/>
            <a:ext cx="64269" cy="64548"/>
          </a:xfrm>
          <a:custGeom>
            <a:avLst/>
            <a:gdLst/>
            <a:ahLst/>
            <a:cxnLst/>
            <a:rect l="l" t="t" r="r" b="b"/>
            <a:pathLst>
              <a:path w="41733" h="41914" extrusionOk="0">
                <a:moveTo>
                  <a:pt x="990" y="27617"/>
                </a:moveTo>
                <a:cubicBezTo>
                  <a:pt x="4559" y="38638"/>
                  <a:pt x="16358" y="44664"/>
                  <a:pt x="27361" y="41079"/>
                </a:cubicBezTo>
                <a:cubicBezTo>
                  <a:pt x="27361" y="41076"/>
                  <a:pt x="27361" y="41076"/>
                  <a:pt x="27361" y="41074"/>
                </a:cubicBezTo>
                <a:cubicBezTo>
                  <a:pt x="38228" y="37484"/>
                  <a:pt x="44207" y="25797"/>
                  <a:pt x="40774" y="14844"/>
                </a:cubicBezTo>
                <a:cubicBezTo>
                  <a:pt x="37182" y="3816"/>
                  <a:pt x="25451" y="-2280"/>
                  <a:pt x="14403" y="1159"/>
                </a:cubicBezTo>
                <a:cubicBezTo>
                  <a:pt x="3490" y="4847"/>
                  <a:pt x="-2466" y="16605"/>
                  <a:pt x="990" y="27617"/>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5" name="Google Shape;2595;p15"/>
          <p:cNvSpPr/>
          <p:nvPr/>
        </p:nvSpPr>
        <p:spPr>
          <a:xfrm rot="10800000">
            <a:off x="10398968" y="318023"/>
            <a:ext cx="56028" cy="56153"/>
          </a:xfrm>
          <a:custGeom>
            <a:avLst/>
            <a:gdLst/>
            <a:ahLst/>
            <a:cxnLst/>
            <a:rect l="l" t="t" r="r" b="b"/>
            <a:pathLst>
              <a:path w="36382" h="36463" extrusionOk="0">
                <a:moveTo>
                  <a:pt x="696" y="23871"/>
                </a:moveTo>
                <a:cubicBezTo>
                  <a:pt x="3834" y="33344"/>
                  <a:pt x="13859" y="38665"/>
                  <a:pt x="23430" y="35960"/>
                </a:cubicBezTo>
                <a:cubicBezTo>
                  <a:pt x="32956" y="32897"/>
                  <a:pt x="38389" y="22827"/>
                  <a:pt x="35706" y="13151"/>
                </a:cubicBezTo>
                <a:cubicBezTo>
                  <a:pt x="32546" y="3667"/>
                  <a:pt x="22612" y="-1724"/>
                  <a:pt x="12973" y="835"/>
                </a:cubicBezTo>
                <a:cubicBezTo>
                  <a:pt x="3402" y="3998"/>
                  <a:pt x="-1986" y="14137"/>
                  <a:pt x="696" y="23871"/>
                </a:cubicBezTo>
                <a:close/>
              </a:path>
            </a:pathLst>
          </a:custGeom>
          <a:solidFill>
            <a:srgbClr val="D7CA91">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6" name="Google Shape;2596;p15"/>
          <p:cNvSpPr/>
          <p:nvPr/>
        </p:nvSpPr>
        <p:spPr>
          <a:xfrm rot="10800000">
            <a:off x="11684075" y="6050636"/>
            <a:ext cx="194540" cy="195163"/>
          </a:xfrm>
          <a:custGeom>
            <a:avLst/>
            <a:gdLst/>
            <a:ahLst/>
            <a:cxnLst/>
            <a:rect l="l" t="t" r="r" b="b"/>
            <a:pathLst>
              <a:path w="126325" h="126729" extrusionOk="0">
                <a:moveTo>
                  <a:pt x="3004" y="82806"/>
                </a:moveTo>
                <a:cubicBezTo>
                  <a:pt x="13620" y="116152"/>
                  <a:pt x="49199" y="134559"/>
                  <a:pt x="82436" y="123907"/>
                </a:cubicBezTo>
                <a:cubicBezTo>
                  <a:pt x="82481" y="123884"/>
                  <a:pt x="82526" y="123884"/>
                  <a:pt x="82572" y="123862"/>
                </a:cubicBezTo>
                <a:cubicBezTo>
                  <a:pt x="115695" y="113210"/>
                  <a:pt x="133928" y="77629"/>
                  <a:pt x="123311" y="44420"/>
                </a:cubicBezTo>
                <a:cubicBezTo>
                  <a:pt x="123288" y="44351"/>
                  <a:pt x="123288" y="44305"/>
                  <a:pt x="123265" y="44260"/>
                </a:cubicBezTo>
                <a:cubicBezTo>
                  <a:pt x="112626" y="10959"/>
                  <a:pt x="77139" y="-7401"/>
                  <a:pt x="43924" y="3205"/>
                </a:cubicBezTo>
                <a:cubicBezTo>
                  <a:pt x="10733" y="13879"/>
                  <a:pt x="-7568" y="49483"/>
                  <a:pt x="3004" y="82806"/>
                </a:cubicBezTo>
                <a:close/>
              </a:path>
            </a:pathLst>
          </a:custGeom>
          <a:solidFill>
            <a:srgbClr val="A0C3CA">
              <a:alpha val="7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7" name="Google Shape;2597;p15"/>
          <p:cNvSpPr/>
          <p:nvPr/>
        </p:nvSpPr>
        <p:spPr>
          <a:xfrm rot="10800000">
            <a:off x="11884989" y="528423"/>
            <a:ext cx="32349" cy="32160"/>
          </a:xfrm>
          <a:custGeom>
            <a:avLst/>
            <a:gdLst/>
            <a:ahLst/>
            <a:cxnLst/>
            <a:rect l="l" t="t" r="r" b="b"/>
            <a:pathLst>
              <a:path w="21006" h="20883" extrusionOk="0">
                <a:moveTo>
                  <a:pt x="505" y="13731"/>
                </a:moveTo>
                <a:cubicBezTo>
                  <a:pt x="2233" y="19260"/>
                  <a:pt x="8098" y="22335"/>
                  <a:pt x="13622" y="20599"/>
                </a:cubicBezTo>
                <a:cubicBezTo>
                  <a:pt x="13645" y="20590"/>
                  <a:pt x="13668" y="20583"/>
                  <a:pt x="13690" y="20574"/>
                </a:cubicBezTo>
                <a:cubicBezTo>
                  <a:pt x="19192" y="18838"/>
                  <a:pt x="22261" y="12949"/>
                  <a:pt x="20533" y="7420"/>
                </a:cubicBezTo>
                <a:cubicBezTo>
                  <a:pt x="20533" y="7395"/>
                  <a:pt x="20511" y="7370"/>
                  <a:pt x="20511" y="7345"/>
                </a:cubicBezTo>
                <a:cubicBezTo>
                  <a:pt x="18669" y="1878"/>
                  <a:pt x="12781" y="-1076"/>
                  <a:pt x="7325" y="730"/>
                </a:cubicBezTo>
                <a:cubicBezTo>
                  <a:pt x="1914" y="2345"/>
                  <a:pt x="-1177" y="8059"/>
                  <a:pt x="437" y="13492"/>
                </a:cubicBezTo>
                <a:cubicBezTo>
                  <a:pt x="459" y="13572"/>
                  <a:pt x="482" y="13651"/>
                  <a:pt x="505" y="13731"/>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8" name="Google Shape;2598;p15"/>
          <p:cNvSpPr/>
          <p:nvPr/>
        </p:nvSpPr>
        <p:spPr>
          <a:xfrm rot="10800000">
            <a:off x="11092671" y="3733155"/>
            <a:ext cx="31244" cy="31125"/>
          </a:xfrm>
          <a:custGeom>
            <a:avLst/>
            <a:gdLst/>
            <a:ahLst/>
            <a:cxnLst/>
            <a:rect l="l" t="t" r="r" b="b"/>
            <a:pathLst>
              <a:path w="20288" h="20211" extrusionOk="0">
                <a:moveTo>
                  <a:pt x="462" y="13488"/>
                </a:moveTo>
                <a:cubicBezTo>
                  <a:pt x="2167" y="18757"/>
                  <a:pt x="7828" y="21633"/>
                  <a:pt x="13079" y="19913"/>
                </a:cubicBezTo>
                <a:cubicBezTo>
                  <a:pt x="13125" y="19902"/>
                  <a:pt x="13147" y="19888"/>
                  <a:pt x="13193" y="19874"/>
                </a:cubicBezTo>
                <a:cubicBezTo>
                  <a:pt x="18376" y="18392"/>
                  <a:pt x="21400" y="12966"/>
                  <a:pt x="19922" y="7756"/>
                </a:cubicBezTo>
                <a:cubicBezTo>
                  <a:pt x="19877" y="7612"/>
                  <a:pt x="19831" y="7471"/>
                  <a:pt x="19786" y="7330"/>
                </a:cubicBezTo>
                <a:cubicBezTo>
                  <a:pt x="18194" y="2024"/>
                  <a:pt x="12602" y="-973"/>
                  <a:pt x="7305" y="633"/>
                </a:cubicBezTo>
                <a:cubicBezTo>
                  <a:pt x="7237" y="658"/>
                  <a:pt x="7146" y="685"/>
                  <a:pt x="7055" y="715"/>
                </a:cubicBezTo>
                <a:cubicBezTo>
                  <a:pt x="1758" y="2458"/>
                  <a:pt x="-1175" y="8139"/>
                  <a:pt x="462" y="13488"/>
                </a:cubicBezTo>
                <a:close/>
              </a:path>
            </a:pathLst>
          </a:custGeom>
          <a:solidFill>
            <a:srgbClr val="D1BC9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9" name="Google Shape;2599;p15"/>
          <p:cNvSpPr/>
          <p:nvPr/>
        </p:nvSpPr>
        <p:spPr>
          <a:xfrm rot="10800000">
            <a:off x="10481330" y="648401"/>
            <a:ext cx="76627" cy="76838"/>
          </a:xfrm>
          <a:custGeom>
            <a:avLst/>
            <a:gdLst/>
            <a:ahLst/>
            <a:cxnLst/>
            <a:rect l="l" t="t" r="r" b="b"/>
            <a:pathLst>
              <a:path w="49758" h="49895" extrusionOk="0">
                <a:moveTo>
                  <a:pt x="1125" y="32715"/>
                </a:moveTo>
                <a:cubicBezTo>
                  <a:pt x="5354" y="45855"/>
                  <a:pt x="19381" y="53095"/>
                  <a:pt x="32498" y="48909"/>
                </a:cubicBezTo>
                <a:cubicBezTo>
                  <a:pt x="45502" y="44562"/>
                  <a:pt x="52686" y="30583"/>
                  <a:pt x="48639" y="17433"/>
                </a:cubicBezTo>
                <a:cubicBezTo>
                  <a:pt x="44434" y="4366"/>
                  <a:pt x="30475" y="-2809"/>
                  <a:pt x="17448" y="1408"/>
                </a:cubicBezTo>
                <a:cubicBezTo>
                  <a:pt x="17380" y="1429"/>
                  <a:pt x="17335" y="1447"/>
                  <a:pt x="17267" y="1467"/>
                </a:cubicBezTo>
                <a:cubicBezTo>
                  <a:pt x="4286" y="5717"/>
                  <a:pt x="-2898" y="19625"/>
                  <a:pt x="1125" y="32715"/>
                </a:cubicBezTo>
                <a:close/>
              </a:path>
            </a:pathLst>
          </a:custGeom>
          <a:solidFill>
            <a:srgbClr val="E2D8BD">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0" name="Google Shape;2600;p15"/>
          <p:cNvSpPr/>
          <p:nvPr/>
        </p:nvSpPr>
        <p:spPr>
          <a:xfrm rot="10800000">
            <a:off x="12085504" y="5863760"/>
            <a:ext cx="77691" cy="77776"/>
          </a:xfrm>
          <a:custGeom>
            <a:avLst/>
            <a:gdLst/>
            <a:ahLst/>
            <a:cxnLst/>
            <a:rect l="l" t="t" r="r" b="b"/>
            <a:pathLst>
              <a:path w="50449" h="50504" extrusionOk="0">
                <a:moveTo>
                  <a:pt x="1251" y="33169"/>
                </a:moveTo>
                <a:cubicBezTo>
                  <a:pt x="5593" y="46352"/>
                  <a:pt x="19620" y="53628"/>
                  <a:pt x="32851" y="49591"/>
                </a:cubicBezTo>
                <a:cubicBezTo>
                  <a:pt x="46127" y="45349"/>
                  <a:pt x="53493" y="31116"/>
                  <a:pt x="49265" y="17796"/>
                </a:cubicBezTo>
                <a:cubicBezTo>
                  <a:pt x="49242" y="17751"/>
                  <a:pt x="49242" y="17705"/>
                  <a:pt x="49219" y="17659"/>
                </a:cubicBezTo>
                <a:cubicBezTo>
                  <a:pt x="44877" y="4362"/>
                  <a:pt x="30646" y="-2891"/>
                  <a:pt x="17392" y="1465"/>
                </a:cubicBezTo>
                <a:cubicBezTo>
                  <a:pt x="4229" y="5685"/>
                  <a:pt x="-3001" y="19803"/>
                  <a:pt x="1206" y="33010"/>
                </a:cubicBezTo>
                <a:cubicBezTo>
                  <a:pt x="1206" y="33055"/>
                  <a:pt x="1228" y="33123"/>
                  <a:pt x="1251" y="33169"/>
                </a:cubicBezTo>
                <a:close/>
              </a:path>
            </a:pathLst>
          </a:custGeom>
          <a:solidFill>
            <a:srgbClr val="D1BC94">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1" name="Google Shape;2601;p15"/>
          <p:cNvSpPr/>
          <p:nvPr/>
        </p:nvSpPr>
        <p:spPr>
          <a:xfrm rot="10800000">
            <a:off x="11229864" y="4042360"/>
            <a:ext cx="106446" cy="106730"/>
          </a:xfrm>
          <a:custGeom>
            <a:avLst/>
            <a:gdLst/>
            <a:ahLst/>
            <a:cxnLst/>
            <a:rect l="l" t="t" r="r" b="b"/>
            <a:pathLst>
              <a:path w="69121" h="69305" extrusionOk="0">
                <a:moveTo>
                  <a:pt x="1657" y="45142"/>
                </a:moveTo>
                <a:cubicBezTo>
                  <a:pt x="7317" y="63391"/>
                  <a:pt x="26641" y="73596"/>
                  <a:pt x="44851" y="67951"/>
                </a:cubicBezTo>
                <a:cubicBezTo>
                  <a:pt x="63038" y="62264"/>
                  <a:pt x="73200" y="42877"/>
                  <a:pt x="67585" y="24614"/>
                </a:cubicBezTo>
                <a:cubicBezTo>
                  <a:pt x="62197" y="6511"/>
                  <a:pt x="43191" y="-3771"/>
                  <a:pt x="25141" y="1644"/>
                </a:cubicBezTo>
                <a:cubicBezTo>
                  <a:pt x="24959" y="1696"/>
                  <a:pt x="24800" y="1751"/>
                  <a:pt x="24618" y="1806"/>
                </a:cubicBezTo>
                <a:cubicBezTo>
                  <a:pt x="6522" y="7070"/>
                  <a:pt x="-3868" y="26049"/>
                  <a:pt x="1361" y="44196"/>
                </a:cubicBezTo>
                <a:cubicBezTo>
                  <a:pt x="1452" y="44512"/>
                  <a:pt x="1566" y="44827"/>
                  <a:pt x="1657" y="45142"/>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2" name="Google Shape;2602;p15"/>
          <p:cNvSpPr/>
          <p:nvPr/>
        </p:nvSpPr>
        <p:spPr>
          <a:xfrm rot="10800000">
            <a:off x="9788212" y="925677"/>
            <a:ext cx="76310" cy="76647"/>
          </a:xfrm>
          <a:custGeom>
            <a:avLst/>
            <a:gdLst/>
            <a:ahLst/>
            <a:cxnLst/>
            <a:rect l="l" t="t" r="r" b="b"/>
            <a:pathLst>
              <a:path w="49552" h="49771" extrusionOk="0">
                <a:moveTo>
                  <a:pt x="1147" y="32598"/>
                </a:moveTo>
                <a:cubicBezTo>
                  <a:pt x="5262" y="45690"/>
                  <a:pt x="19198" y="52948"/>
                  <a:pt x="32247" y="48808"/>
                </a:cubicBezTo>
                <a:cubicBezTo>
                  <a:pt x="32270" y="48801"/>
                  <a:pt x="32270" y="48796"/>
                  <a:pt x="32293" y="48792"/>
                </a:cubicBezTo>
                <a:cubicBezTo>
                  <a:pt x="45297" y="44445"/>
                  <a:pt x="52480" y="30465"/>
                  <a:pt x="48434" y="17316"/>
                </a:cubicBezTo>
                <a:cubicBezTo>
                  <a:pt x="44001" y="4354"/>
                  <a:pt x="30110" y="-2723"/>
                  <a:pt x="17061" y="1350"/>
                </a:cubicBezTo>
                <a:cubicBezTo>
                  <a:pt x="4171" y="5693"/>
                  <a:pt x="-2899" y="19574"/>
                  <a:pt x="1147" y="32598"/>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3" name="Google Shape;2603;p15"/>
          <p:cNvSpPr/>
          <p:nvPr/>
        </p:nvSpPr>
        <p:spPr>
          <a:xfrm rot="10800000">
            <a:off x="11657470" y="1290486"/>
            <a:ext cx="120465" cy="120861"/>
          </a:xfrm>
          <a:custGeom>
            <a:avLst/>
            <a:gdLst/>
            <a:ahLst/>
            <a:cxnLst/>
            <a:rect l="l" t="t" r="r" b="b"/>
            <a:pathLst>
              <a:path w="78224" h="78481" extrusionOk="0">
                <a:moveTo>
                  <a:pt x="2008" y="51787"/>
                </a:moveTo>
                <a:cubicBezTo>
                  <a:pt x="8805" y="72354"/>
                  <a:pt x="30925" y="83496"/>
                  <a:pt x="51431" y="76678"/>
                </a:cubicBezTo>
                <a:cubicBezTo>
                  <a:pt x="71936" y="69858"/>
                  <a:pt x="83031" y="47659"/>
                  <a:pt x="76233" y="27095"/>
                </a:cubicBezTo>
                <a:cubicBezTo>
                  <a:pt x="69504" y="6695"/>
                  <a:pt x="47657" y="-4465"/>
                  <a:pt x="27242" y="2065"/>
                </a:cubicBezTo>
                <a:cubicBezTo>
                  <a:pt x="6668" y="8647"/>
                  <a:pt x="-4699" y="30719"/>
                  <a:pt x="1871" y="51361"/>
                </a:cubicBezTo>
                <a:cubicBezTo>
                  <a:pt x="1917" y="51502"/>
                  <a:pt x="1962" y="51646"/>
                  <a:pt x="2008" y="51787"/>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4" name="Google Shape;2604;p15"/>
          <p:cNvSpPr/>
          <p:nvPr/>
        </p:nvSpPr>
        <p:spPr>
          <a:xfrm rot="10800000">
            <a:off x="11474044" y="6524523"/>
            <a:ext cx="26023" cy="26192"/>
          </a:xfrm>
          <a:custGeom>
            <a:avLst/>
            <a:gdLst/>
            <a:ahLst/>
            <a:cxnLst/>
            <a:rect l="l" t="t" r="r" b="b"/>
            <a:pathLst>
              <a:path w="16898" h="17008" extrusionOk="0">
                <a:moveTo>
                  <a:pt x="388" y="11300"/>
                </a:moveTo>
                <a:cubicBezTo>
                  <a:pt x="1774" y="15748"/>
                  <a:pt x="6503" y="18211"/>
                  <a:pt x="10936" y="16820"/>
                </a:cubicBezTo>
                <a:cubicBezTo>
                  <a:pt x="10981" y="16797"/>
                  <a:pt x="11027" y="16797"/>
                  <a:pt x="11073" y="16774"/>
                </a:cubicBezTo>
                <a:cubicBezTo>
                  <a:pt x="15460" y="15246"/>
                  <a:pt x="17892" y="10525"/>
                  <a:pt x="16528" y="6054"/>
                </a:cubicBezTo>
                <a:cubicBezTo>
                  <a:pt x="15005" y="1652"/>
                  <a:pt x="10299" y="-788"/>
                  <a:pt x="5844" y="580"/>
                </a:cubicBezTo>
                <a:cubicBezTo>
                  <a:pt x="1456" y="2108"/>
                  <a:pt x="-977" y="6830"/>
                  <a:pt x="388" y="11300"/>
                </a:cubicBezTo>
                <a:close/>
              </a:path>
            </a:pathLst>
          </a:custGeom>
          <a:solidFill>
            <a:srgbClr val="ADA183">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5" name="Google Shape;2605;p15"/>
          <p:cNvSpPr/>
          <p:nvPr/>
        </p:nvSpPr>
        <p:spPr>
          <a:xfrm rot="10800000">
            <a:off x="11006158" y="729311"/>
            <a:ext cx="41953" cy="41976"/>
          </a:xfrm>
          <a:custGeom>
            <a:avLst/>
            <a:gdLst/>
            <a:ahLst/>
            <a:cxnLst/>
            <a:rect l="l" t="t" r="r" b="b"/>
            <a:pathLst>
              <a:path w="27242" h="27257" extrusionOk="0">
                <a:moveTo>
                  <a:pt x="713" y="17940"/>
                </a:moveTo>
                <a:cubicBezTo>
                  <a:pt x="2987" y="25101"/>
                  <a:pt x="10602" y="29070"/>
                  <a:pt x="17764" y="26835"/>
                </a:cubicBezTo>
                <a:cubicBezTo>
                  <a:pt x="24902" y="24554"/>
                  <a:pt x="28858" y="16913"/>
                  <a:pt x="26630" y="9728"/>
                </a:cubicBezTo>
                <a:cubicBezTo>
                  <a:pt x="24243" y="2544"/>
                  <a:pt x="16559" y="-1425"/>
                  <a:pt x="9352" y="833"/>
                </a:cubicBezTo>
                <a:cubicBezTo>
                  <a:pt x="2305" y="3091"/>
                  <a:pt x="-1606" y="10664"/>
                  <a:pt x="645" y="17734"/>
                </a:cubicBezTo>
                <a:cubicBezTo>
                  <a:pt x="668" y="17803"/>
                  <a:pt x="690" y="17871"/>
                  <a:pt x="713" y="17940"/>
                </a:cubicBezTo>
                <a:close/>
              </a:path>
            </a:pathLst>
          </a:custGeom>
          <a:solidFill>
            <a:srgbClr val="D7CA91">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6" name="Google Shape;2606;p15"/>
          <p:cNvSpPr/>
          <p:nvPr/>
        </p:nvSpPr>
        <p:spPr>
          <a:xfrm rot="10800000">
            <a:off x="11741097" y="555236"/>
            <a:ext cx="58816" cy="59010"/>
          </a:xfrm>
          <a:custGeom>
            <a:avLst/>
            <a:gdLst/>
            <a:ahLst/>
            <a:cxnLst/>
            <a:rect l="l" t="t" r="r" b="b"/>
            <a:pathLst>
              <a:path w="38192" h="38318" extrusionOk="0">
                <a:moveTo>
                  <a:pt x="38193" y="19159"/>
                </a:moveTo>
                <a:cubicBezTo>
                  <a:pt x="38193" y="29740"/>
                  <a:pt x="29643" y="38318"/>
                  <a:pt x="19096" y="38318"/>
                </a:cubicBezTo>
                <a:cubicBezTo>
                  <a:pt x="8550" y="38318"/>
                  <a:pt x="0" y="29740"/>
                  <a:pt x="0" y="19159"/>
                </a:cubicBezTo>
                <a:cubicBezTo>
                  <a:pt x="0" y="8578"/>
                  <a:pt x="8550" y="0"/>
                  <a:pt x="19096" y="0"/>
                </a:cubicBezTo>
                <a:cubicBezTo>
                  <a:pt x="29643" y="0"/>
                  <a:pt x="38193" y="8578"/>
                  <a:pt x="38193" y="19159"/>
                </a:cubicBezTo>
                <a:close/>
              </a:path>
            </a:pathLst>
          </a:custGeom>
          <a:solidFill>
            <a:srgbClr val="A0C3CA">
              <a:alpha val="839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7" name="Google Shape;2607;p15"/>
          <p:cNvSpPr/>
          <p:nvPr/>
        </p:nvSpPr>
        <p:spPr>
          <a:xfrm rot="10800000">
            <a:off x="12097532" y="3659927"/>
            <a:ext cx="42616" cy="42857"/>
          </a:xfrm>
          <a:custGeom>
            <a:avLst/>
            <a:gdLst/>
            <a:ahLst/>
            <a:cxnLst/>
            <a:rect l="l" t="t" r="r" b="b"/>
            <a:pathLst>
              <a:path w="27673" h="27829" extrusionOk="0">
                <a:moveTo>
                  <a:pt x="618" y="18287"/>
                </a:moveTo>
                <a:cubicBezTo>
                  <a:pt x="3005" y="25600"/>
                  <a:pt x="10780" y="29655"/>
                  <a:pt x="18123" y="27411"/>
                </a:cubicBezTo>
                <a:cubicBezTo>
                  <a:pt x="25398" y="25023"/>
                  <a:pt x="29376" y="17165"/>
                  <a:pt x="26989" y="9862"/>
                </a:cubicBezTo>
                <a:cubicBezTo>
                  <a:pt x="26989" y="9857"/>
                  <a:pt x="26989" y="9853"/>
                  <a:pt x="26989" y="9848"/>
                </a:cubicBezTo>
                <a:cubicBezTo>
                  <a:pt x="24898" y="2721"/>
                  <a:pt x="17441" y="-1351"/>
                  <a:pt x="10326" y="755"/>
                </a:cubicBezTo>
                <a:cubicBezTo>
                  <a:pt x="10121" y="816"/>
                  <a:pt x="9917" y="882"/>
                  <a:pt x="9712" y="953"/>
                </a:cubicBezTo>
                <a:cubicBezTo>
                  <a:pt x="2460" y="3247"/>
                  <a:pt x="-1610" y="10984"/>
                  <a:pt x="618" y="18287"/>
                </a:cubicBezTo>
                <a:close/>
              </a:path>
            </a:pathLst>
          </a:custGeom>
          <a:solidFill>
            <a:srgbClr val="D7CA91">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8" name="Google Shape;2608;p15"/>
          <p:cNvSpPr/>
          <p:nvPr/>
        </p:nvSpPr>
        <p:spPr>
          <a:xfrm rot="10800000">
            <a:off x="11628529" y="4759829"/>
            <a:ext cx="23955" cy="23939"/>
          </a:xfrm>
          <a:custGeom>
            <a:avLst/>
            <a:gdLst/>
            <a:ahLst/>
            <a:cxnLst/>
            <a:rect l="l" t="t" r="r" b="b"/>
            <a:pathLst>
              <a:path w="15555" h="15545" extrusionOk="0">
                <a:moveTo>
                  <a:pt x="398" y="10396"/>
                </a:moveTo>
                <a:cubicBezTo>
                  <a:pt x="1807" y="14417"/>
                  <a:pt x="6104" y="16627"/>
                  <a:pt x="10173" y="15414"/>
                </a:cubicBezTo>
                <a:cubicBezTo>
                  <a:pt x="14242" y="14116"/>
                  <a:pt x="16493" y="9755"/>
                  <a:pt x="15197" y="5672"/>
                </a:cubicBezTo>
                <a:cubicBezTo>
                  <a:pt x="15197" y="5651"/>
                  <a:pt x="15174" y="5629"/>
                  <a:pt x="15174" y="5606"/>
                </a:cubicBezTo>
                <a:cubicBezTo>
                  <a:pt x="13879" y="1525"/>
                  <a:pt x="9537" y="-733"/>
                  <a:pt x="5467" y="567"/>
                </a:cubicBezTo>
                <a:cubicBezTo>
                  <a:pt x="5445" y="574"/>
                  <a:pt x="5422" y="581"/>
                  <a:pt x="5399" y="588"/>
                </a:cubicBezTo>
                <a:cubicBezTo>
                  <a:pt x="1330" y="1886"/>
                  <a:pt x="-921" y="6247"/>
                  <a:pt x="375" y="10330"/>
                </a:cubicBezTo>
                <a:cubicBezTo>
                  <a:pt x="375" y="10350"/>
                  <a:pt x="398" y="10373"/>
                  <a:pt x="398" y="10396"/>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9" name="Google Shape;2609;p15"/>
          <p:cNvSpPr/>
          <p:nvPr/>
        </p:nvSpPr>
        <p:spPr>
          <a:xfrm rot="10800000">
            <a:off x="11864670" y="5679044"/>
            <a:ext cx="78974" cy="80262"/>
          </a:xfrm>
          <a:custGeom>
            <a:avLst/>
            <a:gdLst/>
            <a:ahLst/>
            <a:cxnLst/>
            <a:rect l="l" t="t" r="r" b="b"/>
            <a:pathLst>
              <a:path w="51282" h="52118" extrusionOk="0">
                <a:moveTo>
                  <a:pt x="1552" y="34435"/>
                </a:moveTo>
                <a:cubicBezTo>
                  <a:pt x="5780" y="47892"/>
                  <a:pt x="20080" y="55373"/>
                  <a:pt x="33493" y="51131"/>
                </a:cubicBezTo>
                <a:cubicBezTo>
                  <a:pt x="33538" y="51108"/>
                  <a:pt x="33561" y="51108"/>
                  <a:pt x="33606" y="51085"/>
                </a:cubicBezTo>
                <a:cubicBezTo>
                  <a:pt x="46997" y="46774"/>
                  <a:pt x="54363" y="32382"/>
                  <a:pt x="50066" y="18948"/>
                </a:cubicBezTo>
                <a:cubicBezTo>
                  <a:pt x="49975" y="18629"/>
                  <a:pt x="49861" y="18332"/>
                  <a:pt x="49748" y="18013"/>
                </a:cubicBezTo>
                <a:cubicBezTo>
                  <a:pt x="45406" y="4601"/>
                  <a:pt x="31129" y="-2811"/>
                  <a:pt x="17693" y="1362"/>
                </a:cubicBezTo>
                <a:cubicBezTo>
                  <a:pt x="4303" y="5673"/>
                  <a:pt x="-3063" y="20065"/>
                  <a:pt x="1234" y="33500"/>
                </a:cubicBezTo>
                <a:cubicBezTo>
                  <a:pt x="1324" y="33819"/>
                  <a:pt x="1438" y="34116"/>
                  <a:pt x="1552" y="34435"/>
                </a:cubicBezTo>
                <a:close/>
              </a:path>
            </a:pathLst>
          </a:custGeom>
          <a:solidFill>
            <a:srgbClr val="D7CA91">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0" name="Google Shape;2610;p15"/>
          <p:cNvSpPr/>
          <p:nvPr/>
        </p:nvSpPr>
        <p:spPr>
          <a:xfrm rot="10800000">
            <a:off x="10665632" y="745501"/>
            <a:ext cx="87457" cy="86847"/>
          </a:xfrm>
          <a:custGeom>
            <a:avLst/>
            <a:gdLst/>
            <a:ahLst/>
            <a:cxnLst/>
            <a:rect l="l" t="t" r="r" b="b"/>
            <a:pathLst>
              <a:path w="56790" h="56394" extrusionOk="0">
                <a:moveTo>
                  <a:pt x="1120" y="36758"/>
                </a:moveTo>
                <a:cubicBezTo>
                  <a:pt x="6007" y="51771"/>
                  <a:pt x="22035" y="60023"/>
                  <a:pt x="37039" y="55233"/>
                </a:cubicBezTo>
                <a:cubicBezTo>
                  <a:pt x="51975" y="50439"/>
                  <a:pt x="60205" y="34413"/>
                  <a:pt x="55453" y="19424"/>
                </a:cubicBezTo>
                <a:cubicBezTo>
                  <a:pt x="50202" y="4448"/>
                  <a:pt x="33856" y="-3428"/>
                  <a:pt x="18943" y="1832"/>
                </a:cubicBezTo>
                <a:cubicBezTo>
                  <a:pt x="18897" y="1841"/>
                  <a:pt x="18875" y="1852"/>
                  <a:pt x="18852" y="1861"/>
                </a:cubicBezTo>
                <a:cubicBezTo>
                  <a:pt x="4734" y="7025"/>
                  <a:pt x="-3018" y="22259"/>
                  <a:pt x="1120" y="36758"/>
                </a:cubicBezTo>
                <a:close/>
              </a:path>
            </a:pathLst>
          </a:custGeom>
          <a:solidFill>
            <a:srgbClr val="A0C3CA">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1" name="Google Shape;2611;p15"/>
          <p:cNvSpPr/>
          <p:nvPr/>
        </p:nvSpPr>
        <p:spPr>
          <a:xfrm rot="10800000">
            <a:off x="9308797" y="391595"/>
            <a:ext cx="31451" cy="31645"/>
          </a:xfrm>
          <a:custGeom>
            <a:avLst/>
            <a:gdLst/>
            <a:ahLst/>
            <a:cxnLst/>
            <a:rect l="l" t="t" r="r" b="b"/>
            <a:pathLst>
              <a:path w="20423" h="20549" extrusionOk="0">
                <a:moveTo>
                  <a:pt x="589" y="13553"/>
                </a:moveTo>
                <a:cubicBezTo>
                  <a:pt x="2022" y="18774"/>
                  <a:pt x="7410" y="21835"/>
                  <a:pt x="12616" y="20391"/>
                </a:cubicBezTo>
                <a:cubicBezTo>
                  <a:pt x="12843" y="20325"/>
                  <a:pt x="13093" y="20252"/>
                  <a:pt x="13320" y="20168"/>
                </a:cubicBezTo>
                <a:cubicBezTo>
                  <a:pt x="18617" y="18562"/>
                  <a:pt x="21595" y="12960"/>
                  <a:pt x="20004" y="7655"/>
                </a:cubicBezTo>
                <a:cubicBezTo>
                  <a:pt x="19959" y="7568"/>
                  <a:pt x="19936" y="7482"/>
                  <a:pt x="19913" y="7395"/>
                </a:cubicBezTo>
                <a:cubicBezTo>
                  <a:pt x="18481" y="2174"/>
                  <a:pt x="13093" y="-887"/>
                  <a:pt x="7887" y="557"/>
                </a:cubicBezTo>
                <a:cubicBezTo>
                  <a:pt x="7660" y="623"/>
                  <a:pt x="7410" y="696"/>
                  <a:pt x="7182" y="781"/>
                </a:cubicBezTo>
                <a:cubicBezTo>
                  <a:pt x="1976" y="2224"/>
                  <a:pt x="-1070" y="7628"/>
                  <a:pt x="362" y="12849"/>
                </a:cubicBezTo>
                <a:cubicBezTo>
                  <a:pt x="430" y="13086"/>
                  <a:pt x="499" y="13321"/>
                  <a:pt x="589" y="13553"/>
                </a:cubicBezTo>
                <a:close/>
              </a:path>
            </a:pathLst>
          </a:custGeom>
          <a:solidFill>
            <a:srgbClr val="E9E0D4">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2" name="Google Shape;2612;p15"/>
          <p:cNvSpPr/>
          <p:nvPr/>
        </p:nvSpPr>
        <p:spPr>
          <a:xfrm rot="10800000">
            <a:off x="12090551" y="5019019"/>
            <a:ext cx="45575" cy="46121"/>
          </a:xfrm>
          <a:custGeom>
            <a:avLst/>
            <a:gdLst/>
            <a:ahLst/>
            <a:cxnLst/>
            <a:rect l="l" t="t" r="r" b="b"/>
            <a:pathLst>
              <a:path w="29594" h="29949" extrusionOk="0">
                <a:moveTo>
                  <a:pt x="735" y="19633"/>
                </a:moveTo>
                <a:cubicBezTo>
                  <a:pt x="3099" y="27467"/>
                  <a:pt x="11374" y="31885"/>
                  <a:pt x="19172" y="29504"/>
                </a:cubicBezTo>
                <a:cubicBezTo>
                  <a:pt x="19240" y="29484"/>
                  <a:pt x="19309" y="29463"/>
                  <a:pt x="19377" y="29440"/>
                </a:cubicBezTo>
                <a:cubicBezTo>
                  <a:pt x="27129" y="26735"/>
                  <a:pt x="31335" y="18369"/>
                  <a:pt x="28925" y="10509"/>
                </a:cubicBezTo>
                <a:cubicBezTo>
                  <a:pt x="26447" y="2711"/>
                  <a:pt x="18126" y="-1586"/>
                  <a:pt x="10351" y="909"/>
                </a:cubicBezTo>
                <a:cubicBezTo>
                  <a:pt x="10329" y="916"/>
                  <a:pt x="10306" y="923"/>
                  <a:pt x="10283" y="930"/>
                </a:cubicBezTo>
                <a:cubicBezTo>
                  <a:pt x="2508" y="3425"/>
                  <a:pt x="-1766" y="11771"/>
                  <a:pt x="712" y="19569"/>
                </a:cubicBezTo>
                <a:cubicBezTo>
                  <a:pt x="712" y="19589"/>
                  <a:pt x="735" y="19612"/>
                  <a:pt x="735" y="19633"/>
                </a:cubicBezTo>
                <a:close/>
              </a:path>
            </a:pathLst>
          </a:custGeom>
          <a:solidFill>
            <a:srgbClr val="A0C3CA">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3" name="Google Shape;2613;p15"/>
          <p:cNvSpPr/>
          <p:nvPr/>
        </p:nvSpPr>
        <p:spPr>
          <a:xfrm rot="10800000">
            <a:off x="11445743" y="4486546"/>
            <a:ext cx="130455" cy="130728"/>
          </a:xfrm>
          <a:custGeom>
            <a:avLst/>
            <a:gdLst/>
            <a:ahLst/>
            <a:cxnLst/>
            <a:rect l="l" t="t" r="r" b="b"/>
            <a:pathLst>
              <a:path w="84711" h="84888" extrusionOk="0">
                <a:moveTo>
                  <a:pt x="2048" y="55402"/>
                </a:moveTo>
                <a:cubicBezTo>
                  <a:pt x="8936" y="77656"/>
                  <a:pt x="32511" y="90091"/>
                  <a:pt x="54699" y="83178"/>
                </a:cubicBezTo>
                <a:cubicBezTo>
                  <a:pt x="54881" y="83119"/>
                  <a:pt x="55063" y="83059"/>
                  <a:pt x="55245" y="83000"/>
                </a:cubicBezTo>
                <a:cubicBezTo>
                  <a:pt x="77478" y="75808"/>
                  <a:pt x="89755" y="51978"/>
                  <a:pt x="82753" y="29628"/>
                </a:cubicBezTo>
                <a:cubicBezTo>
                  <a:pt x="75501" y="7305"/>
                  <a:pt x="51608" y="-4929"/>
                  <a:pt x="29328" y="2258"/>
                </a:cubicBezTo>
                <a:cubicBezTo>
                  <a:pt x="7185" y="9324"/>
                  <a:pt x="-5045" y="33054"/>
                  <a:pt x="2002" y="55260"/>
                </a:cubicBezTo>
                <a:cubicBezTo>
                  <a:pt x="2025" y="55308"/>
                  <a:pt x="2025" y="55356"/>
                  <a:pt x="2048" y="55402"/>
                </a:cubicBezTo>
                <a:close/>
              </a:path>
            </a:pathLst>
          </a:custGeom>
          <a:solidFill>
            <a:srgbClr val="C5A57E">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4" name="Google Shape;2614;p15"/>
          <p:cNvSpPr/>
          <p:nvPr/>
        </p:nvSpPr>
        <p:spPr>
          <a:xfrm rot="10800000">
            <a:off x="9307060" y="807473"/>
            <a:ext cx="49576" cy="49523"/>
          </a:xfrm>
          <a:custGeom>
            <a:avLst/>
            <a:gdLst/>
            <a:ahLst/>
            <a:cxnLst/>
            <a:rect l="l" t="t" r="r" b="b"/>
            <a:pathLst>
              <a:path w="32192" h="32158" extrusionOk="0">
                <a:moveTo>
                  <a:pt x="765" y="21316"/>
                </a:moveTo>
                <a:cubicBezTo>
                  <a:pt x="3584" y="29714"/>
                  <a:pt x="12586" y="34287"/>
                  <a:pt x="20998" y="31580"/>
                </a:cubicBezTo>
                <a:cubicBezTo>
                  <a:pt x="29386" y="28968"/>
                  <a:pt x="34092" y="20023"/>
                  <a:pt x="31478" y="11602"/>
                </a:cubicBezTo>
                <a:cubicBezTo>
                  <a:pt x="31478" y="11570"/>
                  <a:pt x="31455" y="11540"/>
                  <a:pt x="31455" y="11508"/>
                </a:cubicBezTo>
                <a:cubicBezTo>
                  <a:pt x="28886" y="3074"/>
                  <a:pt x="19998" y="-1675"/>
                  <a:pt x="11586" y="900"/>
                </a:cubicBezTo>
                <a:cubicBezTo>
                  <a:pt x="11472" y="937"/>
                  <a:pt x="11336" y="975"/>
                  <a:pt x="11222" y="1016"/>
                </a:cubicBezTo>
                <a:cubicBezTo>
                  <a:pt x="2765" y="3742"/>
                  <a:pt x="-1918" y="12815"/>
                  <a:pt x="765" y="21316"/>
                </a:cubicBezTo>
                <a:close/>
              </a:path>
            </a:pathLst>
          </a:custGeom>
          <a:solidFill>
            <a:srgbClr val="D1BC94">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5" name="Google Shape;2615;p15"/>
          <p:cNvSpPr/>
          <p:nvPr/>
        </p:nvSpPr>
        <p:spPr>
          <a:xfrm rot="10800000">
            <a:off x="9750191" y="407814"/>
            <a:ext cx="48150" cy="48484"/>
          </a:xfrm>
          <a:custGeom>
            <a:avLst/>
            <a:gdLst/>
            <a:ahLst/>
            <a:cxnLst/>
            <a:rect l="l" t="t" r="r" b="b"/>
            <a:pathLst>
              <a:path w="31266" h="31483" extrusionOk="0">
                <a:moveTo>
                  <a:pt x="715" y="20863"/>
                </a:moveTo>
                <a:cubicBezTo>
                  <a:pt x="3421" y="29108"/>
                  <a:pt x="12264" y="33599"/>
                  <a:pt x="20494" y="30898"/>
                </a:cubicBezTo>
                <a:cubicBezTo>
                  <a:pt x="28633" y="28303"/>
                  <a:pt x="33134" y="19581"/>
                  <a:pt x="30542" y="11418"/>
                </a:cubicBezTo>
                <a:cubicBezTo>
                  <a:pt x="30519" y="11372"/>
                  <a:pt x="30519" y="11329"/>
                  <a:pt x="30497" y="11283"/>
                </a:cubicBezTo>
                <a:cubicBezTo>
                  <a:pt x="28178" y="3168"/>
                  <a:pt x="19743" y="-1529"/>
                  <a:pt x="11673" y="793"/>
                </a:cubicBezTo>
                <a:cubicBezTo>
                  <a:pt x="11423" y="864"/>
                  <a:pt x="11173" y="937"/>
                  <a:pt x="10946" y="1019"/>
                </a:cubicBezTo>
                <a:cubicBezTo>
                  <a:pt x="2716" y="3740"/>
                  <a:pt x="-1831" y="12558"/>
                  <a:pt x="715" y="20863"/>
                </a:cubicBezTo>
                <a:close/>
              </a:path>
            </a:pathLst>
          </a:custGeom>
          <a:solidFill>
            <a:srgbClr val="D7CA91">
              <a:alpha val="9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6" name="Google Shape;2616;p15"/>
          <p:cNvSpPr/>
          <p:nvPr/>
        </p:nvSpPr>
        <p:spPr>
          <a:xfrm rot="10800000">
            <a:off x="6726154" y="626587"/>
            <a:ext cx="27389" cy="27477"/>
          </a:xfrm>
          <a:custGeom>
            <a:avLst/>
            <a:gdLst/>
            <a:ahLst/>
            <a:cxnLst/>
            <a:rect l="l" t="t" r="r" b="b"/>
            <a:pathLst>
              <a:path w="17785" h="17842" extrusionOk="0">
                <a:moveTo>
                  <a:pt x="372" y="11958"/>
                </a:moveTo>
                <a:cubicBezTo>
                  <a:pt x="2076" y="16558"/>
                  <a:pt x="7055" y="19046"/>
                  <a:pt x="11738" y="17660"/>
                </a:cubicBezTo>
                <a:cubicBezTo>
                  <a:pt x="16285" y="16040"/>
                  <a:pt x="18786" y="11132"/>
                  <a:pt x="17422" y="6484"/>
                </a:cubicBezTo>
                <a:cubicBezTo>
                  <a:pt x="15899" y="1826"/>
                  <a:pt x="10988" y="-795"/>
                  <a:pt x="6283" y="553"/>
                </a:cubicBezTo>
                <a:cubicBezTo>
                  <a:pt x="1599" y="2179"/>
                  <a:pt x="-992" y="7184"/>
                  <a:pt x="372" y="11958"/>
                </a:cubicBezTo>
                <a:close/>
              </a:path>
            </a:pathLst>
          </a:custGeom>
          <a:solidFill>
            <a:srgbClr val="D1BC9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7" name="Google Shape;2617;p15"/>
          <p:cNvSpPr/>
          <p:nvPr/>
        </p:nvSpPr>
        <p:spPr>
          <a:xfrm rot="10800000">
            <a:off x="10549322" y="344821"/>
            <a:ext cx="99732" cy="100057"/>
          </a:xfrm>
          <a:custGeom>
            <a:avLst/>
            <a:gdLst/>
            <a:ahLst/>
            <a:cxnLst/>
            <a:rect l="l" t="t" r="r" b="b"/>
            <a:pathLst>
              <a:path w="64761" h="64972" extrusionOk="0">
                <a:moveTo>
                  <a:pt x="1585" y="42608"/>
                </a:moveTo>
                <a:cubicBezTo>
                  <a:pt x="6996" y="59650"/>
                  <a:pt x="25160" y="69066"/>
                  <a:pt x="42142" y="63635"/>
                </a:cubicBezTo>
                <a:cubicBezTo>
                  <a:pt x="42188" y="63621"/>
                  <a:pt x="42233" y="63605"/>
                  <a:pt x="42278" y="63592"/>
                </a:cubicBezTo>
                <a:cubicBezTo>
                  <a:pt x="59260" y="58161"/>
                  <a:pt x="68650" y="39944"/>
                  <a:pt x="63239" y="22899"/>
                </a:cubicBezTo>
                <a:cubicBezTo>
                  <a:pt x="63216" y="22856"/>
                  <a:pt x="63216" y="22810"/>
                  <a:pt x="63194" y="22764"/>
                </a:cubicBezTo>
                <a:cubicBezTo>
                  <a:pt x="57783" y="5722"/>
                  <a:pt x="39618" y="-3694"/>
                  <a:pt x="22636" y="1737"/>
                </a:cubicBezTo>
                <a:cubicBezTo>
                  <a:pt x="22591" y="1751"/>
                  <a:pt x="22546" y="1767"/>
                  <a:pt x="22500" y="1780"/>
                </a:cubicBezTo>
                <a:cubicBezTo>
                  <a:pt x="5518" y="7211"/>
                  <a:pt x="-3871" y="25428"/>
                  <a:pt x="1539" y="42473"/>
                </a:cubicBezTo>
                <a:cubicBezTo>
                  <a:pt x="1562" y="42516"/>
                  <a:pt x="1562" y="42562"/>
                  <a:pt x="1585" y="42608"/>
                </a:cubicBezTo>
                <a:close/>
              </a:path>
            </a:pathLst>
          </a:custGeom>
          <a:solidFill>
            <a:srgbClr val="A0C3CA">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8" name="Google Shape;2618;p15"/>
          <p:cNvSpPr/>
          <p:nvPr/>
        </p:nvSpPr>
        <p:spPr>
          <a:xfrm rot="10800000">
            <a:off x="11776281" y="4933431"/>
            <a:ext cx="48803" cy="49172"/>
          </a:xfrm>
          <a:custGeom>
            <a:avLst/>
            <a:gdLst/>
            <a:ahLst/>
            <a:cxnLst/>
            <a:rect l="l" t="t" r="r" b="b"/>
            <a:pathLst>
              <a:path w="31690" h="31930" extrusionOk="0">
                <a:moveTo>
                  <a:pt x="776" y="21042"/>
                </a:moveTo>
                <a:cubicBezTo>
                  <a:pt x="3209" y="29251"/>
                  <a:pt x="11825" y="33927"/>
                  <a:pt x="20009" y="31482"/>
                </a:cubicBezTo>
                <a:cubicBezTo>
                  <a:pt x="20191" y="31427"/>
                  <a:pt x="20373" y="31368"/>
                  <a:pt x="20555" y="31306"/>
                </a:cubicBezTo>
                <a:cubicBezTo>
                  <a:pt x="28898" y="28580"/>
                  <a:pt x="33536" y="19665"/>
                  <a:pt x="31012" y="11235"/>
                </a:cubicBezTo>
                <a:cubicBezTo>
                  <a:pt x="28307" y="2868"/>
                  <a:pt x="19350" y="-1723"/>
                  <a:pt x="11007" y="971"/>
                </a:cubicBezTo>
                <a:cubicBezTo>
                  <a:pt x="2663" y="3692"/>
                  <a:pt x="-1906" y="12667"/>
                  <a:pt x="776" y="21042"/>
                </a:cubicBezTo>
                <a:close/>
              </a:path>
            </a:pathLst>
          </a:custGeom>
          <a:solidFill>
            <a:srgbClr val="C5A57E">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9" name="Google Shape;2619;p15"/>
          <p:cNvSpPr/>
          <p:nvPr/>
        </p:nvSpPr>
        <p:spPr>
          <a:xfrm rot="10800000">
            <a:off x="11430746" y="4767976"/>
            <a:ext cx="31619" cy="31727"/>
          </a:xfrm>
          <a:custGeom>
            <a:avLst/>
            <a:gdLst/>
            <a:ahLst/>
            <a:cxnLst/>
            <a:rect l="l" t="t" r="r" b="b"/>
            <a:pathLst>
              <a:path w="20532" h="20602" extrusionOk="0">
                <a:moveTo>
                  <a:pt x="474" y="13665"/>
                </a:moveTo>
                <a:cubicBezTo>
                  <a:pt x="2202" y="19064"/>
                  <a:pt x="7954" y="22038"/>
                  <a:pt x="13342" y="20312"/>
                </a:cubicBezTo>
                <a:cubicBezTo>
                  <a:pt x="13364" y="20300"/>
                  <a:pt x="13410" y="20291"/>
                  <a:pt x="13433" y="20280"/>
                </a:cubicBezTo>
                <a:cubicBezTo>
                  <a:pt x="18820" y="18551"/>
                  <a:pt x="21776" y="12773"/>
                  <a:pt x="20048" y="7375"/>
                </a:cubicBezTo>
                <a:cubicBezTo>
                  <a:pt x="20048" y="7343"/>
                  <a:pt x="20025" y="7311"/>
                  <a:pt x="20025" y="7279"/>
                </a:cubicBezTo>
                <a:cubicBezTo>
                  <a:pt x="18184" y="1930"/>
                  <a:pt x="12455" y="-996"/>
                  <a:pt x="7067" y="664"/>
                </a:cubicBezTo>
                <a:cubicBezTo>
                  <a:pt x="1725" y="2505"/>
                  <a:pt x="-1185" y="8257"/>
                  <a:pt x="474" y="13665"/>
                </a:cubicBezTo>
                <a:close/>
              </a:path>
            </a:pathLst>
          </a:custGeom>
          <a:solidFill>
            <a:srgbClr val="C5A57E">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0" name="Google Shape;2620;p15"/>
          <p:cNvSpPr/>
          <p:nvPr/>
        </p:nvSpPr>
        <p:spPr>
          <a:xfrm rot="10800000">
            <a:off x="11374714" y="4537793"/>
            <a:ext cx="27215" cy="27310"/>
          </a:xfrm>
          <a:custGeom>
            <a:avLst/>
            <a:gdLst/>
            <a:ahLst/>
            <a:cxnLst/>
            <a:rect l="l" t="t" r="r" b="b"/>
            <a:pathLst>
              <a:path w="17672" h="17734" extrusionOk="0">
                <a:moveTo>
                  <a:pt x="360" y="11741"/>
                </a:moveTo>
                <a:cubicBezTo>
                  <a:pt x="1724" y="16328"/>
                  <a:pt x="6543" y="18939"/>
                  <a:pt x="11113" y="17571"/>
                </a:cubicBezTo>
                <a:cubicBezTo>
                  <a:pt x="11249" y="17532"/>
                  <a:pt x="11363" y="17489"/>
                  <a:pt x="11499" y="17443"/>
                </a:cubicBezTo>
                <a:cubicBezTo>
                  <a:pt x="16069" y="16075"/>
                  <a:pt x="18683" y="11248"/>
                  <a:pt x="17319" y="6662"/>
                </a:cubicBezTo>
                <a:cubicBezTo>
                  <a:pt x="17274" y="6529"/>
                  <a:pt x="17228" y="6397"/>
                  <a:pt x="17183" y="6267"/>
                </a:cubicBezTo>
                <a:cubicBezTo>
                  <a:pt x="15660" y="1730"/>
                  <a:pt x="10840" y="-788"/>
                  <a:pt x="6271" y="565"/>
                </a:cubicBezTo>
                <a:cubicBezTo>
                  <a:pt x="1633" y="2091"/>
                  <a:pt x="-981" y="7027"/>
                  <a:pt x="360" y="11741"/>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1" name="Google Shape;2621;p15"/>
          <p:cNvSpPr/>
          <p:nvPr/>
        </p:nvSpPr>
        <p:spPr>
          <a:xfrm rot="10800000">
            <a:off x="11775324" y="6316512"/>
            <a:ext cx="43232" cy="43374"/>
          </a:xfrm>
          <a:custGeom>
            <a:avLst/>
            <a:gdLst/>
            <a:ahLst/>
            <a:cxnLst/>
            <a:rect l="l" t="t" r="r" b="b"/>
            <a:pathLst>
              <a:path w="28073" h="28165" extrusionOk="0">
                <a:moveTo>
                  <a:pt x="632" y="18616"/>
                </a:moveTo>
                <a:cubicBezTo>
                  <a:pt x="3110" y="25961"/>
                  <a:pt x="10976" y="29998"/>
                  <a:pt x="18365" y="27740"/>
                </a:cubicBezTo>
                <a:cubicBezTo>
                  <a:pt x="25685" y="25254"/>
                  <a:pt x="29709" y="17362"/>
                  <a:pt x="27458" y="9949"/>
                </a:cubicBezTo>
                <a:cubicBezTo>
                  <a:pt x="24980" y="2605"/>
                  <a:pt x="17114" y="-1432"/>
                  <a:pt x="9726" y="826"/>
                </a:cubicBezTo>
                <a:cubicBezTo>
                  <a:pt x="2406" y="3312"/>
                  <a:pt x="-1618" y="11204"/>
                  <a:pt x="632" y="18616"/>
                </a:cubicBezTo>
                <a:close/>
              </a:path>
            </a:pathLst>
          </a:custGeom>
          <a:solidFill>
            <a:srgbClr val="ADA183">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2" name="Google Shape;2622;p15"/>
          <p:cNvSpPr/>
          <p:nvPr/>
        </p:nvSpPr>
        <p:spPr>
          <a:xfrm rot="10800000">
            <a:off x="11684407" y="4782787"/>
            <a:ext cx="28353" cy="28535"/>
          </a:xfrm>
          <a:custGeom>
            <a:avLst/>
            <a:gdLst/>
            <a:ahLst/>
            <a:cxnLst/>
            <a:rect l="l" t="t" r="r" b="b"/>
            <a:pathLst>
              <a:path w="18411" h="18529" extrusionOk="0">
                <a:moveTo>
                  <a:pt x="410" y="12309"/>
                </a:moveTo>
                <a:cubicBezTo>
                  <a:pt x="2024" y="17213"/>
                  <a:pt x="7298" y="19874"/>
                  <a:pt x="12186" y="18255"/>
                </a:cubicBezTo>
                <a:cubicBezTo>
                  <a:pt x="12209" y="18250"/>
                  <a:pt x="12209" y="18244"/>
                  <a:pt x="12232" y="18239"/>
                </a:cubicBezTo>
                <a:cubicBezTo>
                  <a:pt x="16983" y="16626"/>
                  <a:pt x="19552" y="11451"/>
                  <a:pt x="17938" y="6677"/>
                </a:cubicBezTo>
                <a:cubicBezTo>
                  <a:pt x="17938" y="6652"/>
                  <a:pt x="17915" y="6629"/>
                  <a:pt x="17915" y="6607"/>
                </a:cubicBezTo>
                <a:cubicBezTo>
                  <a:pt x="16551" y="1890"/>
                  <a:pt x="11618" y="-817"/>
                  <a:pt x="6912" y="558"/>
                </a:cubicBezTo>
                <a:cubicBezTo>
                  <a:pt x="6798" y="594"/>
                  <a:pt x="6662" y="635"/>
                  <a:pt x="6548" y="676"/>
                </a:cubicBezTo>
                <a:cubicBezTo>
                  <a:pt x="1660" y="2209"/>
                  <a:pt x="-1068" y="7398"/>
                  <a:pt x="410" y="12309"/>
                </a:cubicBezTo>
                <a:close/>
              </a:path>
            </a:pathLst>
          </a:custGeom>
          <a:solidFill>
            <a:srgbClr val="D7CA91">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3" name="Google Shape;2623;p15"/>
          <p:cNvSpPr/>
          <p:nvPr/>
        </p:nvSpPr>
        <p:spPr>
          <a:xfrm rot="10800000">
            <a:off x="11842155" y="4104717"/>
            <a:ext cx="56028" cy="56233"/>
          </a:xfrm>
          <a:custGeom>
            <a:avLst/>
            <a:gdLst/>
            <a:ahLst/>
            <a:cxnLst/>
            <a:rect l="l" t="t" r="r" b="b"/>
            <a:pathLst>
              <a:path w="36382" h="36515" extrusionOk="0">
                <a:moveTo>
                  <a:pt x="696" y="23871"/>
                </a:moveTo>
                <a:cubicBezTo>
                  <a:pt x="3743" y="33426"/>
                  <a:pt x="13837" y="38790"/>
                  <a:pt x="23430" y="35960"/>
                </a:cubicBezTo>
                <a:cubicBezTo>
                  <a:pt x="32956" y="32897"/>
                  <a:pt x="38389" y="22827"/>
                  <a:pt x="35706" y="13151"/>
                </a:cubicBezTo>
                <a:cubicBezTo>
                  <a:pt x="32546" y="3667"/>
                  <a:pt x="22612" y="-1724"/>
                  <a:pt x="12972" y="835"/>
                </a:cubicBezTo>
                <a:cubicBezTo>
                  <a:pt x="3402" y="3998"/>
                  <a:pt x="-1986" y="14137"/>
                  <a:pt x="696" y="23871"/>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4" name="Google Shape;2624;p15"/>
          <p:cNvSpPr/>
          <p:nvPr/>
        </p:nvSpPr>
        <p:spPr>
          <a:xfrm rot="10800000">
            <a:off x="9627157" y="717585"/>
            <a:ext cx="10965" cy="11103"/>
          </a:xfrm>
          <a:custGeom>
            <a:avLst/>
            <a:gdLst/>
            <a:ahLst/>
            <a:cxnLst/>
            <a:rect l="l" t="t" r="r" b="b"/>
            <a:pathLst>
              <a:path w="7120" h="7210" extrusionOk="0">
                <a:moveTo>
                  <a:pt x="187" y="4887"/>
                </a:moveTo>
                <a:cubicBezTo>
                  <a:pt x="687" y="6709"/>
                  <a:pt x="2551" y="7786"/>
                  <a:pt x="4370" y="7289"/>
                </a:cubicBezTo>
                <a:cubicBezTo>
                  <a:pt x="4506" y="7254"/>
                  <a:pt x="4620" y="7215"/>
                  <a:pt x="4733" y="7168"/>
                </a:cubicBezTo>
                <a:cubicBezTo>
                  <a:pt x="6530" y="6431"/>
                  <a:pt x="7484" y="4483"/>
                  <a:pt x="7007" y="2606"/>
                </a:cubicBezTo>
                <a:cubicBezTo>
                  <a:pt x="6280" y="811"/>
                  <a:pt x="4324" y="-163"/>
                  <a:pt x="2460" y="325"/>
                </a:cubicBezTo>
                <a:cubicBezTo>
                  <a:pt x="596" y="973"/>
                  <a:pt x="-427" y="2998"/>
                  <a:pt x="187" y="4887"/>
                </a:cubicBezTo>
                <a:close/>
              </a:path>
            </a:pathLst>
          </a:custGeom>
          <a:solidFill>
            <a:srgbClr val="A0C3CA">
              <a:alpha val="7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5" name="Google Shape;2625;p15"/>
          <p:cNvSpPr/>
          <p:nvPr/>
        </p:nvSpPr>
        <p:spPr>
          <a:xfrm rot="10800000">
            <a:off x="11356363" y="2156378"/>
            <a:ext cx="49780" cy="49784"/>
          </a:xfrm>
          <a:custGeom>
            <a:avLst/>
            <a:gdLst/>
            <a:ahLst/>
            <a:cxnLst/>
            <a:rect l="l" t="t" r="r" b="b"/>
            <a:pathLst>
              <a:path w="32325" h="32327" extrusionOk="0">
                <a:moveTo>
                  <a:pt x="822" y="21278"/>
                </a:moveTo>
                <a:cubicBezTo>
                  <a:pt x="3527" y="29767"/>
                  <a:pt x="12575" y="34457"/>
                  <a:pt x="21055" y="31770"/>
                </a:cubicBezTo>
                <a:cubicBezTo>
                  <a:pt x="29557" y="29074"/>
                  <a:pt x="34263" y="19975"/>
                  <a:pt x="31580" y="11448"/>
                </a:cubicBezTo>
                <a:cubicBezTo>
                  <a:pt x="31558" y="11379"/>
                  <a:pt x="31535" y="11311"/>
                  <a:pt x="31512" y="11243"/>
                </a:cubicBezTo>
                <a:cubicBezTo>
                  <a:pt x="28693" y="2844"/>
                  <a:pt x="19691" y="-1729"/>
                  <a:pt x="11279" y="979"/>
                </a:cubicBezTo>
                <a:cubicBezTo>
                  <a:pt x="2868" y="3554"/>
                  <a:pt x="-1861" y="12476"/>
                  <a:pt x="708" y="20910"/>
                </a:cubicBezTo>
                <a:cubicBezTo>
                  <a:pt x="753" y="21034"/>
                  <a:pt x="776" y="21156"/>
                  <a:pt x="822" y="21278"/>
                </a:cubicBezTo>
                <a:close/>
              </a:path>
            </a:pathLst>
          </a:custGeom>
          <a:solidFill>
            <a:srgbClr val="D7CA91">
              <a:alpha val="929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6" name="Google Shape;2626;p15"/>
          <p:cNvSpPr/>
          <p:nvPr/>
        </p:nvSpPr>
        <p:spPr>
          <a:xfrm rot="10800000">
            <a:off x="11636497" y="1671420"/>
            <a:ext cx="42011" cy="42150"/>
          </a:xfrm>
          <a:custGeom>
            <a:avLst/>
            <a:gdLst/>
            <a:ahLst/>
            <a:cxnLst/>
            <a:rect l="l" t="t" r="r" b="b"/>
            <a:pathLst>
              <a:path w="27280" h="27370" extrusionOk="0">
                <a:moveTo>
                  <a:pt x="27280" y="13685"/>
                </a:moveTo>
                <a:cubicBezTo>
                  <a:pt x="27280" y="21243"/>
                  <a:pt x="21173" y="27370"/>
                  <a:pt x="13640" y="27370"/>
                </a:cubicBezTo>
                <a:cubicBezTo>
                  <a:pt x="6107" y="27370"/>
                  <a:pt x="0" y="21243"/>
                  <a:pt x="0" y="13685"/>
                </a:cubicBezTo>
                <a:cubicBezTo>
                  <a:pt x="0" y="6127"/>
                  <a:pt x="6107" y="0"/>
                  <a:pt x="13640" y="0"/>
                </a:cubicBezTo>
                <a:cubicBezTo>
                  <a:pt x="21173" y="0"/>
                  <a:pt x="27280" y="6127"/>
                  <a:pt x="27280" y="13685"/>
                </a:cubicBezTo>
                <a:close/>
              </a:path>
            </a:pathLst>
          </a:custGeom>
          <a:solidFill>
            <a:srgbClr val="C5A57E">
              <a:alpha val="858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7" name="Google Shape;2627;p15"/>
          <p:cNvSpPr/>
          <p:nvPr/>
        </p:nvSpPr>
        <p:spPr>
          <a:xfrm rot="10800000">
            <a:off x="10950316" y="2035257"/>
            <a:ext cx="37973" cy="38429"/>
          </a:xfrm>
          <a:custGeom>
            <a:avLst/>
            <a:gdLst/>
            <a:ahLst/>
            <a:cxnLst/>
            <a:rect l="l" t="t" r="r" b="b"/>
            <a:pathLst>
              <a:path w="24658" h="24954" extrusionOk="0">
                <a:moveTo>
                  <a:pt x="663" y="16513"/>
                </a:moveTo>
                <a:cubicBezTo>
                  <a:pt x="2573" y="22912"/>
                  <a:pt x="9279" y="26554"/>
                  <a:pt x="15645" y="24648"/>
                </a:cubicBezTo>
                <a:cubicBezTo>
                  <a:pt x="15804" y="24601"/>
                  <a:pt x="15963" y="24550"/>
                  <a:pt x="16122" y="24496"/>
                </a:cubicBezTo>
                <a:cubicBezTo>
                  <a:pt x="22579" y="22430"/>
                  <a:pt x="26148" y="15501"/>
                  <a:pt x="24079" y="9021"/>
                </a:cubicBezTo>
                <a:cubicBezTo>
                  <a:pt x="24079" y="9009"/>
                  <a:pt x="24079" y="8998"/>
                  <a:pt x="24079" y="8986"/>
                </a:cubicBezTo>
                <a:cubicBezTo>
                  <a:pt x="22124" y="2470"/>
                  <a:pt x="15281" y="-1231"/>
                  <a:pt x="8802" y="721"/>
                </a:cubicBezTo>
                <a:cubicBezTo>
                  <a:pt x="8734" y="738"/>
                  <a:pt x="8688" y="757"/>
                  <a:pt x="8620" y="775"/>
                </a:cubicBezTo>
                <a:cubicBezTo>
                  <a:pt x="2141" y="2804"/>
                  <a:pt x="-1451" y="9711"/>
                  <a:pt x="572" y="16204"/>
                </a:cubicBezTo>
                <a:cubicBezTo>
                  <a:pt x="595" y="16308"/>
                  <a:pt x="618" y="16411"/>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8" name="Google Shape;2628;p15"/>
          <p:cNvSpPr/>
          <p:nvPr/>
        </p:nvSpPr>
        <p:spPr>
          <a:xfrm rot="10800000">
            <a:off x="11302429" y="1621702"/>
            <a:ext cx="47427" cy="51462"/>
          </a:xfrm>
          <a:custGeom>
            <a:avLst/>
            <a:gdLst/>
            <a:ahLst/>
            <a:cxnLst/>
            <a:rect l="l" t="t" r="r" b="b"/>
            <a:pathLst>
              <a:path w="30797" h="33417" extrusionOk="0">
                <a:moveTo>
                  <a:pt x="1354" y="20510"/>
                </a:moveTo>
                <a:cubicBezTo>
                  <a:pt x="2309" y="28643"/>
                  <a:pt x="9629" y="34466"/>
                  <a:pt x="17745" y="33516"/>
                </a:cubicBezTo>
                <a:cubicBezTo>
                  <a:pt x="25861" y="32565"/>
                  <a:pt x="31658" y="25203"/>
                  <a:pt x="30703" y="17070"/>
                </a:cubicBezTo>
                <a:cubicBezTo>
                  <a:pt x="30521" y="15412"/>
                  <a:pt x="30044" y="13799"/>
                  <a:pt x="29317" y="12299"/>
                </a:cubicBezTo>
                <a:cubicBezTo>
                  <a:pt x="27816" y="4251"/>
                  <a:pt x="20087" y="-1051"/>
                  <a:pt x="12062" y="456"/>
                </a:cubicBezTo>
                <a:cubicBezTo>
                  <a:pt x="4059" y="1963"/>
                  <a:pt x="-1238" y="9709"/>
                  <a:pt x="263" y="17757"/>
                </a:cubicBezTo>
                <a:cubicBezTo>
                  <a:pt x="490" y="18943"/>
                  <a:pt x="854" y="20097"/>
                  <a:pt x="1354" y="21194"/>
                </a:cubicBezTo>
                <a:close/>
              </a:path>
            </a:pathLst>
          </a:custGeom>
          <a:solidFill>
            <a:srgbClr val="C5A57E">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9" name="Google Shape;2629;p15"/>
          <p:cNvSpPr/>
          <p:nvPr/>
        </p:nvSpPr>
        <p:spPr>
          <a:xfrm rot="10800000">
            <a:off x="11049824" y="3201375"/>
            <a:ext cx="111652" cy="110674"/>
          </a:xfrm>
          <a:custGeom>
            <a:avLst/>
            <a:gdLst/>
            <a:ahLst/>
            <a:cxnLst/>
            <a:rect l="l" t="t" r="r" b="b"/>
            <a:pathLst>
              <a:path w="72501" h="71866" extrusionOk="0">
                <a:moveTo>
                  <a:pt x="1647" y="47565"/>
                </a:moveTo>
                <a:cubicBezTo>
                  <a:pt x="8217" y="66209"/>
                  <a:pt x="28314" y="76293"/>
                  <a:pt x="47115" y="70374"/>
                </a:cubicBezTo>
                <a:cubicBezTo>
                  <a:pt x="66075" y="64159"/>
                  <a:pt x="76646" y="43939"/>
                  <a:pt x="70985" y="24757"/>
                </a:cubicBezTo>
                <a:cubicBezTo>
                  <a:pt x="64529" y="6027"/>
                  <a:pt x="44341" y="-4098"/>
                  <a:pt x="25518" y="1948"/>
                </a:cubicBezTo>
                <a:cubicBezTo>
                  <a:pt x="6399" y="7961"/>
                  <a:pt x="-4286" y="28358"/>
                  <a:pt x="1647" y="47565"/>
                </a:cubicBezTo>
                <a:close/>
              </a:path>
            </a:pathLst>
          </a:custGeom>
          <a:solidFill>
            <a:srgbClr val="A0C3CA">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0" name="Google Shape;2630;p15"/>
          <p:cNvSpPr/>
          <p:nvPr/>
        </p:nvSpPr>
        <p:spPr>
          <a:xfrm rot="10800000">
            <a:off x="11420577" y="2776378"/>
            <a:ext cx="68969" cy="69134"/>
          </a:xfrm>
          <a:custGeom>
            <a:avLst/>
            <a:gdLst/>
            <a:ahLst/>
            <a:cxnLst/>
            <a:rect l="l" t="t" r="r" b="b"/>
            <a:pathLst>
              <a:path w="44785" h="44892" extrusionOk="0">
                <a:moveTo>
                  <a:pt x="1062" y="29706"/>
                </a:moveTo>
                <a:cubicBezTo>
                  <a:pt x="5063" y="41341"/>
                  <a:pt x="17521" y="47700"/>
                  <a:pt x="29252" y="44076"/>
                </a:cubicBezTo>
                <a:cubicBezTo>
                  <a:pt x="40937" y="40162"/>
                  <a:pt x="47393" y="27619"/>
                  <a:pt x="43801" y="15793"/>
                </a:cubicBezTo>
                <a:cubicBezTo>
                  <a:pt x="39891" y="4067"/>
                  <a:pt x="27387" y="-2408"/>
                  <a:pt x="15611" y="1196"/>
                </a:cubicBezTo>
                <a:cubicBezTo>
                  <a:pt x="3812" y="5110"/>
                  <a:pt x="-2667" y="17809"/>
                  <a:pt x="1062" y="29706"/>
                </a:cubicBezTo>
                <a:close/>
              </a:path>
            </a:pathLst>
          </a:custGeom>
          <a:solidFill>
            <a:srgbClr val="C5A57E">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1" name="Google Shape;2631;p15"/>
          <p:cNvSpPr/>
          <p:nvPr/>
        </p:nvSpPr>
        <p:spPr>
          <a:xfrm rot="10800000">
            <a:off x="11035545" y="390871"/>
            <a:ext cx="159603" cy="159940"/>
          </a:xfrm>
          <a:custGeom>
            <a:avLst/>
            <a:gdLst/>
            <a:ahLst/>
            <a:cxnLst/>
            <a:rect l="l" t="t" r="r" b="b"/>
            <a:pathLst>
              <a:path w="103638" h="103857" extrusionOk="0">
                <a:moveTo>
                  <a:pt x="2436" y="68011"/>
                </a:moveTo>
                <a:cubicBezTo>
                  <a:pt x="11097" y="95251"/>
                  <a:pt x="40128" y="110286"/>
                  <a:pt x="67295" y="101592"/>
                </a:cubicBezTo>
                <a:cubicBezTo>
                  <a:pt x="67341" y="101576"/>
                  <a:pt x="67409" y="101558"/>
                  <a:pt x="67454" y="101539"/>
                </a:cubicBezTo>
                <a:cubicBezTo>
                  <a:pt x="94553" y="93119"/>
                  <a:pt x="109739" y="64247"/>
                  <a:pt x="101328" y="37051"/>
                </a:cubicBezTo>
                <a:cubicBezTo>
                  <a:pt x="101260" y="36802"/>
                  <a:pt x="101191" y="36556"/>
                  <a:pt x="101100" y="36307"/>
                </a:cubicBezTo>
                <a:cubicBezTo>
                  <a:pt x="92598" y="9149"/>
                  <a:pt x="63749" y="-5950"/>
                  <a:pt x="36673" y="2585"/>
                </a:cubicBezTo>
                <a:cubicBezTo>
                  <a:pt x="36491" y="2648"/>
                  <a:pt x="36286" y="2712"/>
                  <a:pt x="36082" y="2779"/>
                </a:cubicBezTo>
                <a:cubicBezTo>
                  <a:pt x="8869" y="11501"/>
                  <a:pt x="-6180" y="40679"/>
                  <a:pt x="2436" y="68011"/>
                </a:cubicBezTo>
                <a:close/>
              </a:path>
            </a:pathLst>
          </a:custGeom>
          <a:solidFill>
            <a:srgbClr val="D1BC9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2" name="Google Shape;2632;p15"/>
          <p:cNvSpPr/>
          <p:nvPr/>
        </p:nvSpPr>
        <p:spPr>
          <a:xfrm rot="10800000">
            <a:off x="11939622" y="2574405"/>
            <a:ext cx="100402" cy="100808"/>
          </a:xfrm>
          <a:custGeom>
            <a:avLst/>
            <a:gdLst/>
            <a:ahLst/>
            <a:cxnLst/>
            <a:rect l="l" t="t" r="r" b="b"/>
            <a:pathLst>
              <a:path w="65196" h="65460" extrusionOk="0">
                <a:moveTo>
                  <a:pt x="1575" y="42822"/>
                </a:moveTo>
                <a:cubicBezTo>
                  <a:pt x="6826" y="59912"/>
                  <a:pt x="24900" y="69487"/>
                  <a:pt x="41950" y="64209"/>
                </a:cubicBezTo>
                <a:cubicBezTo>
                  <a:pt x="42132" y="64152"/>
                  <a:pt x="42314" y="64093"/>
                  <a:pt x="42496" y="64034"/>
                </a:cubicBezTo>
                <a:cubicBezTo>
                  <a:pt x="59614" y="58596"/>
                  <a:pt x="69095" y="40267"/>
                  <a:pt x="63684" y="23092"/>
                </a:cubicBezTo>
                <a:cubicBezTo>
                  <a:pt x="63661" y="23056"/>
                  <a:pt x="63661" y="23017"/>
                  <a:pt x="63638" y="22978"/>
                </a:cubicBezTo>
                <a:cubicBezTo>
                  <a:pt x="58228" y="5806"/>
                  <a:pt x="39950" y="-3707"/>
                  <a:pt x="22831" y="1730"/>
                </a:cubicBezTo>
                <a:cubicBezTo>
                  <a:pt x="22786" y="1741"/>
                  <a:pt x="22763" y="1755"/>
                  <a:pt x="22718" y="1767"/>
                </a:cubicBezTo>
                <a:cubicBezTo>
                  <a:pt x="5599" y="7204"/>
                  <a:pt x="-3881" y="25533"/>
                  <a:pt x="1530" y="42708"/>
                </a:cubicBezTo>
                <a:cubicBezTo>
                  <a:pt x="1552" y="42744"/>
                  <a:pt x="1552" y="42783"/>
                  <a:pt x="1575" y="42822"/>
                </a:cubicBezTo>
                <a:close/>
              </a:path>
            </a:pathLst>
          </a:custGeom>
          <a:solidFill>
            <a:srgbClr val="E9E0D4">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3" name="Google Shape;2633;p15"/>
          <p:cNvSpPr/>
          <p:nvPr/>
        </p:nvSpPr>
        <p:spPr>
          <a:xfrm rot="10800000">
            <a:off x="11531696" y="4365452"/>
            <a:ext cx="46275" cy="46602"/>
          </a:xfrm>
          <a:custGeom>
            <a:avLst/>
            <a:gdLst/>
            <a:ahLst/>
            <a:cxnLst/>
            <a:rect l="l" t="t" r="r" b="b"/>
            <a:pathLst>
              <a:path w="30049" h="30261" extrusionOk="0">
                <a:moveTo>
                  <a:pt x="697" y="20083"/>
                </a:moveTo>
                <a:cubicBezTo>
                  <a:pt x="3153" y="27893"/>
                  <a:pt x="11450" y="32231"/>
                  <a:pt x="19225" y="29774"/>
                </a:cubicBezTo>
                <a:cubicBezTo>
                  <a:pt x="19339" y="29738"/>
                  <a:pt x="19453" y="29701"/>
                  <a:pt x="19566" y="29663"/>
                </a:cubicBezTo>
                <a:cubicBezTo>
                  <a:pt x="27478" y="27158"/>
                  <a:pt x="31842" y="18703"/>
                  <a:pt x="29365" y="10775"/>
                </a:cubicBezTo>
                <a:cubicBezTo>
                  <a:pt x="29342" y="10759"/>
                  <a:pt x="29342" y="10745"/>
                  <a:pt x="29342" y="10732"/>
                </a:cubicBezTo>
                <a:cubicBezTo>
                  <a:pt x="26750" y="2755"/>
                  <a:pt x="18225" y="-1622"/>
                  <a:pt x="10245" y="924"/>
                </a:cubicBezTo>
                <a:cubicBezTo>
                  <a:pt x="2471" y="3725"/>
                  <a:pt x="-1735" y="12164"/>
                  <a:pt x="697" y="20083"/>
                </a:cubicBezTo>
                <a:close/>
              </a:path>
            </a:pathLst>
          </a:custGeom>
          <a:solidFill>
            <a:srgbClr val="ADA183">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4" name="Google Shape;2634;p15"/>
          <p:cNvSpPr/>
          <p:nvPr/>
        </p:nvSpPr>
        <p:spPr>
          <a:xfrm rot="10800000">
            <a:off x="11738958" y="4443595"/>
            <a:ext cx="153402" cy="154117"/>
          </a:xfrm>
          <a:custGeom>
            <a:avLst/>
            <a:gdLst/>
            <a:ahLst/>
            <a:cxnLst/>
            <a:rect l="l" t="t" r="r" b="b"/>
            <a:pathLst>
              <a:path w="99612" h="100076" extrusionOk="0">
                <a:moveTo>
                  <a:pt x="2373" y="65516"/>
                </a:moveTo>
                <a:cubicBezTo>
                  <a:pt x="10830" y="91799"/>
                  <a:pt x="38883" y="106273"/>
                  <a:pt x="65118" y="97904"/>
                </a:cubicBezTo>
                <a:cubicBezTo>
                  <a:pt x="91285" y="89426"/>
                  <a:pt x="105653" y="61272"/>
                  <a:pt x="97196" y="35019"/>
                </a:cubicBezTo>
                <a:cubicBezTo>
                  <a:pt x="97196" y="34998"/>
                  <a:pt x="97173" y="34976"/>
                  <a:pt x="97173" y="34953"/>
                </a:cubicBezTo>
                <a:cubicBezTo>
                  <a:pt x="88807" y="8702"/>
                  <a:pt x="60822" y="-5792"/>
                  <a:pt x="34655" y="2565"/>
                </a:cubicBezTo>
                <a:cubicBezTo>
                  <a:pt x="8466" y="11059"/>
                  <a:pt x="-5970" y="39195"/>
                  <a:pt x="2373" y="65516"/>
                </a:cubicBezTo>
                <a:close/>
              </a:path>
            </a:pathLst>
          </a:custGeom>
          <a:solidFill>
            <a:srgbClr val="D7CA91">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5" name="Google Shape;2635;p15"/>
          <p:cNvSpPr/>
          <p:nvPr/>
        </p:nvSpPr>
        <p:spPr>
          <a:xfrm rot="10800000">
            <a:off x="9868553" y="221729"/>
            <a:ext cx="104717" cy="104903"/>
          </a:xfrm>
          <a:custGeom>
            <a:avLst/>
            <a:gdLst/>
            <a:ahLst/>
            <a:cxnLst/>
            <a:rect l="l" t="t" r="r" b="b"/>
            <a:pathLst>
              <a:path w="67998" h="68119" extrusionOk="0">
                <a:moveTo>
                  <a:pt x="1467" y="43923"/>
                </a:moveTo>
                <a:cubicBezTo>
                  <a:pt x="6491" y="61739"/>
                  <a:pt x="24973" y="72090"/>
                  <a:pt x="42729" y="67040"/>
                </a:cubicBezTo>
                <a:cubicBezTo>
                  <a:pt x="43070" y="66942"/>
                  <a:pt x="43411" y="66839"/>
                  <a:pt x="43752" y="66732"/>
                </a:cubicBezTo>
                <a:cubicBezTo>
                  <a:pt x="61506" y="61645"/>
                  <a:pt x="71782" y="43091"/>
                  <a:pt x="66713" y="25284"/>
                </a:cubicBezTo>
                <a:cubicBezTo>
                  <a:pt x="66645" y="25036"/>
                  <a:pt x="66553" y="24785"/>
                  <a:pt x="66485" y="24536"/>
                </a:cubicBezTo>
                <a:cubicBezTo>
                  <a:pt x="61302" y="6636"/>
                  <a:pt x="42615" y="-3655"/>
                  <a:pt x="24769" y="1552"/>
                </a:cubicBezTo>
                <a:cubicBezTo>
                  <a:pt x="24587" y="1609"/>
                  <a:pt x="24382" y="1668"/>
                  <a:pt x="24201" y="1728"/>
                </a:cubicBezTo>
                <a:cubicBezTo>
                  <a:pt x="6377" y="6971"/>
                  <a:pt x="-3853" y="25724"/>
                  <a:pt x="1376" y="43615"/>
                </a:cubicBezTo>
                <a:cubicBezTo>
                  <a:pt x="1398" y="43718"/>
                  <a:pt x="1444" y="43821"/>
                  <a:pt x="1467" y="43923"/>
                </a:cubicBezTo>
                <a:close/>
              </a:path>
            </a:pathLst>
          </a:custGeom>
          <a:solidFill>
            <a:srgbClr val="E9E0D4">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6" name="Google Shape;2636;p15"/>
          <p:cNvSpPr/>
          <p:nvPr/>
        </p:nvSpPr>
        <p:spPr>
          <a:xfrm rot="10800000">
            <a:off x="10900529" y="166030"/>
            <a:ext cx="107221" cy="107669"/>
          </a:xfrm>
          <a:custGeom>
            <a:avLst/>
            <a:gdLst/>
            <a:ahLst/>
            <a:cxnLst/>
            <a:rect l="l" t="t" r="r" b="b"/>
            <a:pathLst>
              <a:path w="69624" h="69915" extrusionOk="0">
                <a:moveTo>
                  <a:pt x="1577" y="45620"/>
                </a:moveTo>
                <a:cubicBezTo>
                  <a:pt x="7192" y="63922"/>
                  <a:pt x="26516" y="74202"/>
                  <a:pt x="44749" y="68577"/>
                </a:cubicBezTo>
                <a:cubicBezTo>
                  <a:pt x="44907" y="68529"/>
                  <a:pt x="45067" y="68479"/>
                  <a:pt x="45226" y="68429"/>
                </a:cubicBezTo>
                <a:cubicBezTo>
                  <a:pt x="63458" y="62804"/>
                  <a:pt x="73711" y="43408"/>
                  <a:pt x="68096" y="25106"/>
                </a:cubicBezTo>
                <a:cubicBezTo>
                  <a:pt x="68051" y="24949"/>
                  <a:pt x="68005" y="24792"/>
                  <a:pt x="67960" y="24636"/>
                </a:cubicBezTo>
                <a:cubicBezTo>
                  <a:pt x="62185" y="6251"/>
                  <a:pt x="42657" y="-3965"/>
                  <a:pt x="24333" y="1817"/>
                </a:cubicBezTo>
                <a:cubicBezTo>
                  <a:pt x="24333" y="1821"/>
                  <a:pt x="24311" y="1823"/>
                  <a:pt x="24311" y="1828"/>
                </a:cubicBezTo>
                <a:cubicBezTo>
                  <a:pt x="6055" y="7717"/>
                  <a:pt x="-4084" y="27239"/>
                  <a:pt x="1577" y="45620"/>
                </a:cubicBezTo>
                <a:close/>
              </a:path>
            </a:pathLst>
          </a:custGeom>
          <a:solidFill>
            <a:srgbClr val="ADA183">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7" name="Google Shape;2637;p15"/>
          <p:cNvSpPr/>
          <p:nvPr/>
        </p:nvSpPr>
        <p:spPr>
          <a:xfrm rot="10800000">
            <a:off x="9499507" y="535573"/>
            <a:ext cx="66519" cy="66737"/>
          </a:xfrm>
          <a:custGeom>
            <a:avLst/>
            <a:gdLst/>
            <a:ahLst/>
            <a:cxnLst/>
            <a:rect l="l" t="t" r="r" b="b"/>
            <a:pathLst>
              <a:path w="43194" h="43336" extrusionOk="0">
                <a:moveTo>
                  <a:pt x="43194" y="21668"/>
                </a:moveTo>
                <a:cubicBezTo>
                  <a:pt x="43194" y="33635"/>
                  <a:pt x="33525" y="43336"/>
                  <a:pt x="21597" y="43336"/>
                </a:cubicBezTo>
                <a:cubicBezTo>
                  <a:pt x="9669" y="43336"/>
                  <a:pt x="0" y="33635"/>
                  <a:pt x="0" y="21668"/>
                </a:cubicBezTo>
                <a:cubicBezTo>
                  <a:pt x="0" y="9701"/>
                  <a:pt x="9669" y="0"/>
                  <a:pt x="21597" y="0"/>
                </a:cubicBezTo>
                <a:cubicBezTo>
                  <a:pt x="33525" y="0"/>
                  <a:pt x="43194" y="9701"/>
                  <a:pt x="43194" y="21668"/>
                </a:cubicBezTo>
                <a:close/>
              </a:path>
            </a:pathLst>
          </a:custGeom>
          <a:solidFill>
            <a:srgbClr val="C5A57E">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8" name="Google Shape;2638;p15"/>
          <p:cNvSpPr/>
          <p:nvPr/>
        </p:nvSpPr>
        <p:spPr>
          <a:xfrm rot="10800000">
            <a:off x="6992035" y="603386"/>
            <a:ext cx="23605" cy="24007"/>
          </a:xfrm>
          <a:custGeom>
            <a:avLst/>
            <a:gdLst/>
            <a:ahLst/>
            <a:cxnLst/>
            <a:rect l="l" t="t" r="r" b="b"/>
            <a:pathLst>
              <a:path w="15328" h="15589" extrusionOk="0">
                <a:moveTo>
                  <a:pt x="398" y="10389"/>
                </a:moveTo>
                <a:cubicBezTo>
                  <a:pt x="1580" y="14376"/>
                  <a:pt x="5740" y="16655"/>
                  <a:pt x="9719" y="15480"/>
                </a:cubicBezTo>
                <a:cubicBezTo>
                  <a:pt x="9787" y="15457"/>
                  <a:pt x="9878" y="15432"/>
                  <a:pt x="9946" y="15407"/>
                </a:cubicBezTo>
                <a:cubicBezTo>
                  <a:pt x="14015" y="14110"/>
                  <a:pt x="16266" y="9749"/>
                  <a:pt x="14970" y="5666"/>
                </a:cubicBezTo>
                <a:cubicBezTo>
                  <a:pt x="14970" y="5645"/>
                  <a:pt x="14947" y="5622"/>
                  <a:pt x="14947" y="5600"/>
                </a:cubicBezTo>
                <a:cubicBezTo>
                  <a:pt x="13765" y="1613"/>
                  <a:pt x="9605" y="-666"/>
                  <a:pt x="5626" y="509"/>
                </a:cubicBezTo>
                <a:cubicBezTo>
                  <a:pt x="5558" y="531"/>
                  <a:pt x="5468" y="557"/>
                  <a:pt x="5399" y="582"/>
                </a:cubicBezTo>
                <a:cubicBezTo>
                  <a:pt x="1330" y="1880"/>
                  <a:pt x="-921" y="6241"/>
                  <a:pt x="375" y="10323"/>
                </a:cubicBezTo>
                <a:cubicBezTo>
                  <a:pt x="375" y="10344"/>
                  <a:pt x="398" y="10367"/>
                  <a:pt x="398" y="10389"/>
                </a:cubicBezTo>
                <a:close/>
              </a:path>
            </a:pathLst>
          </a:custGeom>
          <a:solidFill>
            <a:srgbClr val="ADA183">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9" name="Google Shape;2639;p15"/>
          <p:cNvSpPr/>
          <p:nvPr/>
        </p:nvSpPr>
        <p:spPr>
          <a:xfrm rot="10800000">
            <a:off x="11159322" y="531092"/>
            <a:ext cx="38540" cy="38391"/>
          </a:xfrm>
          <a:custGeom>
            <a:avLst/>
            <a:gdLst/>
            <a:ahLst/>
            <a:cxnLst/>
            <a:rect l="l" t="t" r="r" b="b"/>
            <a:pathLst>
              <a:path w="25026" h="24929" extrusionOk="0">
                <a:moveTo>
                  <a:pt x="587" y="16542"/>
                </a:moveTo>
                <a:cubicBezTo>
                  <a:pt x="2746" y="23067"/>
                  <a:pt x="9748" y="26628"/>
                  <a:pt x="16273" y="24525"/>
                </a:cubicBezTo>
                <a:cubicBezTo>
                  <a:pt x="22866" y="22451"/>
                  <a:pt x="26526" y="15410"/>
                  <a:pt x="24457" y="8801"/>
                </a:cubicBezTo>
                <a:cubicBezTo>
                  <a:pt x="24457" y="8796"/>
                  <a:pt x="24457" y="8791"/>
                  <a:pt x="24457" y="8787"/>
                </a:cubicBezTo>
                <a:cubicBezTo>
                  <a:pt x="22297" y="2261"/>
                  <a:pt x="15295" y="-1299"/>
                  <a:pt x="8771" y="804"/>
                </a:cubicBezTo>
                <a:cubicBezTo>
                  <a:pt x="2178" y="2877"/>
                  <a:pt x="-1482" y="9918"/>
                  <a:pt x="587" y="16528"/>
                </a:cubicBezTo>
                <a:cubicBezTo>
                  <a:pt x="587" y="16533"/>
                  <a:pt x="587" y="16537"/>
                  <a:pt x="587" y="16542"/>
                </a:cubicBezTo>
                <a:close/>
              </a:path>
            </a:pathLst>
          </a:custGeom>
          <a:solidFill>
            <a:srgbClr val="E2D8BD">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0" name="Google Shape;2640;p15"/>
          <p:cNvSpPr/>
          <p:nvPr/>
        </p:nvSpPr>
        <p:spPr>
          <a:xfrm rot="10800000">
            <a:off x="11367780" y="394965"/>
            <a:ext cx="9448" cy="9268"/>
          </a:xfrm>
          <a:custGeom>
            <a:avLst/>
            <a:gdLst/>
            <a:ahLst/>
            <a:cxnLst/>
            <a:rect l="l" t="t" r="r" b="b"/>
            <a:pathLst>
              <a:path w="6135" h="6018" extrusionOk="0">
                <a:moveTo>
                  <a:pt x="126" y="4194"/>
                </a:moveTo>
                <a:cubicBezTo>
                  <a:pt x="648" y="5747"/>
                  <a:pt x="2308" y="6584"/>
                  <a:pt x="3877" y="6064"/>
                </a:cubicBezTo>
                <a:cubicBezTo>
                  <a:pt x="3899" y="6048"/>
                  <a:pt x="3945" y="6034"/>
                  <a:pt x="3990" y="6018"/>
                </a:cubicBezTo>
                <a:cubicBezTo>
                  <a:pt x="5559" y="5576"/>
                  <a:pt x="6468" y="3943"/>
                  <a:pt x="6036" y="2369"/>
                </a:cubicBezTo>
                <a:cubicBezTo>
                  <a:pt x="5491" y="765"/>
                  <a:pt x="3809" y="-135"/>
                  <a:pt x="2172" y="316"/>
                </a:cubicBezTo>
                <a:cubicBezTo>
                  <a:pt x="580" y="859"/>
                  <a:pt x="-329" y="2560"/>
                  <a:pt x="126" y="4194"/>
                </a:cubicBezTo>
                <a:close/>
              </a:path>
            </a:pathLst>
          </a:custGeom>
          <a:solidFill>
            <a:srgbClr val="C5A57E">
              <a:alpha val="7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1" name="Google Shape;2641;p15"/>
          <p:cNvSpPr/>
          <p:nvPr/>
        </p:nvSpPr>
        <p:spPr>
          <a:xfrm rot="10800000">
            <a:off x="10361901" y="1034028"/>
            <a:ext cx="287179" cy="287443"/>
          </a:xfrm>
          <a:custGeom>
            <a:avLst/>
            <a:gdLst/>
            <a:ahLst/>
            <a:cxnLst/>
            <a:rect l="l" t="t" r="r" b="b"/>
            <a:pathLst>
              <a:path w="186480" h="186651" extrusionOk="0">
                <a:moveTo>
                  <a:pt x="246" y="100377"/>
                </a:moveTo>
                <a:cubicBezTo>
                  <a:pt x="4111" y="151813"/>
                  <a:pt x="48783" y="190389"/>
                  <a:pt x="100048" y="186593"/>
                </a:cubicBezTo>
                <a:cubicBezTo>
                  <a:pt x="151267" y="182962"/>
                  <a:pt x="189869" y="138358"/>
                  <a:pt x="186254" y="86964"/>
                </a:cubicBezTo>
                <a:cubicBezTo>
                  <a:pt x="186232" y="86797"/>
                  <a:pt x="186232" y="86631"/>
                  <a:pt x="186209" y="86464"/>
                </a:cubicBezTo>
                <a:cubicBezTo>
                  <a:pt x="182344" y="35090"/>
                  <a:pt x="137695" y="-3411"/>
                  <a:pt x="86498" y="469"/>
                </a:cubicBezTo>
                <a:cubicBezTo>
                  <a:pt x="86453" y="471"/>
                  <a:pt x="86430" y="474"/>
                  <a:pt x="86407" y="476"/>
                </a:cubicBezTo>
                <a:cubicBezTo>
                  <a:pt x="35142" y="4244"/>
                  <a:pt x="-3391" y="48937"/>
                  <a:pt x="246" y="100377"/>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2" name="Google Shape;2642;p15"/>
          <p:cNvSpPr/>
          <p:nvPr/>
        </p:nvSpPr>
        <p:spPr>
          <a:xfrm rot="10800000">
            <a:off x="11825191" y="3141865"/>
            <a:ext cx="68875" cy="69104"/>
          </a:xfrm>
          <a:custGeom>
            <a:avLst/>
            <a:gdLst/>
            <a:ahLst/>
            <a:cxnLst/>
            <a:rect l="l" t="t" r="r" b="b"/>
            <a:pathLst>
              <a:path w="44724" h="44873" extrusionOk="0">
                <a:moveTo>
                  <a:pt x="980" y="29416"/>
                </a:moveTo>
                <a:cubicBezTo>
                  <a:pt x="4890" y="41258"/>
                  <a:pt x="17530" y="47761"/>
                  <a:pt x="29397" y="44013"/>
                </a:cubicBezTo>
                <a:cubicBezTo>
                  <a:pt x="40991" y="40006"/>
                  <a:pt x="47334" y="27491"/>
                  <a:pt x="43719" y="15731"/>
                </a:cubicBezTo>
                <a:cubicBezTo>
                  <a:pt x="39809" y="4119"/>
                  <a:pt x="27464" y="-2327"/>
                  <a:pt x="15757" y="1133"/>
                </a:cubicBezTo>
                <a:cubicBezTo>
                  <a:pt x="3980" y="4951"/>
                  <a:pt x="-2589" y="17523"/>
                  <a:pt x="980" y="29416"/>
                </a:cubicBezTo>
                <a:close/>
              </a:path>
            </a:pathLst>
          </a:custGeom>
          <a:solidFill>
            <a:srgbClr val="E9E0D4">
              <a:alpha val="93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3" name="Google Shape;2643;p15"/>
          <p:cNvSpPr/>
          <p:nvPr/>
        </p:nvSpPr>
        <p:spPr>
          <a:xfrm rot="10800000">
            <a:off x="12046190" y="3506611"/>
            <a:ext cx="37973" cy="38429"/>
          </a:xfrm>
          <a:custGeom>
            <a:avLst/>
            <a:gdLst/>
            <a:ahLst/>
            <a:cxnLst/>
            <a:rect l="l" t="t" r="r" b="b"/>
            <a:pathLst>
              <a:path w="24658" h="24954" extrusionOk="0">
                <a:moveTo>
                  <a:pt x="663" y="16513"/>
                </a:moveTo>
                <a:cubicBezTo>
                  <a:pt x="2573" y="22911"/>
                  <a:pt x="9279" y="26553"/>
                  <a:pt x="15645" y="24649"/>
                </a:cubicBezTo>
                <a:cubicBezTo>
                  <a:pt x="15804" y="24601"/>
                  <a:pt x="15963" y="24551"/>
                  <a:pt x="16122" y="24496"/>
                </a:cubicBezTo>
                <a:cubicBezTo>
                  <a:pt x="22579" y="22429"/>
                  <a:pt x="26148" y="15500"/>
                  <a:pt x="24079" y="9020"/>
                </a:cubicBezTo>
                <a:cubicBezTo>
                  <a:pt x="24079" y="9009"/>
                  <a:pt x="24079" y="8997"/>
                  <a:pt x="24079" y="8986"/>
                </a:cubicBezTo>
                <a:cubicBezTo>
                  <a:pt x="22124" y="2470"/>
                  <a:pt x="15281" y="-1230"/>
                  <a:pt x="8802" y="720"/>
                </a:cubicBezTo>
                <a:cubicBezTo>
                  <a:pt x="8734" y="739"/>
                  <a:pt x="8688" y="757"/>
                  <a:pt x="8620" y="775"/>
                </a:cubicBezTo>
                <a:cubicBezTo>
                  <a:pt x="2141" y="2803"/>
                  <a:pt x="-1451" y="9711"/>
                  <a:pt x="572" y="16203"/>
                </a:cubicBezTo>
                <a:cubicBezTo>
                  <a:pt x="595" y="16308"/>
                  <a:pt x="618" y="16410"/>
                  <a:pt x="663" y="16513"/>
                </a:cubicBezTo>
                <a:close/>
              </a:path>
            </a:pathLst>
          </a:custGeom>
          <a:solidFill>
            <a:srgbClr val="ADA183">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4" name="Google Shape;2644;p15"/>
          <p:cNvSpPr/>
          <p:nvPr/>
        </p:nvSpPr>
        <p:spPr>
          <a:xfrm rot="10800000">
            <a:off x="10925982" y="3484442"/>
            <a:ext cx="44116" cy="44349"/>
          </a:xfrm>
          <a:custGeom>
            <a:avLst/>
            <a:gdLst/>
            <a:ahLst/>
            <a:cxnLst/>
            <a:rect l="l" t="t" r="r" b="b"/>
            <a:pathLst>
              <a:path w="28647" h="28798" extrusionOk="0">
                <a:moveTo>
                  <a:pt x="680" y="18969"/>
                </a:moveTo>
                <a:cubicBezTo>
                  <a:pt x="3181" y="26553"/>
                  <a:pt x="11274" y="30718"/>
                  <a:pt x="18867" y="28321"/>
                </a:cubicBezTo>
                <a:cubicBezTo>
                  <a:pt x="26323" y="25725"/>
                  <a:pt x="30370" y="17624"/>
                  <a:pt x="27960" y="10074"/>
                </a:cubicBezTo>
                <a:cubicBezTo>
                  <a:pt x="25619" y="2629"/>
                  <a:pt x="17685" y="-1495"/>
                  <a:pt x="10274" y="864"/>
                </a:cubicBezTo>
                <a:cubicBezTo>
                  <a:pt x="10183" y="891"/>
                  <a:pt x="10092" y="921"/>
                  <a:pt x="10001" y="950"/>
                </a:cubicBezTo>
                <a:cubicBezTo>
                  <a:pt x="2476" y="3350"/>
                  <a:pt x="-1707" y="11413"/>
                  <a:pt x="680" y="18969"/>
                </a:cubicBezTo>
                <a:close/>
              </a:path>
            </a:pathLst>
          </a:custGeom>
          <a:solidFill>
            <a:srgbClr val="E9E0D4">
              <a:alpha val="7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5" name="Google Shape;2645;p15"/>
          <p:cNvSpPr/>
          <p:nvPr/>
        </p:nvSpPr>
        <p:spPr>
          <a:xfrm rot="10800000">
            <a:off x="9695325" y="735330"/>
            <a:ext cx="85117" cy="85502"/>
          </a:xfrm>
          <a:custGeom>
            <a:avLst/>
            <a:gdLst/>
            <a:ahLst/>
            <a:cxnLst/>
            <a:rect l="l" t="t" r="r" b="b"/>
            <a:pathLst>
              <a:path w="55271" h="55521" extrusionOk="0">
                <a:moveTo>
                  <a:pt x="1377" y="36396"/>
                </a:moveTo>
                <a:cubicBezTo>
                  <a:pt x="6038" y="50987"/>
                  <a:pt x="21587" y="59043"/>
                  <a:pt x="36160" y="54415"/>
                </a:cubicBezTo>
                <a:cubicBezTo>
                  <a:pt x="50619" y="49760"/>
                  <a:pt x="58598" y="34220"/>
                  <a:pt x="53961" y="19707"/>
                </a:cubicBezTo>
                <a:cubicBezTo>
                  <a:pt x="53938" y="19643"/>
                  <a:pt x="53915" y="19582"/>
                  <a:pt x="53892" y="19518"/>
                </a:cubicBezTo>
                <a:cubicBezTo>
                  <a:pt x="49323" y="4980"/>
                  <a:pt x="33886" y="-3097"/>
                  <a:pt x="19382" y="1481"/>
                </a:cubicBezTo>
                <a:cubicBezTo>
                  <a:pt x="19382" y="1488"/>
                  <a:pt x="19360" y="1492"/>
                  <a:pt x="19337" y="1499"/>
                </a:cubicBezTo>
                <a:cubicBezTo>
                  <a:pt x="4833" y="6040"/>
                  <a:pt x="-3260" y="21516"/>
                  <a:pt x="1263" y="36066"/>
                </a:cubicBezTo>
                <a:cubicBezTo>
                  <a:pt x="1309" y="36177"/>
                  <a:pt x="1332" y="36287"/>
                  <a:pt x="1377" y="36396"/>
                </a:cubicBezTo>
                <a:close/>
              </a:path>
            </a:pathLst>
          </a:custGeom>
          <a:solidFill>
            <a:srgbClr val="ADA183">
              <a:alpha val="866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6" name="Google Shape;2646;p15"/>
          <p:cNvSpPr/>
          <p:nvPr/>
        </p:nvSpPr>
        <p:spPr>
          <a:xfrm rot="10800000">
            <a:off x="10881258" y="119258"/>
            <a:ext cx="21577" cy="22127"/>
          </a:xfrm>
          <a:custGeom>
            <a:avLst/>
            <a:gdLst/>
            <a:ahLst/>
            <a:cxnLst/>
            <a:rect l="l" t="t" r="r" b="b"/>
            <a:pathLst>
              <a:path w="14011" h="14368" extrusionOk="0">
                <a:moveTo>
                  <a:pt x="308" y="9665"/>
                </a:moveTo>
                <a:cubicBezTo>
                  <a:pt x="1513" y="13380"/>
                  <a:pt x="5468" y="15422"/>
                  <a:pt x="9174" y="14227"/>
                </a:cubicBezTo>
                <a:cubicBezTo>
                  <a:pt x="12834" y="12837"/>
                  <a:pt x="14812" y="8869"/>
                  <a:pt x="13721" y="5103"/>
                </a:cubicBezTo>
                <a:cubicBezTo>
                  <a:pt x="12516" y="1388"/>
                  <a:pt x="8560" y="-654"/>
                  <a:pt x="4855" y="541"/>
                </a:cubicBezTo>
                <a:cubicBezTo>
                  <a:pt x="1195" y="1930"/>
                  <a:pt x="-783" y="5899"/>
                  <a:pt x="308" y="9665"/>
                </a:cubicBezTo>
                <a:close/>
              </a:path>
            </a:pathLst>
          </a:custGeom>
          <a:solidFill>
            <a:srgbClr val="E9E0D4">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7" name="Google Shape;2647;p15"/>
          <p:cNvSpPr/>
          <p:nvPr/>
        </p:nvSpPr>
        <p:spPr>
          <a:xfrm rot="10800000">
            <a:off x="9638385" y="134955"/>
            <a:ext cx="52211" cy="52756"/>
          </a:xfrm>
          <a:custGeom>
            <a:avLst/>
            <a:gdLst/>
            <a:ahLst/>
            <a:cxnLst/>
            <a:rect l="l" t="t" r="r" b="b"/>
            <a:pathLst>
              <a:path w="33903" h="34257" extrusionOk="0">
                <a:moveTo>
                  <a:pt x="819" y="22430"/>
                </a:moveTo>
                <a:cubicBezTo>
                  <a:pt x="3502" y="31357"/>
                  <a:pt x="12868" y="36421"/>
                  <a:pt x="21780" y="33739"/>
                </a:cubicBezTo>
                <a:cubicBezTo>
                  <a:pt x="21916" y="33695"/>
                  <a:pt x="22053" y="33652"/>
                  <a:pt x="22189" y="33606"/>
                </a:cubicBezTo>
                <a:cubicBezTo>
                  <a:pt x="31078" y="30671"/>
                  <a:pt x="35943" y="21105"/>
                  <a:pt x="33101" y="12166"/>
                </a:cubicBezTo>
                <a:cubicBezTo>
                  <a:pt x="30282" y="3164"/>
                  <a:pt x="20711" y="-1838"/>
                  <a:pt x="11732" y="990"/>
                </a:cubicBezTo>
                <a:cubicBezTo>
                  <a:pt x="2843" y="3926"/>
                  <a:pt x="-2023" y="13492"/>
                  <a:pt x="819" y="22430"/>
                </a:cubicBezTo>
                <a:close/>
              </a:path>
            </a:pathLst>
          </a:custGeom>
          <a:solidFill>
            <a:srgbClr val="C5A57E">
              <a:alpha val="9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8" name="Google Shape;2648;p15"/>
          <p:cNvSpPr/>
          <p:nvPr/>
        </p:nvSpPr>
        <p:spPr>
          <a:xfrm rot="10800000">
            <a:off x="11807223" y="5109490"/>
            <a:ext cx="6748" cy="6944"/>
          </a:xfrm>
          <a:custGeom>
            <a:avLst/>
            <a:gdLst/>
            <a:ahLst/>
            <a:cxnLst/>
            <a:rect l="l" t="t" r="r" b="b"/>
            <a:pathLst>
              <a:path w="4382" h="4509" extrusionOk="0">
                <a:moveTo>
                  <a:pt x="158" y="3195"/>
                </a:moveTo>
                <a:cubicBezTo>
                  <a:pt x="454" y="4290"/>
                  <a:pt x="1590" y="4933"/>
                  <a:pt x="2681" y="4637"/>
                </a:cubicBezTo>
                <a:cubicBezTo>
                  <a:pt x="2750" y="4616"/>
                  <a:pt x="2818" y="4591"/>
                  <a:pt x="2886" y="4564"/>
                </a:cubicBezTo>
                <a:cubicBezTo>
                  <a:pt x="3977" y="4265"/>
                  <a:pt x="4614" y="3138"/>
                  <a:pt x="4318" y="2044"/>
                </a:cubicBezTo>
                <a:cubicBezTo>
                  <a:pt x="4295" y="1971"/>
                  <a:pt x="4273" y="1898"/>
                  <a:pt x="4250" y="1827"/>
                </a:cubicBezTo>
                <a:cubicBezTo>
                  <a:pt x="3841" y="714"/>
                  <a:pt x="2704" y="46"/>
                  <a:pt x="1522" y="230"/>
                </a:cubicBezTo>
                <a:cubicBezTo>
                  <a:pt x="340" y="650"/>
                  <a:pt x="-274" y="1955"/>
                  <a:pt x="135" y="3143"/>
                </a:cubicBezTo>
                <a:cubicBezTo>
                  <a:pt x="135" y="3159"/>
                  <a:pt x="158" y="3177"/>
                  <a:pt x="158" y="3195"/>
                </a:cubicBezTo>
                <a:close/>
              </a:path>
            </a:pathLst>
          </a:custGeom>
          <a:solidFill>
            <a:srgbClr val="E9E0D4">
              <a:alpha val="8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9" name="Google Shape;2649;p15"/>
          <p:cNvSpPr/>
          <p:nvPr/>
        </p:nvSpPr>
        <p:spPr>
          <a:xfrm rot="10800000">
            <a:off x="10942247" y="776364"/>
            <a:ext cx="31023" cy="31122"/>
          </a:xfrm>
          <a:custGeom>
            <a:avLst/>
            <a:gdLst/>
            <a:ahLst/>
            <a:cxnLst/>
            <a:rect l="l" t="t" r="r" b="b"/>
            <a:pathLst>
              <a:path w="20145" h="20209" extrusionOk="0">
                <a:moveTo>
                  <a:pt x="546" y="13553"/>
                </a:moveTo>
                <a:cubicBezTo>
                  <a:pt x="2274" y="18749"/>
                  <a:pt x="7844" y="21591"/>
                  <a:pt x="13050" y="19940"/>
                </a:cubicBezTo>
                <a:cubicBezTo>
                  <a:pt x="18233" y="18457"/>
                  <a:pt x="21257" y="13031"/>
                  <a:pt x="19779" y="7822"/>
                </a:cubicBezTo>
                <a:cubicBezTo>
                  <a:pt x="19734" y="7678"/>
                  <a:pt x="19688" y="7537"/>
                  <a:pt x="19643" y="7395"/>
                </a:cubicBezTo>
                <a:cubicBezTo>
                  <a:pt x="18211" y="2174"/>
                  <a:pt x="12823" y="-887"/>
                  <a:pt x="7616" y="557"/>
                </a:cubicBezTo>
                <a:cubicBezTo>
                  <a:pt x="7389" y="623"/>
                  <a:pt x="7139" y="696"/>
                  <a:pt x="6912" y="781"/>
                </a:cubicBezTo>
                <a:cubicBezTo>
                  <a:pt x="1660" y="2500"/>
                  <a:pt x="-1204" y="8166"/>
                  <a:pt x="501" y="13435"/>
                </a:cubicBezTo>
                <a:cubicBezTo>
                  <a:pt x="524" y="13476"/>
                  <a:pt x="524" y="13515"/>
                  <a:pt x="546" y="13553"/>
                </a:cubicBezTo>
                <a:close/>
              </a:path>
            </a:pathLst>
          </a:custGeom>
          <a:solidFill>
            <a:srgbClr val="ADA183">
              <a:alpha val="8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0" name="Google Shape;2650;p15"/>
          <p:cNvSpPr/>
          <p:nvPr/>
        </p:nvSpPr>
        <p:spPr>
          <a:xfrm rot="10800000">
            <a:off x="11925368" y="5210333"/>
            <a:ext cx="117534" cy="118343"/>
          </a:xfrm>
          <a:custGeom>
            <a:avLst/>
            <a:gdLst/>
            <a:ahLst/>
            <a:cxnLst/>
            <a:rect l="l" t="t" r="r" b="b"/>
            <a:pathLst>
              <a:path w="76321" h="76846" extrusionOk="0">
                <a:moveTo>
                  <a:pt x="1850" y="50369"/>
                </a:moveTo>
                <a:cubicBezTo>
                  <a:pt x="8261" y="70519"/>
                  <a:pt x="29722" y="81647"/>
                  <a:pt x="49818" y="75231"/>
                </a:cubicBezTo>
                <a:cubicBezTo>
                  <a:pt x="69801" y="68879"/>
                  <a:pt x="80873" y="47471"/>
                  <a:pt x="74553" y="27415"/>
                </a:cubicBezTo>
                <a:cubicBezTo>
                  <a:pt x="74485" y="27235"/>
                  <a:pt x="74439" y="27057"/>
                  <a:pt x="74371" y="26877"/>
                </a:cubicBezTo>
                <a:cubicBezTo>
                  <a:pt x="67960" y="6728"/>
                  <a:pt x="46499" y="-4401"/>
                  <a:pt x="26403" y="2016"/>
                </a:cubicBezTo>
                <a:cubicBezTo>
                  <a:pt x="6374" y="8644"/>
                  <a:pt x="-4584" y="30223"/>
                  <a:pt x="1850" y="50369"/>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1" name="Google Shape;2651;p15"/>
          <p:cNvSpPr/>
          <p:nvPr/>
        </p:nvSpPr>
        <p:spPr>
          <a:xfrm rot="10800000">
            <a:off x="9867760" y="946037"/>
            <a:ext cx="73837" cy="73979"/>
          </a:xfrm>
          <a:custGeom>
            <a:avLst/>
            <a:gdLst/>
            <a:ahLst/>
            <a:cxnLst/>
            <a:rect l="l" t="t" r="r" b="b"/>
            <a:pathLst>
              <a:path w="47946" h="48038" extrusionOk="0">
                <a:moveTo>
                  <a:pt x="1403" y="31581"/>
                </a:moveTo>
                <a:cubicBezTo>
                  <a:pt x="5426" y="44171"/>
                  <a:pt x="18862" y="51128"/>
                  <a:pt x="31411" y="47091"/>
                </a:cubicBezTo>
                <a:cubicBezTo>
                  <a:pt x="43869" y="42962"/>
                  <a:pt x="50758" y="29574"/>
                  <a:pt x="46870" y="16984"/>
                </a:cubicBezTo>
                <a:cubicBezTo>
                  <a:pt x="43551" y="4827"/>
                  <a:pt x="31047" y="-2312"/>
                  <a:pt x="18931" y="1018"/>
                </a:cubicBezTo>
                <a:cubicBezTo>
                  <a:pt x="18226" y="1223"/>
                  <a:pt x="17544" y="1451"/>
                  <a:pt x="16862" y="1702"/>
                </a:cubicBezTo>
                <a:cubicBezTo>
                  <a:pt x="4744" y="4963"/>
                  <a:pt x="-2462" y="17463"/>
                  <a:pt x="789" y="29642"/>
                </a:cubicBezTo>
                <a:cubicBezTo>
                  <a:pt x="971" y="30304"/>
                  <a:pt x="1175" y="30942"/>
                  <a:pt x="1403" y="31581"/>
                </a:cubicBezTo>
                <a:close/>
              </a:path>
            </a:pathLst>
          </a:custGeom>
          <a:solidFill>
            <a:srgbClr val="E2D8BD">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2" name="Google Shape;2652;p15"/>
          <p:cNvSpPr/>
          <p:nvPr/>
        </p:nvSpPr>
        <p:spPr>
          <a:xfrm rot="10800000">
            <a:off x="11362328" y="2481038"/>
            <a:ext cx="286802" cy="287792"/>
          </a:xfrm>
          <a:custGeom>
            <a:avLst/>
            <a:gdLst/>
            <a:ahLst/>
            <a:cxnLst/>
            <a:rect l="l" t="t" r="r" b="b"/>
            <a:pathLst>
              <a:path w="186235" h="186878" extrusionOk="0">
                <a:moveTo>
                  <a:pt x="268" y="100605"/>
                </a:moveTo>
                <a:cubicBezTo>
                  <a:pt x="4019" y="151988"/>
                  <a:pt x="48577" y="190589"/>
                  <a:pt x="99797" y="186825"/>
                </a:cubicBezTo>
                <a:cubicBezTo>
                  <a:pt x="99819" y="186823"/>
                  <a:pt x="99819" y="186823"/>
                  <a:pt x="99842" y="186821"/>
                </a:cubicBezTo>
                <a:cubicBezTo>
                  <a:pt x="151129" y="182932"/>
                  <a:pt x="189663" y="138175"/>
                  <a:pt x="186003" y="86691"/>
                </a:cubicBezTo>
                <a:cubicBezTo>
                  <a:pt x="182138" y="35190"/>
                  <a:pt x="137376" y="-3411"/>
                  <a:pt x="86043" y="468"/>
                </a:cubicBezTo>
                <a:cubicBezTo>
                  <a:pt x="86020" y="471"/>
                  <a:pt x="85997" y="473"/>
                  <a:pt x="85974" y="475"/>
                </a:cubicBezTo>
                <a:cubicBezTo>
                  <a:pt x="34801" y="4480"/>
                  <a:pt x="-3528" y="49244"/>
                  <a:pt x="268" y="100605"/>
                </a:cubicBezTo>
                <a:close/>
              </a:path>
            </a:pathLst>
          </a:custGeom>
          <a:solidFill>
            <a:srgbClr val="D7CA91">
              <a:alpha val="9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3" name="Google Shape;2653;p15"/>
          <p:cNvSpPr/>
          <p:nvPr/>
        </p:nvSpPr>
        <p:spPr>
          <a:xfrm rot="10800000">
            <a:off x="11629509" y="1876835"/>
            <a:ext cx="174351" cy="174922"/>
          </a:xfrm>
          <a:custGeom>
            <a:avLst/>
            <a:gdLst/>
            <a:ahLst/>
            <a:cxnLst/>
            <a:rect l="l" t="t" r="r" b="b"/>
            <a:pathLst>
              <a:path w="113215" h="113586" extrusionOk="0">
                <a:moveTo>
                  <a:pt x="9" y="56767"/>
                </a:moveTo>
                <a:cubicBezTo>
                  <a:pt x="-105" y="88133"/>
                  <a:pt x="25130" y="113661"/>
                  <a:pt x="56389" y="113786"/>
                </a:cubicBezTo>
                <a:cubicBezTo>
                  <a:pt x="87648" y="113912"/>
                  <a:pt x="113087" y="88585"/>
                  <a:pt x="113223" y="57219"/>
                </a:cubicBezTo>
                <a:cubicBezTo>
                  <a:pt x="113337" y="25855"/>
                  <a:pt x="88102" y="325"/>
                  <a:pt x="56843" y="200"/>
                </a:cubicBezTo>
                <a:cubicBezTo>
                  <a:pt x="56616" y="200"/>
                  <a:pt x="56389" y="200"/>
                  <a:pt x="56161" y="202"/>
                </a:cubicBezTo>
                <a:cubicBezTo>
                  <a:pt x="25107" y="328"/>
                  <a:pt x="9" y="25615"/>
                  <a:pt x="9" y="56767"/>
                </a:cubicBezTo>
                <a:close/>
              </a:path>
            </a:pathLst>
          </a:custGeom>
          <a:solidFill>
            <a:srgbClr val="D1BC94">
              <a:alpha val="8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4" name="Google Shape;2654;p15"/>
          <p:cNvSpPr/>
          <p:nvPr/>
        </p:nvSpPr>
        <p:spPr>
          <a:xfrm rot="10800000">
            <a:off x="11717557" y="1400720"/>
            <a:ext cx="22470" cy="22553"/>
          </a:xfrm>
          <a:custGeom>
            <a:avLst/>
            <a:gdLst/>
            <a:ahLst/>
            <a:cxnLst/>
            <a:rect l="l" t="t" r="r" b="b"/>
            <a:pathLst>
              <a:path w="14591" h="14645" extrusionOk="0">
                <a:moveTo>
                  <a:pt x="371" y="9803"/>
                </a:moveTo>
                <a:cubicBezTo>
                  <a:pt x="1621" y="13644"/>
                  <a:pt x="5759" y="15738"/>
                  <a:pt x="9578" y="14479"/>
                </a:cubicBezTo>
                <a:cubicBezTo>
                  <a:pt x="13397" y="13220"/>
                  <a:pt x="15489" y="9083"/>
                  <a:pt x="14238" y="5242"/>
                </a:cubicBezTo>
                <a:cubicBezTo>
                  <a:pt x="12988" y="1401"/>
                  <a:pt x="8850" y="-693"/>
                  <a:pt x="5031" y="566"/>
                </a:cubicBezTo>
                <a:cubicBezTo>
                  <a:pt x="1212" y="1825"/>
                  <a:pt x="-879" y="5962"/>
                  <a:pt x="371" y="9803"/>
                </a:cubicBezTo>
                <a:close/>
              </a:path>
            </a:pathLst>
          </a:custGeom>
          <a:solidFill>
            <a:srgbClr val="C5A57E">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5" name="Google Shape;2655;p15"/>
          <p:cNvSpPr/>
          <p:nvPr/>
        </p:nvSpPr>
        <p:spPr>
          <a:xfrm rot="10800000">
            <a:off x="12063251" y="1374509"/>
            <a:ext cx="47618" cy="47782"/>
          </a:xfrm>
          <a:custGeom>
            <a:avLst/>
            <a:gdLst/>
            <a:ahLst/>
            <a:cxnLst/>
            <a:rect l="l" t="t" r="r" b="b"/>
            <a:pathLst>
              <a:path w="30921" h="31027" extrusionOk="0">
                <a:moveTo>
                  <a:pt x="714" y="20342"/>
                </a:moveTo>
                <a:cubicBezTo>
                  <a:pt x="3260" y="28516"/>
                  <a:pt x="11944" y="33073"/>
                  <a:pt x="20083" y="30516"/>
                </a:cubicBezTo>
                <a:cubicBezTo>
                  <a:pt x="28222" y="27960"/>
                  <a:pt x="32769" y="19260"/>
                  <a:pt x="30222" y="11086"/>
                </a:cubicBezTo>
                <a:cubicBezTo>
                  <a:pt x="27676" y="2909"/>
                  <a:pt x="19015" y="-1646"/>
                  <a:pt x="10854" y="911"/>
                </a:cubicBezTo>
                <a:cubicBezTo>
                  <a:pt x="10808" y="925"/>
                  <a:pt x="10762" y="938"/>
                  <a:pt x="10717" y="954"/>
                </a:cubicBezTo>
                <a:cubicBezTo>
                  <a:pt x="2646" y="3570"/>
                  <a:pt x="-1809" y="12219"/>
                  <a:pt x="714" y="20342"/>
                </a:cubicBezTo>
                <a:close/>
              </a:path>
            </a:pathLst>
          </a:custGeom>
          <a:solidFill>
            <a:srgbClr val="E9E0D4">
              <a:alpha val="7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6" name="Google Shape;2656;p15"/>
          <p:cNvSpPr/>
          <p:nvPr/>
        </p:nvSpPr>
        <p:spPr>
          <a:xfrm rot="10800000">
            <a:off x="11573189" y="5039626"/>
            <a:ext cx="25077" cy="25074"/>
          </a:xfrm>
          <a:custGeom>
            <a:avLst/>
            <a:gdLst/>
            <a:ahLst/>
            <a:cxnLst/>
            <a:rect l="l" t="t" r="r" b="b"/>
            <a:pathLst>
              <a:path w="16284" h="16282" extrusionOk="0">
                <a:moveTo>
                  <a:pt x="455" y="10908"/>
                </a:moveTo>
                <a:cubicBezTo>
                  <a:pt x="1955" y="15084"/>
                  <a:pt x="6434" y="17379"/>
                  <a:pt x="10685" y="16154"/>
                </a:cubicBezTo>
                <a:cubicBezTo>
                  <a:pt x="14936" y="14742"/>
                  <a:pt x="17255" y="10169"/>
                  <a:pt x="15913" y="5890"/>
                </a:cubicBezTo>
                <a:cubicBezTo>
                  <a:pt x="14640" y="1668"/>
                  <a:pt x="10207" y="-729"/>
                  <a:pt x="6002" y="539"/>
                </a:cubicBezTo>
                <a:cubicBezTo>
                  <a:pt x="5888" y="573"/>
                  <a:pt x="5797" y="608"/>
                  <a:pt x="5683" y="644"/>
                </a:cubicBezTo>
                <a:cubicBezTo>
                  <a:pt x="1478" y="1912"/>
                  <a:pt x="-909" y="6362"/>
                  <a:pt x="341" y="10586"/>
                </a:cubicBezTo>
                <a:cubicBezTo>
                  <a:pt x="386" y="10693"/>
                  <a:pt x="409" y="10801"/>
                  <a:pt x="455" y="10908"/>
                </a:cubicBezTo>
                <a:close/>
              </a:path>
            </a:pathLst>
          </a:custGeom>
          <a:solidFill>
            <a:srgbClr val="C5A57E">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7" name="Google Shape;2657;p15"/>
          <p:cNvSpPr/>
          <p:nvPr/>
        </p:nvSpPr>
        <p:spPr>
          <a:xfrm rot="10800000">
            <a:off x="11957557" y="4590173"/>
            <a:ext cx="39272" cy="39353"/>
          </a:xfrm>
          <a:custGeom>
            <a:avLst/>
            <a:gdLst/>
            <a:ahLst/>
            <a:cxnLst/>
            <a:rect l="l" t="t" r="r" b="b"/>
            <a:pathLst>
              <a:path w="25501" h="25554" extrusionOk="0">
                <a:moveTo>
                  <a:pt x="597" y="16822"/>
                </a:moveTo>
                <a:cubicBezTo>
                  <a:pt x="2598" y="23457"/>
                  <a:pt x="9554" y="27216"/>
                  <a:pt x="16170" y="25218"/>
                </a:cubicBezTo>
                <a:cubicBezTo>
                  <a:pt x="16374" y="25161"/>
                  <a:pt x="16556" y="25100"/>
                  <a:pt x="16738" y="25033"/>
                </a:cubicBezTo>
                <a:cubicBezTo>
                  <a:pt x="23353" y="22858"/>
                  <a:pt x="27013" y="15739"/>
                  <a:pt x="24922" y="9068"/>
                </a:cubicBezTo>
                <a:cubicBezTo>
                  <a:pt x="22762" y="2353"/>
                  <a:pt x="15601" y="-1342"/>
                  <a:pt x="8918" y="815"/>
                </a:cubicBezTo>
                <a:cubicBezTo>
                  <a:pt x="8872" y="829"/>
                  <a:pt x="8827" y="843"/>
                  <a:pt x="8781" y="857"/>
                </a:cubicBezTo>
                <a:cubicBezTo>
                  <a:pt x="2166" y="3032"/>
                  <a:pt x="-1495" y="10151"/>
                  <a:pt x="597" y="16822"/>
                </a:cubicBezTo>
                <a:close/>
              </a:path>
            </a:pathLst>
          </a:custGeom>
          <a:solidFill>
            <a:srgbClr val="D7CA91">
              <a:alpha val="776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8" name="Google Shape;2658;p15"/>
          <p:cNvSpPr/>
          <p:nvPr/>
        </p:nvSpPr>
        <p:spPr>
          <a:xfrm rot="10800000">
            <a:off x="11460696" y="2943201"/>
            <a:ext cx="141789" cy="144363"/>
          </a:xfrm>
          <a:custGeom>
            <a:avLst/>
            <a:gdLst/>
            <a:ahLst/>
            <a:cxnLst/>
            <a:rect l="l" t="t" r="r" b="b"/>
            <a:pathLst>
              <a:path w="92071" h="93742" extrusionOk="0">
                <a:moveTo>
                  <a:pt x="5911" y="12317"/>
                </a:moveTo>
                <a:lnTo>
                  <a:pt x="37511" y="21212"/>
                </a:lnTo>
                <a:lnTo>
                  <a:pt x="62746" y="0"/>
                </a:lnTo>
                <a:lnTo>
                  <a:pt x="64110" y="32844"/>
                </a:lnTo>
                <a:lnTo>
                  <a:pt x="92072" y="50407"/>
                </a:lnTo>
                <a:lnTo>
                  <a:pt x="61154" y="61811"/>
                </a:lnTo>
                <a:lnTo>
                  <a:pt x="53197" y="93743"/>
                </a:lnTo>
                <a:lnTo>
                  <a:pt x="32737" y="67970"/>
                </a:lnTo>
                <a:lnTo>
                  <a:pt x="0" y="70250"/>
                </a:lnTo>
                <a:lnTo>
                  <a:pt x="18187" y="42652"/>
                </a:lnTo>
                <a:lnTo>
                  <a:pt x="5911" y="12317"/>
                </a:lnTo>
                <a:close/>
              </a:path>
            </a:pathLst>
          </a:custGeom>
          <a:solidFill>
            <a:srgbClr val="FFFFFF">
              <a:alpha val="827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9" name="Google Shape;2659;p15"/>
          <p:cNvSpPr/>
          <p:nvPr/>
        </p:nvSpPr>
        <p:spPr>
          <a:xfrm rot="10800000">
            <a:off x="8813176" y="247228"/>
            <a:ext cx="233516" cy="224449"/>
          </a:xfrm>
          <a:custGeom>
            <a:avLst/>
            <a:gdLst/>
            <a:ahLst/>
            <a:cxnLst/>
            <a:rect l="l" t="t" r="r" b="b"/>
            <a:pathLst>
              <a:path w="151634" h="145746" extrusionOk="0">
                <a:moveTo>
                  <a:pt x="25689" y="142325"/>
                </a:moveTo>
                <a:lnTo>
                  <a:pt x="36601" y="90550"/>
                </a:lnTo>
                <a:lnTo>
                  <a:pt x="0" y="52231"/>
                </a:lnTo>
                <a:lnTo>
                  <a:pt x="52743" y="46529"/>
                </a:lnTo>
                <a:lnTo>
                  <a:pt x="77977" y="0"/>
                </a:lnTo>
                <a:lnTo>
                  <a:pt x="99574" y="48354"/>
                </a:lnTo>
                <a:lnTo>
                  <a:pt x="151635" y="57934"/>
                </a:lnTo>
                <a:lnTo>
                  <a:pt x="112305" y="93515"/>
                </a:lnTo>
                <a:lnTo>
                  <a:pt x="119125" y="145746"/>
                </a:lnTo>
                <a:lnTo>
                  <a:pt x="73430" y="119517"/>
                </a:lnTo>
                <a:lnTo>
                  <a:pt x="25689" y="142325"/>
                </a:lnTo>
                <a:close/>
              </a:path>
            </a:pathLst>
          </a:custGeom>
          <a:solidFill>
            <a:srgbClr val="FFFFFF">
              <a:alpha val="6391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0" name="Google Shape;2660;p15"/>
          <p:cNvSpPr/>
          <p:nvPr/>
        </p:nvSpPr>
        <p:spPr>
          <a:xfrm rot="10800000">
            <a:off x="11015808" y="2797728"/>
            <a:ext cx="213210" cy="212857"/>
          </a:xfrm>
          <a:custGeom>
            <a:avLst/>
            <a:gdLst/>
            <a:ahLst/>
            <a:cxnLst/>
            <a:rect l="l" t="t" r="r" b="b"/>
            <a:pathLst>
              <a:path w="138448" h="138219" extrusionOk="0">
                <a:moveTo>
                  <a:pt x="61609" y="0"/>
                </a:moveTo>
                <a:lnTo>
                  <a:pt x="89571" y="40143"/>
                </a:lnTo>
                <a:lnTo>
                  <a:pt x="138449" y="39915"/>
                </a:lnTo>
                <a:lnTo>
                  <a:pt x="108895" y="78918"/>
                </a:lnTo>
                <a:lnTo>
                  <a:pt x="124354" y="125219"/>
                </a:lnTo>
                <a:lnTo>
                  <a:pt x="78204" y="109253"/>
                </a:lnTo>
                <a:lnTo>
                  <a:pt x="38647" y="138219"/>
                </a:lnTo>
                <a:lnTo>
                  <a:pt x="39784" y="89409"/>
                </a:lnTo>
                <a:lnTo>
                  <a:pt x="0" y="60899"/>
                </a:lnTo>
                <a:lnTo>
                  <a:pt x="46832" y="46530"/>
                </a:lnTo>
                <a:lnTo>
                  <a:pt x="61609" y="0"/>
                </a:lnTo>
                <a:close/>
              </a:path>
            </a:pathLst>
          </a:custGeom>
          <a:solidFill>
            <a:srgbClr val="FFFFFF">
              <a:alpha val="91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1" name="Google Shape;2661;p15"/>
          <p:cNvSpPr/>
          <p:nvPr/>
        </p:nvSpPr>
        <p:spPr>
          <a:xfrm rot="10800000">
            <a:off x="10715580" y="3392117"/>
            <a:ext cx="238418" cy="230772"/>
          </a:xfrm>
          <a:custGeom>
            <a:avLst/>
            <a:gdLst/>
            <a:ahLst/>
            <a:cxnLst/>
            <a:rect l="l" t="t" r="r" b="b"/>
            <a:pathLst>
              <a:path w="154817" h="149852" extrusionOk="0">
                <a:moveTo>
                  <a:pt x="34555" y="0"/>
                </a:moveTo>
                <a:lnTo>
                  <a:pt x="81160" y="27826"/>
                </a:lnTo>
                <a:lnTo>
                  <a:pt x="130265" y="5474"/>
                </a:lnTo>
                <a:lnTo>
                  <a:pt x="118216" y="58162"/>
                </a:lnTo>
                <a:lnTo>
                  <a:pt x="154817" y="98077"/>
                </a:lnTo>
                <a:lnTo>
                  <a:pt x="100938" y="102867"/>
                </a:lnTo>
                <a:lnTo>
                  <a:pt x="74112" y="149852"/>
                </a:lnTo>
                <a:lnTo>
                  <a:pt x="52970" y="100129"/>
                </a:lnTo>
                <a:lnTo>
                  <a:pt x="0" y="89409"/>
                </a:lnTo>
                <a:lnTo>
                  <a:pt x="40921" y="53828"/>
                </a:lnTo>
                <a:lnTo>
                  <a:pt x="34555" y="0"/>
                </a:lnTo>
                <a:close/>
              </a:path>
            </a:pathLst>
          </a:custGeom>
          <a:solidFill>
            <a:srgbClr val="FFFFFF">
              <a:alpha val="768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2" name="Google Shape;2662;p15"/>
          <p:cNvSpPr/>
          <p:nvPr/>
        </p:nvSpPr>
        <p:spPr>
          <a:xfrm rot="10800000">
            <a:off x="10578937" y="4302839"/>
            <a:ext cx="223363" cy="230068"/>
          </a:xfrm>
          <a:custGeom>
            <a:avLst/>
            <a:gdLst/>
            <a:ahLst/>
            <a:cxnLst/>
            <a:rect l="l" t="t" r="r" b="b"/>
            <a:pathLst>
              <a:path w="145041" h="149395" extrusionOk="0">
                <a:moveTo>
                  <a:pt x="5683" y="126359"/>
                </a:moveTo>
                <a:lnTo>
                  <a:pt x="27053" y="78689"/>
                </a:lnTo>
                <a:lnTo>
                  <a:pt x="0" y="33985"/>
                </a:lnTo>
                <a:lnTo>
                  <a:pt x="52060" y="39687"/>
                </a:lnTo>
                <a:lnTo>
                  <a:pt x="86161" y="0"/>
                </a:lnTo>
                <a:lnTo>
                  <a:pt x="96846" y="51091"/>
                </a:lnTo>
                <a:lnTo>
                  <a:pt x="145041" y="71391"/>
                </a:lnTo>
                <a:lnTo>
                  <a:pt x="99574" y="97392"/>
                </a:lnTo>
                <a:lnTo>
                  <a:pt x="95254" y="149396"/>
                </a:lnTo>
                <a:lnTo>
                  <a:pt x="56607" y="114271"/>
                </a:lnTo>
                <a:lnTo>
                  <a:pt x="5683" y="126359"/>
                </a:lnTo>
                <a:close/>
              </a:path>
            </a:pathLst>
          </a:custGeom>
          <a:solidFill>
            <a:srgbClr val="FFFFFF">
              <a:alpha val="6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3" name="Google Shape;2663;p15"/>
          <p:cNvSpPr/>
          <p:nvPr/>
        </p:nvSpPr>
        <p:spPr>
          <a:xfrm rot="10800000">
            <a:off x="10818816" y="1318349"/>
            <a:ext cx="237368" cy="244470"/>
          </a:xfrm>
          <a:custGeom>
            <a:avLst/>
            <a:gdLst/>
            <a:ahLst/>
            <a:cxnLst/>
            <a:rect l="l" t="t" r="r" b="b"/>
            <a:pathLst>
              <a:path w="154135" h="158747" extrusionOk="0">
                <a:moveTo>
                  <a:pt x="52970" y="158747"/>
                </a:moveTo>
                <a:lnTo>
                  <a:pt x="48196" y="103551"/>
                </a:lnTo>
                <a:lnTo>
                  <a:pt x="0" y="75952"/>
                </a:lnTo>
                <a:lnTo>
                  <a:pt x="51151" y="54284"/>
                </a:lnTo>
                <a:lnTo>
                  <a:pt x="62518" y="0"/>
                </a:lnTo>
                <a:lnTo>
                  <a:pt x="98892" y="41968"/>
                </a:lnTo>
                <a:lnTo>
                  <a:pt x="154135" y="35809"/>
                </a:lnTo>
                <a:lnTo>
                  <a:pt x="125491" y="83479"/>
                </a:lnTo>
                <a:lnTo>
                  <a:pt x="148225" y="134114"/>
                </a:lnTo>
                <a:lnTo>
                  <a:pt x="94118" y="121569"/>
                </a:lnTo>
                <a:lnTo>
                  <a:pt x="52970" y="158747"/>
                </a:lnTo>
                <a:close/>
              </a:path>
            </a:pathLst>
          </a:custGeom>
          <a:solidFill>
            <a:srgbClr val="FFFFFF">
              <a:alpha val="988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4" name="Google Shape;2664;p15"/>
          <p:cNvSpPr/>
          <p:nvPr/>
        </p:nvSpPr>
        <p:spPr>
          <a:xfrm rot="10800000">
            <a:off x="9859041" y="391889"/>
            <a:ext cx="186603" cy="179489"/>
          </a:xfrm>
          <a:custGeom>
            <a:avLst/>
            <a:gdLst/>
            <a:ahLst/>
            <a:cxnLst/>
            <a:rect l="l" t="t" r="r" b="b"/>
            <a:pathLst>
              <a:path w="121171" h="116551" extrusionOk="0">
                <a:moveTo>
                  <a:pt x="59335" y="116551"/>
                </a:moveTo>
                <a:lnTo>
                  <a:pt x="41603" y="78005"/>
                </a:lnTo>
                <a:lnTo>
                  <a:pt x="0" y="70934"/>
                </a:lnTo>
                <a:lnTo>
                  <a:pt x="31145" y="41968"/>
                </a:lnTo>
                <a:lnTo>
                  <a:pt x="25235" y="0"/>
                </a:lnTo>
                <a:lnTo>
                  <a:pt x="62063" y="20756"/>
                </a:lnTo>
                <a:lnTo>
                  <a:pt x="100029" y="1825"/>
                </a:lnTo>
                <a:lnTo>
                  <a:pt x="91844" y="43564"/>
                </a:lnTo>
                <a:lnTo>
                  <a:pt x="121171" y="73900"/>
                </a:lnTo>
                <a:lnTo>
                  <a:pt x="79114" y="78918"/>
                </a:lnTo>
                <a:lnTo>
                  <a:pt x="59335" y="116551"/>
                </a:lnTo>
                <a:close/>
              </a:path>
            </a:pathLst>
          </a:custGeom>
          <a:solidFill>
            <a:srgbClr val="FFFFFF">
              <a:alpha val="8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5" name="Google Shape;2665;p15"/>
          <p:cNvSpPr/>
          <p:nvPr/>
        </p:nvSpPr>
        <p:spPr>
          <a:xfrm rot="10800000">
            <a:off x="9095412" y="660982"/>
            <a:ext cx="17504" cy="14401"/>
          </a:xfrm>
          <a:custGeom>
            <a:avLst/>
            <a:gdLst/>
            <a:ahLst/>
            <a:cxnLst/>
            <a:rect l="l" t="t" r="r" b="b"/>
            <a:pathLst>
              <a:path w="11366" h="9351" extrusionOk="0">
                <a:moveTo>
                  <a:pt x="8867" y="3649"/>
                </a:moveTo>
                <a:lnTo>
                  <a:pt x="0" y="0"/>
                </a:lnTo>
                <a:lnTo>
                  <a:pt x="5683" y="8667"/>
                </a:lnTo>
                <a:lnTo>
                  <a:pt x="10230" y="9352"/>
                </a:lnTo>
                <a:lnTo>
                  <a:pt x="10685" y="9352"/>
                </a:lnTo>
                <a:lnTo>
                  <a:pt x="11140" y="9352"/>
                </a:lnTo>
                <a:lnTo>
                  <a:pt x="11367" y="9352"/>
                </a:lnTo>
                <a:lnTo>
                  <a:pt x="10685" y="7983"/>
                </a:lnTo>
                <a:lnTo>
                  <a:pt x="8867" y="3649"/>
                </a:lnTo>
                <a:close/>
              </a:path>
            </a:pathLst>
          </a:custGeom>
          <a:solidFill>
            <a:srgbClr val="FFFFFF">
              <a:alpha val="807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6" name="Google Shape;2666;p15"/>
          <p:cNvSpPr/>
          <p:nvPr/>
        </p:nvSpPr>
        <p:spPr>
          <a:xfrm rot="10800000">
            <a:off x="10755090" y="1897484"/>
            <a:ext cx="122884" cy="118371"/>
          </a:xfrm>
          <a:custGeom>
            <a:avLst/>
            <a:gdLst/>
            <a:ahLst/>
            <a:cxnLst/>
            <a:rect l="l" t="t" r="r" b="b"/>
            <a:pathLst>
              <a:path w="79795" h="76864" extrusionOk="0">
                <a:moveTo>
                  <a:pt x="41375" y="76865"/>
                </a:moveTo>
                <a:lnTo>
                  <a:pt x="27735" y="52688"/>
                </a:lnTo>
                <a:lnTo>
                  <a:pt x="0" y="49951"/>
                </a:lnTo>
                <a:lnTo>
                  <a:pt x="19096" y="29651"/>
                </a:lnTo>
                <a:lnTo>
                  <a:pt x="12958" y="2509"/>
                </a:lnTo>
                <a:lnTo>
                  <a:pt x="38193" y="14141"/>
                </a:lnTo>
                <a:lnTo>
                  <a:pt x="62290" y="0"/>
                </a:lnTo>
                <a:lnTo>
                  <a:pt x="58880" y="27598"/>
                </a:lnTo>
                <a:lnTo>
                  <a:pt x="79796" y="46073"/>
                </a:lnTo>
                <a:lnTo>
                  <a:pt x="52288" y="51319"/>
                </a:lnTo>
                <a:lnTo>
                  <a:pt x="41375" y="76865"/>
                </a:lnTo>
                <a:close/>
              </a:path>
            </a:pathLst>
          </a:custGeom>
          <a:solidFill>
            <a:srgbClr val="FFFFFF">
              <a:alpha val="709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7" name="Google Shape;2667;p15"/>
          <p:cNvSpPr/>
          <p:nvPr/>
        </p:nvSpPr>
        <p:spPr>
          <a:xfrm rot="10800000">
            <a:off x="10556403" y="1378639"/>
            <a:ext cx="59167" cy="59361"/>
          </a:xfrm>
          <a:custGeom>
            <a:avLst/>
            <a:gdLst/>
            <a:ahLst/>
            <a:cxnLst/>
            <a:rect l="l" t="t" r="r" b="b"/>
            <a:pathLst>
              <a:path w="38420" h="38546" extrusionOk="0">
                <a:moveTo>
                  <a:pt x="35010" y="4105"/>
                </a:moveTo>
                <a:lnTo>
                  <a:pt x="30464" y="16878"/>
                </a:lnTo>
                <a:lnTo>
                  <a:pt x="38420" y="28054"/>
                </a:lnTo>
                <a:lnTo>
                  <a:pt x="24780" y="27598"/>
                </a:lnTo>
                <a:lnTo>
                  <a:pt x="16596" y="38546"/>
                </a:lnTo>
                <a:lnTo>
                  <a:pt x="12731" y="25545"/>
                </a:lnTo>
                <a:lnTo>
                  <a:pt x="0" y="21212"/>
                </a:lnTo>
                <a:lnTo>
                  <a:pt x="11140" y="13457"/>
                </a:lnTo>
                <a:lnTo>
                  <a:pt x="11140" y="0"/>
                </a:lnTo>
                <a:lnTo>
                  <a:pt x="22052" y="8211"/>
                </a:lnTo>
                <a:lnTo>
                  <a:pt x="35010" y="4105"/>
                </a:lnTo>
                <a:close/>
              </a:path>
            </a:pathLst>
          </a:custGeom>
          <a:solidFill>
            <a:srgbClr val="FFFFFF">
              <a:alpha val="486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8" name="Google Shape;2668;p15"/>
          <p:cNvSpPr/>
          <p:nvPr/>
        </p:nvSpPr>
        <p:spPr>
          <a:xfrm rot="10800000">
            <a:off x="10798556" y="1949527"/>
            <a:ext cx="154043" cy="148578"/>
          </a:xfrm>
          <a:custGeom>
            <a:avLst/>
            <a:gdLst/>
            <a:ahLst/>
            <a:cxnLst/>
            <a:rect l="l" t="t" r="r" b="b"/>
            <a:pathLst>
              <a:path w="100028" h="96479" extrusionOk="0">
                <a:moveTo>
                  <a:pt x="48423" y="96480"/>
                </a:moveTo>
                <a:lnTo>
                  <a:pt x="34328" y="64548"/>
                </a:lnTo>
                <a:lnTo>
                  <a:pt x="0" y="57933"/>
                </a:lnTo>
                <a:lnTo>
                  <a:pt x="25917" y="34669"/>
                </a:lnTo>
                <a:lnTo>
                  <a:pt x="21597" y="0"/>
                </a:lnTo>
                <a:lnTo>
                  <a:pt x="51833" y="17563"/>
                </a:lnTo>
                <a:lnTo>
                  <a:pt x="83433" y="2509"/>
                </a:lnTo>
                <a:lnTo>
                  <a:pt x="76158" y="36722"/>
                </a:lnTo>
                <a:lnTo>
                  <a:pt x="100029" y="62267"/>
                </a:lnTo>
                <a:lnTo>
                  <a:pt x="65246" y="65689"/>
                </a:lnTo>
                <a:lnTo>
                  <a:pt x="48423" y="96480"/>
                </a:lnTo>
                <a:close/>
              </a:path>
            </a:pathLst>
          </a:custGeom>
          <a:solidFill>
            <a:srgbClr val="FFFFFF">
              <a:alpha val="6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9" name="Google Shape;2669;p15"/>
          <p:cNvSpPr/>
          <p:nvPr/>
        </p:nvSpPr>
        <p:spPr>
          <a:xfrm rot="10800000">
            <a:off x="9260239" y="928331"/>
            <a:ext cx="64059" cy="85704"/>
          </a:xfrm>
          <a:custGeom>
            <a:avLst/>
            <a:gdLst/>
            <a:ahLst/>
            <a:cxnLst/>
            <a:rect l="l" t="t" r="r" b="b"/>
            <a:pathLst>
              <a:path w="41597" h="55652" extrusionOk="0">
                <a:moveTo>
                  <a:pt x="18349" y="200"/>
                </a:moveTo>
                <a:cubicBezTo>
                  <a:pt x="18235" y="569"/>
                  <a:pt x="18235" y="971"/>
                  <a:pt x="18349" y="1340"/>
                </a:cubicBezTo>
                <a:lnTo>
                  <a:pt x="18349" y="5218"/>
                </a:lnTo>
                <a:lnTo>
                  <a:pt x="18349" y="5218"/>
                </a:lnTo>
                <a:cubicBezTo>
                  <a:pt x="17849" y="4650"/>
                  <a:pt x="16985" y="4597"/>
                  <a:pt x="16417" y="5097"/>
                </a:cubicBezTo>
                <a:cubicBezTo>
                  <a:pt x="16371" y="5133"/>
                  <a:pt x="16349" y="5174"/>
                  <a:pt x="16303" y="5218"/>
                </a:cubicBezTo>
                <a:lnTo>
                  <a:pt x="16303" y="5218"/>
                </a:lnTo>
                <a:lnTo>
                  <a:pt x="16303" y="5218"/>
                </a:lnTo>
                <a:lnTo>
                  <a:pt x="16303" y="5218"/>
                </a:lnTo>
                <a:lnTo>
                  <a:pt x="19486" y="7955"/>
                </a:lnTo>
                <a:lnTo>
                  <a:pt x="19486" y="11376"/>
                </a:lnTo>
                <a:lnTo>
                  <a:pt x="16758" y="9095"/>
                </a:lnTo>
                <a:cubicBezTo>
                  <a:pt x="16258" y="8527"/>
                  <a:pt x="15394" y="8475"/>
                  <a:pt x="14825" y="8974"/>
                </a:cubicBezTo>
                <a:cubicBezTo>
                  <a:pt x="14780" y="9011"/>
                  <a:pt x="14757" y="9052"/>
                  <a:pt x="14712" y="9095"/>
                </a:cubicBezTo>
                <a:cubicBezTo>
                  <a:pt x="14552" y="9458"/>
                  <a:pt x="14552" y="9873"/>
                  <a:pt x="14712" y="10236"/>
                </a:cubicBezTo>
                <a:lnTo>
                  <a:pt x="14712" y="10236"/>
                </a:lnTo>
                <a:lnTo>
                  <a:pt x="14712" y="10236"/>
                </a:lnTo>
                <a:lnTo>
                  <a:pt x="19713" y="14569"/>
                </a:lnTo>
                <a:lnTo>
                  <a:pt x="19713" y="17762"/>
                </a:lnTo>
                <a:lnTo>
                  <a:pt x="16985" y="15482"/>
                </a:lnTo>
                <a:lnTo>
                  <a:pt x="16985" y="13429"/>
                </a:lnTo>
                <a:cubicBezTo>
                  <a:pt x="16985" y="13429"/>
                  <a:pt x="16985" y="13429"/>
                  <a:pt x="16985" y="13429"/>
                </a:cubicBezTo>
                <a:lnTo>
                  <a:pt x="15621" y="13429"/>
                </a:lnTo>
                <a:lnTo>
                  <a:pt x="15621" y="13429"/>
                </a:lnTo>
                <a:cubicBezTo>
                  <a:pt x="15189" y="13223"/>
                  <a:pt x="14689" y="13223"/>
                  <a:pt x="14257" y="13429"/>
                </a:cubicBezTo>
                <a:lnTo>
                  <a:pt x="14257" y="13429"/>
                </a:lnTo>
                <a:cubicBezTo>
                  <a:pt x="14053" y="13940"/>
                  <a:pt x="14053" y="14514"/>
                  <a:pt x="14257" y="15025"/>
                </a:cubicBezTo>
                <a:lnTo>
                  <a:pt x="14257" y="15025"/>
                </a:lnTo>
                <a:lnTo>
                  <a:pt x="16076" y="16622"/>
                </a:lnTo>
                <a:lnTo>
                  <a:pt x="17212" y="20727"/>
                </a:lnTo>
                <a:lnTo>
                  <a:pt x="13802" y="19131"/>
                </a:lnTo>
                <a:lnTo>
                  <a:pt x="11756" y="12973"/>
                </a:lnTo>
                <a:lnTo>
                  <a:pt x="11756" y="12973"/>
                </a:lnTo>
                <a:cubicBezTo>
                  <a:pt x="11233" y="12507"/>
                  <a:pt x="10461" y="12507"/>
                  <a:pt x="9938" y="12973"/>
                </a:cubicBezTo>
                <a:cubicBezTo>
                  <a:pt x="9938" y="12973"/>
                  <a:pt x="9938" y="12973"/>
                  <a:pt x="9938" y="14341"/>
                </a:cubicBezTo>
                <a:lnTo>
                  <a:pt x="9938" y="14341"/>
                </a:lnTo>
                <a:lnTo>
                  <a:pt x="11074" y="17534"/>
                </a:lnTo>
                <a:lnTo>
                  <a:pt x="7891" y="16166"/>
                </a:lnTo>
                <a:lnTo>
                  <a:pt x="7891" y="12516"/>
                </a:lnTo>
                <a:lnTo>
                  <a:pt x="7891" y="12516"/>
                </a:lnTo>
                <a:lnTo>
                  <a:pt x="7891" y="12516"/>
                </a:lnTo>
                <a:lnTo>
                  <a:pt x="6755" y="12516"/>
                </a:lnTo>
                <a:cubicBezTo>
                  <a:pt x="6096" y="12628"/>
                  <a:pt x="5618" y="13210"/>
                  <a:pt x="5618" y="13885"/>
                </a:cubicBezTo>
                <a:cubicBezTo>
                  <a:pt x="5618" y="13885"/>
                  <a:pt x="5618" y="13885"/>
                  <a:pt x="5618" y="13885"/>
                </a:cubicBezTo>
                <a:lnTo>
                  <a:pt x="5618" y="13885"/>
                </a:lnTo>
                <a:lnTo>
                  <a:pt x="2208" y="12288"/>
                </a:lnTo>
                <a:cubicBezTo>
                  <a:pt x="1708" y="11720"/>
                  <a:pt x="844" y="11668"/>
                  <a:pt x="276" y="12167"/>
                </a:cubicBezTo>
                <a:cubicBezTo>
                  <a:pt x="230" y="12204"/>
                  <a:pt x="208" y="12245"/>
                  <a:pt x="162" y="12288"/>
                </a:cubicBezTo>
                <a:lnTo>
                  <a:pt x="162" y="12288"/>
                </a:lnTo>
                <a:cubicBezTo>
                  <a:pt x="-43" y="12642"/>
                  <a:pt x="-43" y="13075"/>
                  <a:pt x="162" y="13429"/>
                </a:cubicBezTo>
                <a:lnTo>
                  <a:pt x="3800" y="15253"/>
                </a:lnTo>
                <a:lnTo>
                  <a:pt x="3800" y="15253"/>
                </a:lnTo>
                <a:cubicBezTo>
                  <a:pt x="3549" y="15757"/>
                  <a:pt x="3549" y="16346"/>
                  <a:pt x="3800" y="16850"/>
                </a:cubicBezTo>
                <a:lnTo>
                  <a:pt x="3800" y="16850"/>
                </a:lnTo>
                <a:cubicBezTo>
                  <a:pt x="3800" y="16850"/>
                  <a:pt x="3800" y="16850"/>
                  <a:pt x="3800" y="16850"/>
                </a:cubicBezTo>
                <a:lnTo>
                  <a:pt x="3800" y="16850"/>
                </a:lnTo>
                <a:lnTo>
                  <a:pt x="7437" y="15482"/>
                </a:lnTo>
                <a:lnTo>
                  <a:pt x="10620" y="17078"/>
                </a:lnTo>
                <a:lnTo>
                  <a:pt x="7209" y="18219"/>
                </a:lnTo>
                <a:cubicBezTo>
                  <a:pt x="6869" y="18695"/>
                  <a:pt x="6869" y="19338"/>
                  <a:pt x="7209" y="19815"/>
                </a:cubicBezTo>
                <a:lnTo>
                  <a:pt x="7209" y="19815"/>
                </a:lnTo>
                <a:cubicBezTo>
                  <a:pt x="7573" y="19936"/>
                  <a:pt x="7983" y="19936"/>
                  <a:pt x="8346" y="19815"/>
                </a:cubicBezTo>
                <a:lnTo>
                  <a:pt x="8346" y="19815"/>
                </a:lnTo>
                <a:lnTo>
                  <a:pt x="14484" y="17762"/>
                </a:lnTo>
                <a:lnTo>
                  <a:pt x="17440" y="19131"/>
                </a:lnTo>
                <a:lnTo>
                  <a:pt x="14257" y="20271"/>
                </a:lnTo>
                <a:lnTo>
                  <a:pt x="11984" y="20271"/>
                </a:lnTo>
                <a:cubicBezTo>
                  <a:pt x="11211" y="20276"/>
                  <a:pt x="10506" y="20718"/>
                  <a:pt x="10165" y="21412"/>
                </a:cubicBezTo>
                <a:lnTo>
                  <a:pt x="10165" y="21412"/>
                </a:lnTo>
                <a:cubicBezTo>
                  <a:pt x="10165" y="21412"/>
                  <a:pt x="10165" y="21412"/>
                  <a:pt x="10165" y="21412"/>
                </a:cubicBezTo>
                <a:cubicBezTo>
                  <a:pt x="10165" y="21412"/>
                  <a:pt x="10165" y="21412"/>
                  <a:pt x="10165" y="22780"/>
                </a:cubicBezTo>
                <a:lnTo>
                  <a:pt x="10165" y="22780"/>
                </a:lnTo>
                <a:cubicBezTo>
                  <a:pt x="10529" y="22922"/>
                  <a:pt x="10938" y="22922"/>
                  <a:pt x="11302" y="22780"/>
                </a:cubicBezTo>
                <a:lnTo>
                  <a:pt x="11302" y="22780"/>
                </a:lnTo>
                <a:lnTo>
                  <a:pt x="13575" y="22780"/>
                </a:lnTo>
                <a:lnTo>
                  <a:pt x="17667" y="23921"/>
                </a:lnTo>
                <a:lnTo>
                  <a:pt x="14712" y="25973"/>
                </a:lnTo>
                <a:lnTo>
                  <a:pt x="8346" y="24833"/>
                </a:lnTo>
                <a:lnTo>
                  <a:pt x="8346" y="24833"/>
                </a:lnTo>
                <a:cubicBezTo>
                  <a:pt x="8346" y="24833"/>
                  <a:pt x="8346" y="24833"/>
                  <a:pt x="8346" y="24833"/>
                </a:cubicBezTo>
                <a:lnTo>
                  <a:pt x="8346" y="24833"/>
                </a:lnTo>
                <a:lnTo>
                  <a:pt x="8346" y="24833"/>
                </a:lnTo>
                <a:cubicBezTo>
                  <a:pt x="8346" y="24833"/>
                  <a:pt x="8346" y="26201"/>
                  <a:pt x="9483" y="26201"/>
                </a:cubicBezTo>
                <a:lnTo>
                  <a:pt x="13121" y="26201"/>
                </a:lnTo>
                <a:lnTo>
                  <a:pt x="10165" y="28254"/>
                </a:lnTo>
                <a:lnTo>
                  <a:pt x="6528" y="28254"/>
                </a:lnTo>
                <a:lnTo>
                  <a:pt x="6528" y="28254"/>
                </a:lnTo>
                <a:cubicBezTo>
                  <a:pt x="6027" y="28008"/>
                  <a:pt x="5436" y="28008"/>
                  <a:pt x="4936" y="28254"/>
                </a:cubicBezTo>
                <a:lnTo>
                  <a:pt x="4936" y="28254"/>
                </a:lnTo>
                <a:cubicBezTo>
                  <a:pt x="4686" y="28679"/>
                  <a:pt x="4686" y="29199"/>
                  <a:pt x="4936" y="29623"/>
                </a:cubicBezTo>
                <a:lnTo>
                  <a:pt x="4936" y="29623"/>
                </a:lnTo>
                <a:lnTo>
                  <a:pt x="1754" y="31676"/>
                </a:lnTo>
                <a:cubicBezTo>
                  <a:pt x="1594" y="32118"/>
                  <a:pt x="1594" y="32602"/>
                  <a:pt x="1754" y="33044"/>
                </a:cubicBezTo>
                <a:lnTo>
                  <a:pt x="1754" y="33044"/>
                </a:lnTo>
                <a:cubicBezTo>
                  <a:pt x="2140" y="33548"/>
                  <a:pt x="2845" y="33651"/>
                  <a:pt x="3345" y="33272"/>
                </a:cubicBezTo>
                <a:cubicBezTo>
                  <a:pt x="3436" y="33208"/>
                  <a:pt x="3504" y="33131"/>
                  <a:pt x="3572" y="33044"/>
                </a:cubicBezTo>
                <a:lnTo>
                  <a:pt x="6982" y="30763"/>
                </a:lnTo>
                <a:lnTo>
                  <a:pt x="6982" y="44220"/>
                </a:lnTo>
                <a:lnTo>
                  <a:pt x="6982" y="44220"/>
                </a:lnTo>
                <a:cubicBezTo>
                  <a:pt x="6982" y="44895"/>
                  <a:pt x="7460" y="45477"/>
                  <a:pt x="8119" y="45589"/>
                </a:cubicBezTo>
                <a:lnTo>
                  <a:pt x="9483" y="45589"/>
                </a:lnTo>
                <a:lnTo>
                  <a:pt x="9483" y="45589"/>
                </a:lnTo>
                <a:lnTo>
                  <a:pt x="9483" y="41711"/>
                </a:lnTo>
                <a:lnTo>
                  <a:pt x="12211" y="39659"/>
                </a:lnTo>
                <a:lnTo>
                  <a:pt x="12211" y="43308"/>
                </a:lnTo>
                <a:lnTo>
                  <a:pt x="12211" y="43308"/>
                </a:lnTo>
                <a:cubicBezTo>
                  <a:pt x="12416" y="43965"/>
                  <a:pt x="12916" y="44478"/>
                  <a:pt x="13575" y="44676"/>
                </a:cubicBezTo>
                <a:lnTo>
                  <a:pt x="14939" y="44676"/>
                </a:lnTo>
                <a:lnTo>
                  <a:pt x="14939" y="44676"/>
                </a:lnTo>
                <a:lnTo>
                  <a:pt x="16076" y="38290"/>
                </a:lnTo>
                <a:lnTo>
                  <a:pt x="18804" y="36465"/>
                </a:lnTo>
                <a:lnTo>
                  <a:pt x="18804" y="39887"/>
                </a:lnTo>
                <a:lnTo>
                  <a:pt x="17440" y="41483"/>
                </a:lnTo>
                <a:cubicBezTo>
                  <a:pt x="17440" y="41483"/>
                  <a:pt x="17440" y="41483"/>
                  <a:pt x="17440" y="41483"/>
                </a:cubicBezTo>
                <a:cubicBezTo>
                  <a:pt x="17440" y="41483"/>
                  <a:pt x="17440" y="41483"/>
                  <a:pt x="17440" y="41483"/>
                </a:cubicBezTo>
                <a:lnTo>
                  <a:pt x="17440" y="41483"/>
                </a:lnTo>
                <a:lnTo>
                  <a:pt x="18576" y="41483"/>
                </a:lnTo>
                <a:lnTo>
                  <a:pt x="18576" y="41483"/>
                </a:lnTo>
                <a:lnTo>
                  <a:pt x="19940" y="41483"/>
                </a:lnTo>
                <a:lnTo>
                  <a:pt x="19940" y="41483"/>
                </a:lnTo>
                <a:lnTo>
                  <a:pt x="19940" y="39202"/>
                </a:lnTo>
                <a:lnTo>
                  <a:pt x="22896" y="36009"/>
                </a:lnTo>
                <a:lnTo>
                  <a:pt x="22896" y="39659"/>
                </a:lnTo>
                <a:lnTo>
                  <a:pt x="18576" y="44676"/>
                </a:lnTo>
                <a:lnTo>
                  <a:pt x="18576" y="44676"/>
                </a:lnTo>
                <a:lnTo>
                  <a:pt x="18576" y="44676"/>
                </a:lnTo>
                <a:cubicBezTo>
                  <a:pt x="18576" y="44676"/>
                  <a:pt x="18576" y="44676"/>
                  <a:pt x="18576" y="45817"/>
                </a:cubicBezTo>
                <a:cubicBezTo>
                  <a:pt x="19077" y="46385"/>
                  <a:pt x="19940" y="46437"/>
                  <a:pt x="20509" y="45938"/>
                </a:cubicBezTo>
                <a:cubicBezTo>
                  <a:pt x="20554" y="45901"/>
                  <a:pt x="20577" y="45860"/>
                  <a:pt x="20623" y="45817"/>
                </a:cubicBezTo>
                <a:lnTo>
                  <a:pt x="22896" y="43080"/>
                </a:lnTo>
                <a:lnTo>
                  <a:pt x="22896" y="46729"/>
                </a:lnTo>
                <a:lnTo>
                  <a:pt x="20395" y="49466"/>
                </a:lnTo>
                <a:lnTo>
                  <a:pt x="20395" y="49466"/>
                </a:lnTo>
                <a:cubicBezTo>
                  <a:pt x="20395" y="49466"/>
                  <a:pt x="20395" y="49466"/>
                  <a:pt x="20395" y="50607"/>
                </a:cubicBezTo>
                <a:cubicBezTo>
                  <a:pt x="20895" y="51175"/>
                  <a:pt x="21759" y="51227"/>
                  <a:pt x="22328" y="50727"/>
                </a:cubicBezTo>
                <a:cubicBezTo>
                  <a:pt x="22373" y="50691"/>
                  <a:pt x="22396" y="50650"/>
                  <a:pt x="22441" y="50607"/>
                </a:cubicBezTo>
                <a:lnTo>
                  <a:pt x="22441" y="50607"/>
                </a:lnTo>
                <a:lnTo>
                  <a:pt x="22441" y="54484"/>
                </a:lnTo>
                <a:cubicBezTo>
                  <a:pt x="22441" y="55239"/>
                  <a:pt x="23055" y="55853"/>
                  <a:pt x="23805" y="55853"/>
                </a:cubicBezTo>
                <a:lnTo>
                  <a:pt x="23805" y="55853"/>
                </a:lnTo>
                <a:cubicBezTo>
                  <a:pt x="23919" y="55481"/>
                  <a:pt x="23919" y="55084"/>
                  <a:pt x="23805" y="54712"/>
                </a:cubicBezTo>
                <a:lnTo>
                  <a:pt x="23805" y="50835"/>
                </a:lnTo>
                <a:lnTo>
                  <a:pt x="23805" y="50835"/>
                </a:lnTo>
                <a:cubicBezTo>
                  <a:pt x="24305" y="51403"/>
                  <a:pt x="25169" y="51455"/>
                  <a:pt x="25738" y="50956"/>
                </a:cubicBezTo>
                <a:cubicBezTo>
                  <a:pt x="25783" y="50919"/>
                  <a:pt x="25806" y="50878"/>
                  <a:pt x="25851" y="50835"/>
                </a:cubicBezTo>
                <a:lnTo>
                  <a:pt x="25851" y="50835"/>
                </a:lnTo>
                <a:lnTo>
                  <a:pt x="25851" y="50835"/>
                </a:lnTo>
                <a:lnTo>
                  <a:pt x="22896" y="48326"/>
                </a:lnTo>
                <a:lnTo>
                  <a:pt x="22896" y="44220"/>
                </a:lnTo>
                <a:lnTo>
                  <a:pt x="25624" y="46501"/>
                </a:lnTo>
                <a:cubicBezTo>
                  <a:pt x="26124" y="47069"/>
                  <a:pt x="26988" y="47121"/>
                  <a:pt x="27556" y="46622"/>
                </a:cubicBezTo>
                <a:cubicBezTo>
                  <a:pt x="27602" y="46585"/>
                  <a:pt x="27625" y="46544"/>
                  <a:pt x="27670" y="46501"/>
                </a:cubicBezTo>
                <a:cubicBezTo>
                  <a:pt x="27670" y="46501"/>
                  <a:pt x="27670" y="46501"/>
                  <a:pt x="27670" y="45361"/>
                </a:cubicBezTo>
                <a:lnTo>
                  <a:pt x="27670" y="45361"/>
                </a:lnTo>
                <a:lnTo>
                  <a:pt x="27670" y="45361"/>
                </a:lnTo>
                <a:lnTo>
                  <a:pt x="22669" y="41027"/>
                </a:lnTo>
                <a:lnTo>
                  <a:pt x="22669" y="37834"/>
                </a:lnTo>
                <a:lnTo>
                  <a:pt x="25397" y="40115"/>
                </a:lnTo>
                <a:lnTo>
                  <a:pt x="25397" y="42167"/>
                </a:lnTo>
                <a:cubicBezTo>
                  <a:pt x="25738" y="42861"/>
                  <a:pt x="26442" y="43303"/>
                  <a:pt x="27215" y="43308"/>
                </a:cubicBezTo>
                <a:lnTo>
                  <a:pt x="27215" y="43308"/>
                </a:lnTo>
                <a:lnTo>
                  <a:pt x="27215" y="43308"/>
                </a:lnTo>
                <a:cubicBezTo>
                  <a:pt x="27215" y="43308"/>
                  <a:pt x="27215" y="43308"/>
                  <a:pt x="28579" y="43308"/>
                </a:cubicBezTo>
                <a:lnTo>
                  <a:pt x="28579" y="43308"/>
                </a:lnTo>
                <a:cubicBezTo>
                  <a:pt x="28920" y="42831"/>
                  <a:pt x="28920" y="42188"/>
                  <a:pt x="28579" y="41711"/>
                </a:cubicBezTo>
                <a:lnTo>
                  <a:pt x="28579" y="41711"/>
                </a:lnTo>
                <a:lnTo>
                  <a:pt x="26533" y="40115"/>
                </a:lnTo>
                <a:lnTo>
                  <a:pt x="25397" y="36009"/>
                </a:lnTo>
                <a:lnTo>
                  <a:pt x="28807" y="37606"/>
                </a:lnTo>
                <a:lnTo>
                  <a:pt x="30852" y="43536"/>
                </a:lnTo>
                <a:lnTo>
                  <a:pt x="30852" y="43536"/>
                </a:lnTo>
                <a:lnTo>
                  <a:pt x="30852" y="43536"/>
                </a:lnTo>
                <a:lnTo>
                  <a:pt x="30852" y="43536"/>
                </a:lnTo>
                <a:cubicBezTo>
                  <a:pt x="30852" y="43536"/>
                  <a:pt x="31990" y="43536"/>
                  <a:pt x="30852" y="42167"/>
                </a:cubicBezTo>
                <a:lnTo>
                  <a:pt x="30852" y="42167"/>
                </a:lnTo>
                <a:lnTo>
                  <a:pt x="29716" y="38974"/>
                </a:lnTo>
                <a:lnTo>
                  <a:pt x="32898" y="40343"/>
                </a:lnTo>
                <a:lnTo>
                  <a:pt x="34263" y="43992"/>
                </a:lnTo>
                <a:lnTo>
                  <a:pt x="34263" y="43992"/>
                </a:lnTo>
                <a:cubicBezTo>
                  <a:pt x="34263" y="43992"/>
                  <a:pt x="34263" y="43992"/>
                  <a:pt x="36082" y="43992"/>
                </a:cubicBezTo>
                <a:cubicBezTo>
                  <a:pt x="36286" y="43559"/>
                  <a:pt x="36286" y="43057"/>
                  <a:pt x="36082" y="42624"/>
                </a:cubicBezTo>
                <a:lnTo>
                  <a:pt x="36082" y="42624"/>
                </a:lnTo>
                <a:lnTo>
                  <a:pt x="36082" y="42624"/>
                </a:lnTo>
                <a:lnTo>
                  <a:pt x="39719" y="44220"/>
                </a:lnTo>
                <a:cubicBezTo>
                  <a:pt x="39719" y="44220"/>
                  <a:pt x="41083" y="44220"/>
                  <a:pt x="41537" y="44220"/>
                </a:cubicBezTo>
                <a:lnTo>
                  <a:pt x="41537" y="44220"/>
                </a:lnTo>
                <a:cubicBezTo>
                  <a:pt x="41628" y="43846"/>
                  <a:pt x="41628" y="43454"/>
                  <a:pt x="41537" y="43080"/>
                </a:cubicBezTo>
                <a:lnTo>
                  <a:pt x="37900" y="41255"/>
                </a:lnTo>
                <a:lnTo>
                  <a:pt x="39037" y="41255"/>
                </a:lnTo>
                <a:cubicBezTo>
                  <a:pt x="39333" y="40760"/>
                  <a:pt x="39333" y="40153"/>
                  <a:pt x="39037" y="39659"/>
                </a:cubicBezTo>
                <a:lnTo>
                  <a:pt x="39037" y="39659"/>
                </a:lnTo>
                <a:cubicBezTo>
                  <a:pt x="38696" y="39456"/>
                  <a:pt x="38241" y="39456"/>
                  <a:pt x="37900" y="39659"/>
                </a:cubicBezTo>
                <a:lnTo>
                  <a:pt x="37900" y="39659"/>
                </a:lnTo>
                <a:lnTo>
                  <a:pt x="34036" y="41027"/>
                </a:lnTo>
                <a:lnTo>
                  <a:pt x="30852" y="39430"/>
                </a:lnTo>
                <a:lnTo>
                  <a:pt x="34490" y="38290"/>
                </a:lnTo>
                <a:cubicBezTo>
                  <a:pt x="34740" y="37786"/>
                  <a:pt x="34740" y="37198"/>
                  <a:pt x="34490" y="36693"/>
                </a:cubicBezTo>
                <a:lnTo>
                  <a:pt x="34490" y="36693"/>
                </a:lnTo>
                <a:cubicBezTo>
                  <a:pt x="34490" y="36693"/>
                  <a:pt x="34490" y="36693"/>
                  <a:pt x="33354" y="35553"/>
                </a:cubicBezTo>
                <a:lnTo>
                  <a:pt x="33354" y="35553"/>
                </a:lnTo>
                <a:lnTo>
                  <a:pt x="27215" y="37606"/>
                </a:lnTo>
                <a:lnTo>
                  <a:pt x="24260" y="36237"/>
                </a:lnTo>
                <a:lnTo>
                  <a:pt x="27670" y="35097"/>
                </a:lnTo>
                <a:lnTo>
                  <a:pt x="29716" y="35097"/>
                </a:lnTo>
                <a:cubicBezTo>
                  <a:pt x="30262" y="35478"/>
                  <a:pt x="30989" y="35478"/>
                  <a:pt x="31534" y="35097"/>
                </a:cubicBezTo>
                <a:lnTo>
                  <a:pt x="31534" y="35097"/>
                </a:lnTo>
                <a:lnTo>
                  <a:pt x="31534" y="35097"/>
                </a:lnTo>
                <a:cubicBezTo>
                  <a:pt x="31534" y="35097"/>
                  <a:pt x="31534" y="35097"/>
                  <a:pt x="31534" y="33728"/>
                </a:cubicBezTo>
                <a:lnTo>
                  <a:pt x="31534" y="33728"/>
                </a:lnTo>
                <a:cubicBezTo>
                  <a:pt x="31171" y="33587"/>
                  <a:pt x="30762" y="33587"/>
                  <a:pt x="30398" y="33728"/>
                </a:cubicBezTo>
                <a:lnTo>
                  <a:pt x="30398" y="33728"/>
                </a:lnTo>
                <a:lnTo>
                  <a:pt x="27897" y="33728"/>
                </a:lnTo>
                <a:lnTo>
                  <a:pt x="23805" y="32588"/>
                </a:lnTo>
                <a:lnTo>
                  <a:pt x="26988" y="30535"/>
                </a:lnTo>
                <a:lnTo>
                  <a:pt x="33126" y="31676"/>
                </a:lnTo>
                <a:lnTo>
                  <a:pt x="33126" y="31676"/>
                </a:lnTo>
                <a:cubicBezTo>
                  <a:pt x="33126" y="31676"/>
                  <a:pt x="34490" y="31676"/>
                  <a:pt x="34718" y="30535"/>
                </a:cubicBezTo>
                <a:lnTo>
                  <a:pt x="34718" y="30535"/>
                </a:lnTo>
                <a:cubicBezTo>
                  <a:pt x="34718" y="29860"/>
                  <a:pt x="34240" y="29278"/>
                  <a:pt x="33581" y="29167"/>
                </a:cubicBezTo>
                <a:lnTo>
                  <a:pt x="29943" y="29167"/>
                </a:lnTo>
                <a:lnTo>
                  <a:pt x="32898" y="27114"/>
                </a:lnTo>
                <a:lnTo>
                  <a:pt x="36764" y="27114"/>
                </a:lnTo>
                <a:lnTo>
                  <a:pt x="36764" y="27114"/>
                </a:lnTo>
                <a:cubicBezTo>
                  <a:pt x="36764" y="27114"/>
                  <a:pt x="38355" y="27114"/>
                  <a:pt x="38355" y="25745"/>
                </a:cubicBezTo>
                <a:lnTo>
                  <a:pt x="38355" y="25745"/>
                </a:lnTo>
                <a:cubicBezTo>
                  <a:pt x="38150" y="25088"/>
                  <a:pt x="37650" y="24575"/>
                  <a:pt x="36991" y="24377"/>
                </a:cubicBezTo>
                <a:lnTo>
                  <a:pt x="36991" y="24377"/>
                </a:lnTo>
                <a:lnTo>
                  <a:pt x="40173" y="22324"/>
                </a:lnTo>
                <a:cubicBezTo>
                  <a:pt x="40333" y="21882"/>
                  <a:pt x="40333" y="21398"/>
                  <a:pt x="40173" y="20956"/>
                </a:cubicBezTo>
                <a:cubicBezTo>
                  <a:pt x="40173" y="20956"/>
                  <a:pt x="40173" y="20956"/>
                  <a:pt x="40173" y="20956"/>
                </a:cubicBezTo>
                <a:cubicBezTo>
                  <a:pt x="39582" y="20458"/>
                  <a:pt x="38719" y="20458"/>
                  <a:pt x="38127" y="20956"/>
                </a:cubicBezTo>
                <a:lnTo>
                  <a:pt x="34945" y="23236"/>
                </a:lnTo>
                <a:lnTo>
                  <a:pt x="34945" y="22096"/>
                </a:lnTo>
                <a:lnTo>
                  <a:pt x="34945" y="22096"/>
                </a:lnTo>
                <a:cubicBezTo>
                  <a:pt x="34945" y="22096"/>
                  <a:pt x="34945" y="20727"/>
                  <a:pt x="33581" y="20727"/>
                </a:cubicBezTo>
                <a:cubicBezTo>
                  <a:pt x="32216" y="20727"/>
                  <a:pt x="33581" y="20727"/>
                  <a:pt x="32216" y="20727"/>
                </a:cubicBezTo>
                <a:lnTo>
                  <a:pt x="32216" y="20727"/>
                </a:lnTo>
                <a:lnTo>
                  <a:pt x="32216" y="24605"/>
                </a:lnTo>
                <a:lnTo>
                  <a:pt x="29261" y="26658"/>
                </a:lnTo>
                <a:lnTo>
                  <a:pt x="29261" y="23008"/>
                </a:lnTo>
                <a:lnTo>
                  <a:pt x="29261" y="23008"/>
                </a:lnTo>
                <a:cubicBezTo>
                  <a:pt x="29261" y="22333"/>
                  <a:pt x="28784" y="21752"/>
                  <a:pt x="28125" y="21640"/>
                </a:cubicBezTo>
                <a:cubicBezTo>
                  <a:pt x="27625" y="21425"/>
                  <a:pt x="27034" y="21425"/>
                  <a:pt x="26533" y="21640"/>
                </a:cubicBezTo>
                <a:cubicBezTo>
                  <a:pt x="26533" y="21640"/>
                  <a:pt x="26533" y="21640"/>
                  <a:pt x="26533" y="21640"/>
                </a:cubicBezTo>
                <a:lnTo>
                  <a:pt x="26533" y="28026"/>
                </a:lnTo>
                <a:lnTo>
                  <a:pt x="23805" y="29623"/>
                </a:lnTo>
                <a:lnTo>
                  <a:pt x="23805" y="26430"/>
                </a:lnTo>
                <a:lnTo>
                  <a:pt x="25397" y="24833"/>
                </a:lnTo>
                <a:lnTo>
                  <a:pt x="25397" y="24833"/>
                </a:lnTo>
                <a:cubicBezTo>
                  <a:pt x="25397" y="24833"/>
                  <a:pt x="25397" y="24833"/>
                  <a:pt x="25397" y="24833"/>
                </a:cubicBezTo>
                <a:lnTo>
                  <a:pt x="25397" y="24833"/>
                </a:lnTo>
                <a:lnTo>
                  <a:pt x="24260" y="24833"/>
                </a:lnTo>
                <a:cubicBezTo>
                  <a:pt x="24260" y="24833"/>
                  <a:pt x="24260" y="24833"/>
                  <a:pt x="24260" y="24833"/>
                </a:cubicBezTo>
                <a:lnTo>
                  <a:pt x="24260" y="27114"/>
                </a:lnTo>
                <a:lnTo>
                  <a:pt x="21305" y="30307"/>
                </a:lnTo>
                <a:lnTo>
                  <a:pt x="21305" y="26430"/>
                </a:lnTo>
                <a:lnTo>
                  <a:pt x="25397" y="21640"/>
                </a:lnTo>
                <a:lnTo>
                  <a:pt x="25397" y="21640"/>
                </a:lnTo>
                <a:cubicBezTo>
                  <a:pt x="25510" y="21270"/>
                  <a:pt x="25510" y="20869"/>
                  <a:pt x="25397" y="20499"/>
                </a:cubicBezTo>
                <a:cubicBezTo>
                  <a:pt x="24896" y="19931"/>
                  <a:pt x="24033" y="19879"/>
                  <a:pt x="23464" y="20379"/>
                </a:cubicBezTo>
                <a:cubicBezTo>
                  <a:pt x="23419" y="20415"/>
                  <a:pt x="23396" y="20456"/>
                  <a:pt x="23351" y="20499"/>
                </a:cubicBezTo>
                <a:lnTo>
                  <a:pt x="21077" y="23236"/>
                </a:lnTo>
                <a:lnTo>
                  <a:pt x="21077" y="19587"/>
                </a:lnTo>
                <a:lnTo>
                  <a:pt x="23805" y="16850"/>
                </a:lnTo>
                <a:lnTo>
                  <a:pt x="23805" y="16850"/>
                </a:lnTo>
                <a:cubicBezTo>
                  <a:pt x="23305" y="16282"/>
                  <a:pt x="22441" y="16230"/>
                  <a:pt x="21873" y="16729"/>
                </a:cubicBezTo>
                <a:cubicBezTo>
                  <a:pt x="21827" y="16766"/>
                  <a:pt x="21805" y="16807"/>
                  <a:pt x="21759" y="16850"/>
                </a:cubicBezTo>
                <a:lnTo>
                  <a:pt x="21759" y="16850"/>
                </a:lnTo>
                <a:lnTo>
                  <a:pt x="21759" y="12973"/>
                </a:lnTo>
                <a:cubicBezTo>
                  <a:pt x="21759" y="12973"/>
                  <a:pt x="21759" y="11604"/>
                  <a:pt x="20168" y="11604"/>
                </a:cubicBezTo>
                <a:close/>
              </a:path>
            </a:pathLst>
          </a:custGeom>
          <a:solidFill>
            <a:srgbClr val="FFFFFF">
              <a:alpha val="678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0" name="Google Shape;2670;p15"/>
          <p:cNvSpPr/>
          <p:nvPr/>
        </p:nvSpPr>
        <p:spPr>
          <a:xfrm>
            <a:off x="-161324" y="5797330"/>
            <a:ext cx="12422322"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CBED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1" name="Google Shape;2671;p15"/>
          <p:cNvSpPr/>
          <p:nvPr/>
        </p:nvSpPr>
        <p:spPr>
          <a:xfrm flipH="1">
            <a:off x="-240125" y="6052700"/>
            <a:ext cx="12479568" cy="1597580"/>
          </a:xfrm>
          <a:custGeom>
            <a:avLst/>
            <a:gdLst/>
            <a:ahLst/>
            <a:cxnLst/>
            <a:rect l="l" t="t" r="r" b="b"/>
            <a:pathLst>
              <a:path w="11449145" h="1426411" extrusionOk="0">
                <a:moveTo>
                  <a:pt x="-82" y="538057"/>
                </a:moveTo>
                <a:cubicBezTo>
                  <a:pt x="406312" y="475573"/>
                  <a:pt x="820621" y="486336"/>
                  <a:pt x="1223214" y="569871"/>
                </a:cubicBezTo>
                <a:cubicBezTo>
                  <a:pt x="1234196" y="434902"/>
                  <a:pt x="1352516" y="334413"/>
                  <a:pt x="1487466" y="345367"/>
                </a:cubicBezTo>
                <a:cubicBezTo>
                  <a:pt x="1570724" y="352129"/>
                  <a:pt x="1644800" y="400897"/>
                  <a:pt x="1684034" y="474621"/>
                </a:cubicBezTo>
                <a:cubicBezTo>
                  <a:pt x="1654601" y="377561"/>
                  <a:pt x="1698511" y="276215"/>
                  <a:pt x="1779284" y="236496"/>
                </a:cubicBezTo>
                <a:cubicBezTo>
                  <a:pt x="1883011" y="185156"/>
                  <a:pt x="2008360" y="254117"/>
                  <a:pt x="2049412" y="347748"/>
                </a:cubicBezTo>
                <a:cubicBezTo>
                  <a:pt x="2079893" y="417280"/>
                  <a:pt x="2057223" y="485670"/>
                  <a:pt x="2049412" y="506625"/>
                </a:cubicBezTo>
                <a:cubicBezTo>
                  <a:pt x="2114106" y="453094"/>
                  <a:pt x="2190173" y="414994"/>
                  <a:pt x="2271821" y="395373"/>
                </a:cubicBezTo>
                <a:cubicBezTo>
                  <a:pt x="2388731" y="368512"/>
                  <a:pt x="2511156" y="379657"/>
                  <a:pt x="2621294" y="427186"/>
                </a:cubicBezTo>
                <a:cubicBezTo>
                  <a:pt x="3027973" y="258785"/>
                  <a:pt x="3488812" y="282121"/>
                  <a:pt x="3876403" y="490719"/>
                </a:cubicBezTo>
                <a:cubicBezTo>
                  <a:pt x="4113385" y="274405"/>
                  <a:pt x="4306647" y="482146"/>
                  <a:pt x="4306647" y="482146"/>
                </a:cubicBezTo>
                <a:cubicBezTo>
                  <a:pt x="4306647" y="482146"/>
                  <a:pt x="4395325" y="224971"/>
                  <a:pt x="4589921" y="242592"/>
                </a:cubicBezTo>
                <a:cubicBezTo>
                  <a:pt x="4701363" y="252689"/>
                  <a:pt x="4762037" y="292979"/>
                  <a:pt x="4797851" y="363560"/>
                </a:cubicBezTo>
                <a:cubicBezTo>
                  <a:pt x="4823093" y="335842"/>
                  <a:pt x="4905579" y="251926"/>
                  <a:pt x="5035976" y="236496"/>
                </a:cubicBezTo>
                <a:cubicBezTo>
                  <a:pt x="5181423" y="219351"/>
                  <a:pt x="5328775" y="293646"/>
                  <a:pt x="5416976" y="426996"/>
                </a:cubicBezTo>
                <a:cubicBezTo>
                  <a:pt x="5520380" y="374894"/>
                  <a:pt x="5634547" y="347653"/>
                  <a:pt x="5750351" y="347557"/>
                </a:cubicBezTo>
                <a:cubicBezTo>
                  <a:pt x="6000382" y="348130"/>
                  <a:pt x="6173166" y="478145"/>
                  <a:pt x="6226601" y="522246"/>
                </a:cubicBezTo>
                <a:cubicBezTo>
                  <a:pt x="6287390" y="440331"/>
                  <a:pt x="6362790" y="370322"/>
                  <a:pt x="6449010" y="315744"/>
                </a:cubicBezTo>
                <a:cubicBezTo>
                  <a:pt x="6931547" y="13040"/>
                  <a:pt x="7563435" y="345748"/>
                  <a:pt x="7624681" y="379275"/>
                </a:cubicBezTo>
                <a:cubicBezTo>
                  <a:pt x="7651732" y="338605"/>
                  <a:pt x="7814419" y="101907"/>
                  <a:pt x="8113599" y="59998"/>
                </a:cubicBezTo>
                <a:cubicBezTo>
                  <a:pt x="8396587" y="20279"/>
                  <a:pt x="8687385" y="170773"/>
                  <a:pt x="8844357" y="440998"/>
                </a:cubicBezTo>
                <a:cubicBezTo>
                  <a:pt x="8873979" y="358416"/>
                  <a:pt x="8940178" y="296027"/>
                  <a:pt x="9019141" y="282121"/>
                </a:cubicBezTo>
                <a:cubicBezTo>
                  <a:pt x="9129821" y="262594"/>
                  <a:pt x="9252122" y="340795"/>
                  <a:pt x="9289270" y="472621"/>
                </a:cubicBezTo>
                <a:cubicBezTo>
                  <a:pt x="9365279" y="402326"/>
                  <a:pt x="9458434" y="353082"/>
                  <a:pt x="9559303" y="329746"/>
                </a:cubicBezTo>
                <a:cubicBezTo>
                  <a:pt x="9803048" y="274786"/>
                  <a:pt x="9997453" y="399183"/>
                  <a:pt x="10035553" y="424996"/>
                </a:cubicBezTo>
                <a:cubicBezTo>
                  <a:pt x="10072224" y="354035"/>
                  <a:pt x="10184048" y="161248"/>
                  <a:pt x="10416553" y="59617"/>
                </a:cubicBezTo>
                <a:cubicBezTo>
                  <a:pt x="10792696" y="-104689"/>
                  <a:pt x="11145216" y="116767"/>
                  <a:pt x="11179125" y="139055"/>
                </a:cubicBezTo>
                <a:cubicBezTo>
                  <a:pt x="11273899" y="201349"/>
                  <a:pt x="11354957" y="282407"/>
                  <a:pt x="11417250" y="377180"/>
                </a:cubicBezTo>
                <a:cubicBezTo>
                  <a:pt x="11427823" y="726462"/>
                  <a:pt x="11438491" y="1075934"/>
                  <a:pt x="11449064" y="1425787"/>
                </a:cubicBezTo>
                <a:lnTo>
                  <a:pt x="27922" y="1425787"/>
                </a:lnTo>
                <a:close/>
              </a:path>
            </a:pathLst>
          </a:custGeom>
          <a:solidFill>
            <a:srgbClr val="E6F6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B91D4"/>
            </a:gs>
            <a:gs pos="43000">
              <a:srgbClr val="275E98"/>
            </a:gs>
            <a:gs pos="65000">
              <a:srgbClr val="2A538B"/>
            </a:gs>
            <a:gs pos="89000">
              <a:srgbClr val="362657"/>
            </a:gs>
            <a:gs pos="100000">
              <a:srgbClr val="36265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lvl1pPr lvl="0">
              <a:spcBef>
                <a:spcPts val="0"/>
              </a:spcBef>
              <a:spcAft>
                <a:spcPts val="0"/>
              </a:spcAft>
              <a:buClr>
                <a:schemeClr val="lt1"/>
              </a:buClr>
              <a:buSzPts val="4000"/>
              <a:buFont typeface="Mystery Quest"/>
              <a:buNone/>
              <a:defRPr sz="4000">
                <a:solidFill>
                  <a:schemeClr val="lt1"/>
                </a:solidFill>
                <a:latin typeface="Mystery Quest"/>
                <a:ea typeface="Mystery Quest"/>
                <a:cs typeface="Mystery Quest"/>
                <a:sym typeface="Mystery Quest"/>
              </a:defRPr>
            </a:lvl1pPr>
            <a:lvl2pPr lvl="1">
              <a:spcBef>
                <a:spcPts val="0"/>
              </a:spcBef>
              <a:spcAft>
                <a:spcPts val="0"/>
              </a:spcAft>
              <a:buClr>
                <a:schemeClr val="lt1"/>
              </a:buClr>
              <a:buSzPts val="4000"/>
              <a:buFont typeface="Mystery Quest"/>
              <a:buNone/>
              <a:defRPr sz="4000">
                <a:solidFill>
                  <a:schemeClr val="lt1"/>
                </a:solidFill>
                <a:latin typeface="Mystery Quest"/>
                <a:ea typeface="Mystery Quest"/>
                <a:cs typeface="Mystery Quest"/>
                <a:sym typeface="Mystery Quest"/>
              </a:defRPr>
            </a:lvl2pPr>
            <a:lvl3pPr lvl="2">
              <a:spcBef>
                <a:spcPts val="0"/>
              </a:spcBef>
              <a:spcAft>
                <a:spcPts val="0"/>
              </a:spcAft>
              <a:buClr>
                <a:schemeClr val="lt1"/>
              </a:buClr>
              <a:buSzPts val="4000"/>
              <a:buFont typeface="Mystery Quest"/>
              <a:buNone/>
              <a:defRPr sz="4000">
                <a:solidFill>
                  <a:schemeClr val="lt1"/>
                </a:solidFill>
                <a:latin typeface="Mystery Quest"/>
                <a:ea typeface="Mystery Quest"/>
                <a:cs typeface="Mystery Quest"/>
                <a:sym typeface="Mystery Quest"/>
              </a:defRPr>
            </a:lvl3pPr>
            <a:lvl4pPr lvl="3">
              <a:spcBef>
                <a:spcPts val="0"/>
              </a:spcBef>
              <a:spcAft>
                <a:spcPts val="0"/>
              </a:spcAft>
              <a:buClr>
                <a:schemeClr val="lt1"/>
              </a:buClr>
              <a:buSzPts val="4000"/>
              <a:buFont typeface="Mystery Quest"/>
              <a:buNone/>
              <a:defRPr sz="4000">
                <a:solidFill>
                  <a:schemeClr val="lt1"/>
                </a:solidFill>
                <a:latin typeface="Mystery Quest"/>
                <a:ea typeface="Mystery Quest"/>
                <a:cs typeface="Mystery Quest"/>
                <a:sym typeface="Mystery Quest"/>
              </a:defRPr>
            </a:lvl4pPr>
            <a:lvl5pPr lvl="4">
              <a:spcBef>
                <a:spcPts val="0"/>
              </a:spcBef>
              <a:spcAft>
                <a:spcPts val="0"/>
              </a:spcAft>
              <a:buClr>
                <a:schemeClr val="lt1"/>
              </a:buClr>
              <a:buSzPts val="4000"/>
              <a:buFont typeface="Mystery Quest"/>
              <a:buNone/>
              <a:defRPr sz="4000">
                <a:solidFill>
                  <a:schemeClr val="lt1"/>
                </a:solidFill>
                <a:latin typeface="Mystery Quest"/>
                <a:ea typeface="Mystery Quest"/>
                <a:cs typeface="Mystery Quest"/>
                <a:sym typeface="Mystery Quest"/>
              </a:defRPr>
            </a:lvl5pPr>
            <a:lvl6pPr lvl="5">
              <a:spcBef>
                <a:spcPts val="0"/>
              </a:spcBef>
              <a:spcAft>
                <a:spcPts val="0"/>
              </a:spcAft>
              <a:buClr>
                <a:schemeClr val="lt1"/>
              </a:buClr>
              <a:buSzPts val="4000"/>
              <a:buFont typeface="Mystery Quest"/>
              <a:buNone/>
              <a:defRPr sz="4000">
                <a:solidFill>
                  <a:schemeClr val="lt1"/>
                </a:solidFill>
                <a:latin typeface="Mystery Quest"/>
                <a:ea typeface="Mystery Quest"/>
                <a:cs typeface="Mystery Quest"/>
                <a:sym typeface="Mystery Quest"/>
              </a:defRPr>
            </a:lvl6pPr>
            <a:lvl7pPr lvl="6">
              <a:spcBef>
                <a:spcPts val="0"/>
              </a:spcBef>
              <a:spcAft>
                <a:spcPts val="0"/>
              </a:spcAft>
              <a:buClr>
                <a:schemeClr val="lt1"/>
              </a:buClr>
              <a:buSzPts val="4000"/>
              <a:buFont typeface="Mystery Quest"/>
              <a:buNone/>
              <a:defRPr sz="4000">
                <a:solidFill>
                  <a:schemeClr val="lt1"/>
                </a:solidFill>
                <a:latin typeface="Mystery Quest"/>
                <a:ea typeface="Mystery Quest"/>
                <a:cs typeface="Mystery Quest"/>
                <a:sym typeface="Mystery Quest"/>
              </a:defRPr>
            </a:lvl7pPr>
            <a:lvl8pPr lvl="7">
              <a:spcBef>
                <a:spcPts val="0"/>
              </a:spcBef>
              <a:spcAft>
                <a:spcPts val="0"/>
              </a:spcAft>
              <a:buClr>
                <a:schemeClr val="lt1"/>
              </a:buClr>
              <a:buSzPts val="4000"/>
              <a:buFont typeface="Mystery Quest"/>
              <a:buNone/>
              <a:defRPr sz="4000">
                <a:solidFill>
                  <a:schemeClr val="lt1"/>
                </a:solidFill>
                <a:latin typeface="Mystery Quest"/>
                <a:ea typeface="Mystery Quest"/>
                <a:cs typeface="Mystery Quest"/>
                <a:sym typeface="Mystery Quest"/>
              </a:defRPr>
            </a:lvl8pPr>
            <a:lvl9pPr lvl="8">
              <a:spcBef>
                <a:spcPts val="0"/>
              </a:spcBef>
              <a:spcAft>
                <a:spcPts val="0"/>
              </a:spcAft>
              <a:buClr>
                <a:schemeClr val="lt1"/>
              </a:buClr>
              <a:buSzPts val="4000"/>
              <a:buFont typeface="Mystery Quest"/>
              <a:buNone/>
              <a:defRPr sz="4000">
                <a:solidFill>
                  <a:schemeClr val="lt1"/>
                </a:solidFill>
                <a:latin typeface="Mystery Quest"/>
                <a:ea typeface="Mystery Quest"/>
                <a:cs typeface="Mystery Quest"/>
                <a:sym typeface="Mystery Quest"/>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1"/>
              </a:buClr>
              <a:buSzPts val="1900"/>
              <a:buFont typeface="Comfortaa Medium"/>
              <a:buChar char="●"/>
              <a:defRPr sz="1900">
                <a:solidFill>
                  <a:schemeClr val="lt1"/>
                </a:solidFill>
                <a:latin typeface="Comfortaa Medium"/>
                <a:ea typeface="Comfortaa Medium"/>
                <a:cs typeface="Comfortaa Medium"/>
                <a:sym typeface="Comfortaa Medium"/>
              </a:defRPr>
            </a:lvl1pPr>
            <a:lvl2pPr marL="914400" lvl="1" indent="-349250">
              <a:lnSpc>
                <a:spcPct val="115000"/>
              </a:lnSpc>
              <a:spcBef>
                <a:spcPts val="2100"/>
              </a:spcBef>
              <a:spcAft>
                <a:spcPts val="0"/>
              </a:spcAft>
              <a:buClr>
                <a:schemeClr val="lt1"/>
              </a:buClr>
              <a:buSzPts val="1900"/>
              <a:buFont typeface="Comfortaa Medium"/>
              <a:buChar char="○"/>
              <a:defRPr sz="1900">
                <a:solidFill>
                  <a:schemeClr val="lt1"/>
                </a:solidFill>
                <a:latin typeface="Comfortaa Medium"/>
                <a:ea typeface="Comfortaa Medium"/>
                <a:cs typeface="Comfortaa Medium"/>
                <a:sym typeface="Comfortaa Medium"/>
              </a:defRPr>
            </a:lvl2pPr>
            <a:lvl3pPr marL="1371600" lvl="2" indent="-349250">
              <a:lnSpc>
                <a:spcPct val="115000"/>
              </a:lnSpc>
              <a:spcBef>
                <a:spcPts val="2100"/>
              </a:spcBef>
              <a:spcAft>
                <a:spcPts val="0"/>
              </a:spcAft>
              <a:buClr>
                <a:schemeClr val="lt1"/>
              </a:buClr>
              <a:buSzPts val="1900"/>
              <a:buFont typeface="Comfortaa Medium"/>
              <a:buChar char="■"/>
              <a:defRPr sz="1900">
                <a:solidFill>
                  <a:schemeClr val="lt1"/>
                </a:solidFill>
                <a:latin typeface="Comfortaa Medium"/>
                <a:ea typeface="Comfortaa Medium"/>
                <a:cs typeface="Comfortaa Medium"/>
                <a:sym typeface="Comfortaa Medium"/>
              </a:defRPr>
            </a:lvl3pPr>
            <a:lvl4pPr marL="1828800" lvl="3" indent="-349250">
              <a:lnSpc>
                <a:spcPct val="115000"/>
              </a:lnSpc>
              <a:spcBef>
                <a:spcPts val="2100"/>
              </a:spcBef>
              <a:spcAft>
                <a:spcPts val="0"/>
              </a:spcAft>
              <a:buClr>
                <a:schemeClr val="lt1"/>
              </a:buClr>
              <a:buSzPts val="1900"/>
              <a:buFont typeface="Comfortaa Medium"/>
              <a:buChar char="●"/>
              <a:defRPr sz="1900">
                <a:solidFill>
                  <a:schemeClr val="lt1"/>
                </a:solidFill>
                <a:latin typeface="Comfortaa Medium"/>
                <a:ea typeface="Comfortaa Medium"/>
                <a:cs typeface="Comfortaa Medium"/>
                <a:sym typeface="Comfortaa Medium"/>
              </a:defRPr>
            </a:lvl4pPr>
            <a:lvl5pPr marL="2286000" lvl="4" indent="-349250">
              <a:lnSpc>
                <a:spcPct val="115000"/>
              </a:lnSpc>
              <a:spcBef>
                <a:spcPts val="2100"/>
              </a:spcBef>
              <a:spcAft>
                <a:spcPts val="0"/>
              </a:spcAft>
              <a:buClr>
                <a:schemeClr val="lt1"/>
              </a:buClr>
              <a:buSzPts val="1900"/>
              <a:buFont typeface="Comfortaa Medium"/>
              <a:buChar char="○"/>
              <a:defRPr sz="1900">
                <a:solidFill>
                  <a:schemeClr val="lt1"/>
                </a:solidFill>
                <a:latin typeface="Comfortaa Medium"/>
                <a:ea typeface="Comfortaa Medium"/>
                <a:cs typeface="Comfortaa Medium"/>
                <a:sym typeface="Comfortaa Medium"/>
              </a:defRPr>
            </a:lvl5pPr>
            <a:lvl6pPr marL="2743200" lvl="5" indent="-349250">
              <a:lnSpc>
                <a:spcPct val="115000"/>
              </a:lnSpc>
              <a:spcBef>
                <a:spcPts val="2100"/>
              </a:spcBef>
              <a:spcAft>
                <a:spcPts val="0"/>
              </a:spcAft>
              <a:buClr>
                <a:schemeClr val="lt1"/>
              </a:buClr>
              <a:buSzPts val="1900"/>
              <a:buFont typeface="Comfortaa Medium"/>
              <a:buChar char="■"/>
              <a:defRPr sz="1900">
                <a:solidFill>
                  <a:schemeClr val="lt1"/>
                </a:solidFill>
                <a:latin typeface="Comfortaa Medium"/>
                <a:ea typeface="Comfortaa Medium"/>
                <a:cs typeface="Comfortaa Medium"/>
                <a:sym typeface="Comfortaa Medium"/>
              </a:defRPr>
            </a:lvl6pPr>
            <a:lvl7pPr marL="3200400" lvl="6" indent="-349250">
              <a:lnSpc>
                <a:spcPct val="115000"/>
              </a:lnSpc>
              <a:spcBef>
                <a:spcPts val="2100"/>
              </a:spcBef>
              <a:spcAft>
                <a:spcPts val="0"/>
              </a:spcAft>
              <a:buClr>
                <a:schemeClr val="lt1"/>
              </a:buClr>
              <a:buSzPts val="1900"/>
              <a:buFont typeface="Comfortaa Medium"/>
              <a:buChar char="●"/>
              <a:defRPr sz="1900">
                <a:solidFill>
                  <a:schemeClr val="lt1"/>
                </a:solidFill>
                <a:latin typeface="Comfortaa Medium"/>
                <a:ea typeface="Comfortaa Medium"/>
                <a:cs typeface="Comfortaa Medium"/>
                <a:sym typeface="Comfortaa Medium"/>
              </a:defRPr>
            </a:lvl7pPr>
            <a:lvl8pPr marL="3657600" lvl="7" indent="-349250">
              <a:lnSpc>
                <a:spcPct val="115000"/>
              </a:lnSpc>
              <a:spcBef>
                <a:spcPts val="2100"/>
              </a:spcBef>
              <a:spcAft>
                <a:spcPts val="0"/>
              </a:spcAft>
              <a:buClr>
                <a:schemeClr val="lt1"/>
              </a:buClr>
              <a:buSzPts val="1900"/>
              <a:buFont typeface="Comfortaa Medium"/>
              <a:buChar char="○"/>
              <a:defRPr sz="1900">
                <a:solidFill>
                  <a:schemeClr val="lt1"/>
                </a:solidFill>
                <a:latin typeface="Comfortaa Medium"/>
                <a:ea typeface="Comfortaa Medium"/>
                <a:cs typeface="Comfortaa Medium"/>
                <a:sym typeface="Comfortaa Medium"/>
              </a:defRPr>
            </a:lvl8pPr>
            <a:lvl9pPr marL="4114800" lvl="8" indent="-349250">
              <a:lnSpc>
                <a:spcPct val="115000"/>
              </a:lnSpc>
              <a:spcBef>
                <a:spcPts val="2100"/>
              </a:spcBef>
              <a:spcAft>
                <a:spcPts val="2100"/>
              </a:spcAft>
              <a:buClr>
                <a:schemeClr val="lt1"/>
              </a:buClr>
              <a:buSzPts val="1900"/>
              <a:buFont typeface="Comfortaa Medium"/>
              <a:buChar char="■"/>
              <a:defRPr sz="1900">
                <a:solidFill>
                  <a:schemeClr val="lt1"/>
                </a:solidFill>
                <a:latin typeface="Comfortaa Medium"/>
                <a:ea typeface="Comfortaa Medium"/>
                <a:cs typeface="Comfortaa Medium"/>
                <a:sym typeface="Comfortaa Medium"/>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rot="5400000">
            <a:off x="-1007100" y="6099250"/>
            <a:ext cx="23877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Questrial"/>
                <a:ea typeface="Questrial"/>
                <a:cs typeface="Questrial"/>
                <a:sym typeface="Questrial"/>
              </a:rPr>
              <a:t>slidesmania.com</a:t>
            </a:r>
            <a:endParaRPr sz="1200">
              <a:solidFill>
                <a:schemeClr val="lt1"/>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9" r:id="rId8"/>
    <p:sldLayoutId id="2147483661" r:id="rId9"/>
    <p:sldLayoutId id="214748366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09"/>
        <p:cNvGrpSpPr/>
        <p:nvPr/>
      </p:nvGrpSpPr>
      <p:grpSpPr>
        <a:xfrm>
          <a:off x="0" y="0"/>
          <a:ext cx="0" cy="0"/>
          <a:chOff x="0" y="0"/>
          <a:chExt cx="0" cy="0"/>
        </a:xfrm>
      </p:grpSpPr>
      <p:sp>
        <p:nvSpPr>
          <p:cNvPr id="4210" name="Google Shape;4210;p24"/>
          <p:cNvSpPr txBox="1">
            <a:spLocks noGrp="1"/>
          </p:cNvSpPr>
          <p:nvPr>
            <p:ph type="title"/>
          </p:nvPr>
        </p:nvSpPr>
        <p:spPr>
          <a:xfrm>
            <a:off x="1794055" y="1229156"/>
            <a:ext cx="8603890" cy="3713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7200" dirty="0"/>
              <a:t>Computer Network Design for Building of the Bank</a:t>
            </a:r>
            <a:endParaRPr sz="7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6" name="Google Shape;4252;p29">
            <a:extLst>
              <a:ext uri="{FF2B5EF4-FFF2-40B4-BE49-F238E27FC236}">
                <a16:creationId xmlns:a16="http://schemas.microsoft.com/office/drawing/2014/main" id="{4F30FB4E-BC36-41A1-BBE8-BA6315B4E7E5}"/>
              </a:ext>
            </a:extLst>
          </p:cNvPr>
          <p:cNvSpPr txBox="1">
            <a:spLocks/>
          </p:cNvSpPr>
          <p:nvPr/>
        </p:nvSpPr>
        <p:spPr>
          <a:xfrm>
            <a:off x="1604800" y="1210509"/>
            <a:ext cx="6662122"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lt1"/>
                </a:solidFill>
                <a:latin typeface="Mystery Quest"/>
                <a:ea typeface="Mystery Quest"/>
                <a:cs typeface="Mystery Quest"/>
                <a:sym typeface="Mystery Quest"/>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r>
              <a:rPr lang="en-US" sz="3600" dirty="0">
                <a:solidFill>
                  <a:schemeClr val="accent2"/>
                </a:solidFill>
              </a:rPr>
              <a:t>Network hardware requirements</a:t>
            </a:r>
          </a:p>
        </p:txBody>
      </p:sp>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solidFill>
                  <a:schemeClr val="accent2"/>
                </a:solidFill>
              </a:rPr>
              <a:t>Checklist</a:t>
            </a:r>
            <a:endParaRPr sz="5000" dirty="0">
              <a:solidFill>
                <a:schemeClr val="accent2"/>
              </a:solidFill>
            </a:endParaRPr>
          </a:p>
        </p:txBody>
      </p:sp>
      <p:sp>
        <p:nvSpPr>
          <p:cNvPr id="4253" name="Google Shape;4253;p29"/>
          <p:cNvSpPr txBox="1">
            <a:spLocks noGrp="1"/>
          </p:cNvSpPr>
          <p:nvPr>
            <p:ph type="body" idx="2"/>
          </p:nvPr>
        </p:nvSpPr>
        <p:spPr>
          <a:xfrm>
            <a:off x="1280524" y="1958091"/>
            <a:ext cx="9627300" cy="3689400"/>
          </a:xfrm>
          <a:prstGeom prst="rect">
            <a:avLst/>
          </a:prstGeom>
        </p:spPr>
        <p:txBody>
          <a:bodyPr spcFirstLastPara="1" wrap="square" lIns="121900" tIns="121900" rIns="121900" bIns="121900" anchor="t" anchorCtr="0">
            <a:noAutofit/>
          </a:bodyPr>
          <a:lstStyle/>
          <a:p>
            <a:pPr marL="342900" indent="-342900">
              <a:lnSpc>
                <a:spcPct val="150000"/>
              </a:lnSpc>
              <a:buFont typeface="Wingdings" panose="05000000000000000000" pitchFamily="2" charset="2"/>
              <a:buChar char="q"/>
            </a:pPr>
            <a:r>
              <a:rPr lang="en-US" sz="1800" dirty="0"/>
              <a:t>Do the hubs or switches have enough ports for the number of connections the Bank will require? Is there room for growth?</a:t>
            </a:r>
          </a:p>
        </p:txBody>
      </p:sp>
    </p:spTree>
    <p:extLst>
      <p:ext uri="{BB962C8B-B14F-4D97-AF65-F5344CB8AC3E}">
        <p14:creationId xmlns:p14="http://schemas.microsoft.com/office/powerpoint/2010/main" val="117703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6" name="Google Shape;4252;p29">
            <a:extLst>
              <a:ext uri="{FF2B5EF4-FFF2-40B4-BE49-F238E27FC236}">
                <a16:creationId xmlns:a16="http://schemas.microsoft.com/office/drawing/2014/main" id="{4F30FB4E-BC36-41A1-BBE8-BA6315B4E7E5}"/>
              </a:ext>
            </a:extLst>
          </p:cNvPr>
          <p:cNvSpPr txBox="1">
            <a:spLocks/>
          </p:cNvSpPr>
          <p:nvPr/>
        </p:nvSpPr>
        <p:spPr>
          <a:xfrm>
            <a:off x="1604800" y="1210509"/>
            <a:ext cx="6662122"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lt1"/>
                </a:solidFill>
                <a:latin typeface="Mystery Quest"/>
                <a:ea typeface="Mystery Quest"/>
                <a:cs typeface="Mystery Quest"/>
                <a:sym typeface="Mystery Quest"/>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r>
              <a:rPr lang="en-US" sz="3600" dirty="0">
                <a:solidFill>
                  <a:schemeClr val="accent2"/>
                </a:solidFill>
              </a:rPr>
              <a:t>Network design</a:t>
            </a:r>
          </a:p>
        </p:txBody>
      </p:sp>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solidFill>
                  <a:schemeClr val="accent2"/>
                </a:solidFill>
              </a:rPr>
              <a:t>Checklist</a:t>
            </a:r>
            <a:endParaRPr sz="5000" dirty="0">
              <a:solidFill>
                <a:schemeClr val="accent2"/>
              </a:solidFill>
            </a:endParaRPr>
          </a:p>
        </p:txBody>
      </p:sp>
      <p:sp>
        <p:nvSpPr>
          <p:cNvPr id="4253" name="Google Shape;4253;p29"/>
          <p:cNvSpPr txBox="1">
            <a:spLocks noGrp="1"/>
          </p:cNvSpPr>
          <p:nvPr>
            <p:ph type="body" idx="2"/>
          </p:nvPr>
        </p:nvSpPr>
        <p:spPr>
          <a:xfrm>
            <a:off x="1280524" y="1958091"/>
            <a:ext cx="9627300" cy="3689400"/>
          </a:xfrm>
          <a:prstGeom prst="rect">
            <a:avLst/>
          </a:prstGeom>
        </p:spPr>
        <p:txBody>
          <a:bodyPr spcFirstLastPara="1" wrap="square" lIns="121900" tIns="121900" rIns="121900" bIns="121900" anchor="t" anchorCtr="0">
            <a:noAutofit/>
          </a:bodyPr>
          <a:lstStyle/>
          <a:p>
            <a:pPr marL="285750" indent="-285750">
              <a:lnSpc>
                <a:spcPct val="150000"/>
              </a:lnSpc>
              <a:buFont typeface="Wingdings" panose="05000000000000000000" pitchFamily="2" charset="2"/>
              <a:buChar char="q"/>
            </a:pPr>
            <a:r>
              <a:rPr lang="en-US" sz="1800" dirty="0"/>
              <a:t>What network topology will the Bank use?</a:t>
            </a:r>
          </a:p>
          <a:p>
            <a:pPr marL="342900" indent="-342900">
              <a:lnSpc>
                <a:spcPct val="150000"/>
              </a:lnSpc>
              <a:buFont typeface="Wingdings" panose="05000000000000000000" pitchFamily="2" charset="2"/>
              <a:buChar char="q"/>
            </a:pPr>
            <a:r>
              <a:rPr lang="en-US" sz="1800" dirty="0"/>
              <a:t>Which network operating system will the Bank use?</a:t>
            </a:r>
          </a:p>
          <a:p>
            <a:pPr marL="342900" indent="-342900">
              <a:lnSpc>
                <a:spcPct val="150000"/>
              </a:lnSpc>
              <a:buFont typeface="Wingdings" panose="05000000000000000000" pitchFamily="2" charset="2"/>
              <a:buChar char="q"/>
            </a:pPr>
            <a:r>
              <a:rPr lang="en-US" sz="1800" dirty="0"/>
              <a:t>Which type of cabling will the Bank use? Would a wireless network be suitable?</a:t>
            </a:r>
          </a:p>
          <a:p>
            <a:pPr marL="342900" indent="-342900">
              <a:lnSpc>
                <a:spcPct val="150000"/>
              </a:lnSpc>
              <a:buFont typeface="Wingdings" panose="05000000000000000000" pitchFamily="2" charset="2"/>
              <a:buChar char="q"/>
            </a:pPr>
            <a:r>
              <a:rPr lang="en-US" sz="1800" dirty="0"/>
              <a:t>Where will the network cables be located?</a:t>
            </a:r>
          </a:p>
          <a:p>
            <a:pPr marL="342900" indent="-342900">
              <a:lnSpc>
                <a:spcPct val="150000"/>
              </a:lnSpc>
              <a:buFont typeface="Wingdings" panose="05000000000000000000" pitchFamily="2" charset="2"/>
              <a:buChar char="q"/>
            </a:pPr>
            <a:r>
              <a:rPr lang="en-US" sz="1800" dirty="0"/>
              <a:t>Where will the Bank locate the following devices: servers, hubs, switches, printers, firewalls, routers, modems, etc.? </a:t>
            </a:r>
          </a:p>
        </p:txBody>
      </p:sp>
    </p:spTree>
    <p:extLst>
      <p:ext uri="{BB962C8B-B14F-4D97-AF65-F5344CB8AC3E}">
        <p14:creationId xmlns:p14="http://schemas.microsoft.com/office/powerpoint/2010/main" val="3654776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6" name="Google Shape;4252;p29">
            <a:extLst>
              <a:ext uri="{FF2B5EF4-FFF2-40B4-BE49-F238E27FC236}">
                <a16:creationId xmlns:a16="http://schemas.microsoft.com/office/drawing/2014/main" id="{4F30FB4E-BC36-41A1-BBE8-BA6315B4E7E5}"/>
              </a:ext>
            </a:extLst>
          </p:cNvPr>
          <p:cNvSpPr txBox="1">
            <a:spLocks/>
          </p:cNvSpPr>
          <p:nvPr/>
        </p:nvSpPr>
        <p:spPr>
          <a:xfrm>
            <a:off x="1604800" y="1210509"/>
            <a:ext cx="6662122"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lt1"/>
                </a:solidFill>
                <a:latin typeface="Mystery Quest"/>
                <a:ea typeface="Mystery Quest"/>
                <a:cs typeface="Mystery Quest"/>
                <a:sym typeface="Mystery Quest"/>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r>
              <a:rPr lang="en-US" sz="3600" dirty="0">
                <a:solidFill>
                  <a:schemeClr val="accent2"/>
                </a:solidFill>
              </a:rPr>
              <a:t>Security, backup, and power</a:t>
            </a:r>
          </a:p>
        </p:txBody>
      </p:sp>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solidFill>
                  <a:schemeClr val="accent2"/>
                </a:solidFill>
              </a:rPr>
              <a:t>Checklist</a:t>
            </a:r>
            <a:endParaRPr sz="5000" dirty="0">
              <a:solidFill>
                <a:schemeClr val="accent2"/>
              </a:solidFill>
            </a:endParaRPr>
          </a:p>
        </p:txBody>
      </p:sp>
      <p:sp>
        <p:nvSpPr>
          <p:cNvPr id="4253" name="Google Shape;4253;p29"/>
          <p:cNvSpPr txBox="1">
            <a:spLocks noGrp="1"/>
          </p:cNvSpPr>
          <p:nvPr>
            <p:ph type="body" idx="2"/>
          </p:nvPr>
        </p:nvSpPr>
        <p:spPr>
          <a:xfrm>
            <a:off x="1280523" y="1958091"/>
            <a:ext cx="9412359" cy="3689400"/>
          </a:xfrm>
          <a:prstGeom prst="rect">
            <a:avLst/>
          </a:prstGeom>
        </p:spPr>
        <p:txBody>
          <a:bodyPr spcFirstLastPara="1" wrap="square" lIns="121900" tIns="121900" rIns="121900" bIns="121900" anchor="t" anchorCtr="0">
            <a:noAutofit/>
          </a:bodyPr>
          <a:lstStyle/>
          <a:p>
            <a:pPr marL="285750" indent="-285750">
              <a:lnSpc>
                <a:spcPct val="150000"/>
              </a:lnSpc>
              <a:buFont typeface="Wingdings" panose="05000000000000000000" pitchFamily="2" charset="2"/>
              <a:buChar char="q"/>
            </a:pPr>
            <a:r>
              <a:rPr lang="en-US" sz="1400" dirty="0"/>
              <a:t>What security measures will the Bank be putting in place?</a:t>
            </a:r>
          </a:p>
          <a:p>
            <a:pPr marL="285750" indent="-285750">
              <a:lnSpc>
                <a:spcPct val="150000"/>
              </a:lnSpc>
              <a:buFont typeface="Wingdings" panose="05000000000000000000" pitchFamily="2" charset="2"/>
              <a:buChar char="q"/>
            </a:pPr>
            <a:r>
              <a:rPr lang="en-US" sz="1400" dirty="0"/>
              <a:t>Does the Bank need to physically secure its servers (e.g. locking them away in cupboards)?</a:t>
            </a:r>
          </a:p>
          <a:p>
            <a:pPr marL="285750" indent="-285750">
              <a:lnSpc>
                <a:spcPct val="150000"/>
              </a:lnSpc>
              <a:buFont typeface="Wingdings" panose="05000000000000000000" pitchFamily="2" charset="2"/>
              <a:buChar char="q"/>
            </a:pPr>
            <a:r>
              <a:rPr lang="en-US" sz="1400" dirty="0"/>
              <a:t>How will the Bank back up data on its network?</a:t>
            </a:r>
          </a:p>
          <a:p>
            <a:pPr marL="285750" indent="-285750">
              <a:lnSpc>
                <a:spcPct val="150000"/>
              </a:lnSpc>
              <a:buFont typeface="Wingdings" panose="05000000000000000000" pitchFamily="2" charset="2"/>
              <a:buChar char="q"/>
            </a:pPr>
            <a:r>
              <a:rPr lang="en-US" sz="1400" dirty="0"/>
              <a:t>What is the capacity of the backup solution?</a:t>
            </a:r>
          </a:p>
          <a:p>
            <a:pPr marL="285750" indent="-285750">
              <a:lnSpc>
                <a:spcPct val="150000"/>
              </a:lnSpc>
              <a:buFont typeface="Wingdings" panose="05000000000000000000" pitchFamily="2" charset="2"/>
              <a:buChar char="q"/>
            </a:pPr>
            <a:r>
              <a:rPr lang="en-US" sz="1400" dirty="0"/>
              <a:t>Is it capable enough to support all the data on the servers and network devices?</a:t>
            </a:r>
          </a:p>
          <a:p>
            <a:pPr marL="285750" indent="-285750">
              <a:lnSpc>
                <a:spcPct val="150000"/>
              </a:lnSpc>
              <a:buFont typeface="Wingdings" panose="05000000000000000000" pitchFamily="2" charset="2"/>
              <a:buChar char="q"/>
            </a:pPr>
            <a:r>
              <a:rPr lang="en-US" sz="1400" dirty="0"/>
              <a:t>Does the backup solution have the capacity to grow as the data grows?</a:t>
            </a:r>
          </a:p>
          <a:p>
            <a:pPr marL="285750" indent="-285750">
              <a:lnSpc>
                <a:spcPct val="150000"/>
              </a:lnSpc>
              <a:buFont typeface="Wingdings" panose="05000000000000000000" pitchFamily="2" charset="2"/>
              <a:buChar char="q"/>
            </a:pPr>
            <a:r>
              <a:rPr lang="en-US" sz="1400" dirty="0"/>
              <a:t>How frequently will files be backed up and how long will the Bank keep backup files?</a:t>
            </a:r>
          </a:p>
          <a:p>
            <a:pPr marL="285750" indent="-285750">
              <a:lnSpc>
                <a:spcPct val="150000"/>
              </a:lnSpc>
              <a:buFont typeface="Wingdings" panose="05000000000000000000" pitchFamily="2" charset="2"/>
              <a:buChar char="q"/>
            </a:pPr>
            <a:r>
              <a:rPr lang="en-US" sz="1400" dirty="0"/>
              <a:t>Where will the Bank store backed-up tapes? Would it be fireproof safe? Or off-site? Or any other locations?</a:t>
            </a:r>
          </a:p>
          <a:p>
            <a:pPr marL="285750" indent="-285750">
              <a:lnSpc>
                <a:spcPct val="150000"/>
              </a:lnSpc>
              <a:buFont typeface="Wingdings" panose="05000000000000000000" pitchFamily="2" charset="2"/>
              <a:buChar char="q"/>
            </a:pPr>
            <a:r>
              <a:rPr lang="en-US" sz="1400" dirty="0"/>
              <a:t>What devices will require an uninterruptible power supply (e.g. servers)?</a:t>
            </a:r>
          </a:p>
          <a:p>
            <a:pPr marL="285750" indent="-285750">
              <a:lnSpc>
                <a:spcPct val="150000"/>
              </a:lnSpc>
              <a:buFont typeface="Wingdings" panose="05000000000000000000" pitchFamily="2" charset="2"/>
              <a:buChar char="q"/>
            </a:pPr>
            <a:r>
              <a:rPr lang="en-US" sz="1400" dirty="0"/>
              <a:t>Is there sufficient ventilation around the servers?</a:t>
            </a:r>
            <a:r>
              <a:rPr lang="en-US" sz="1600" dirty="0"/>
              <a:t> </a:t>
            </a:r>
          </a:p>
        </p:txBody>
      </p:sp>
    </p:spTree>
    <p:extLst>
      <p:ext uri="{BB962C8B-B14F-4D97-AF65-F5344CB8AC3E}">
        <p14:creationId xmlns:p14="http://schemas.microsoft.com/office/powerpoint/2010/main" val="3193365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4"/>
        <p:cNvGrpSpPr/>
        <p:nvPr/>
      </p:nvGrpSpPr>
      <p:grpSpPr>
        <a:xfrm>
          <a:off x="0" y="0"/>
          <a:ext cx="0" cy="0"/>
          <a:chOff x="0" y="0"/>
          <a:chExt cx="0" cy="0"/>
        </a:xfrm>
      </p:grpSpPr>
      <p:sp>
        <p:nvSpPr>
          <p:cNvPr id="4216" name="Google Shape;4216;p25"/>
          <p:cNvSpPr txBox="1">
            <a:spLocks noGrp="1"/>
          </p:cNvSpPr>
          <p:nvPr>
            <p:ph type="body" idx="1"/>
          </p:nvPr>
        </p:nvSpPr>
        <p:spPr>
          <a:xfrm>
            <a:off x="2405100" y="2311050"/>
            <a:ext cx="7381800" cy="2235900"/>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en-US" sz="2000" dirty="0"/>
              <a:t>Floor 1 of the headquarters and the two branches where the servers are located. These zones are where large amount of data goes through since the servers have to execute many operations.</a:t>
            </a:r>
            <a:endParaRPr sz="2000" dirty="0"/>
          </a:p>
        </p:txBody>
      </p:sp>
      <p:sp>
        <p:nvSpPr>
          <p:cNvPr id="5" name="Google Shape;4252;p29">
            <a:extLst>
              <a:ext uri="{FF2B5EF4-FFF2-40B4-BE49-F238E27FC236}">
                <a16:creationId xmlns:a16="http://schemas.microsoft.com/office/drawing/2014/main" id="{B22BC7C6-2065-4E7D-82FA-4B74BFA213C1}"/>
              </a:ext>
            </a:extLst>
          </p:cNvPr>
          <p:cNvSpPr txBox="1">
            <a:spLocks/>
          </p:cNvSpPr>
          <p:nvPr/>
        </p:nvSpPr>
        <p:spPr>
          <a:xfrm>
            <a:off x="1325400" y="219049"/>
            <a:ext cx="9627300"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7000"/>
              <a:buFont typeface="Aldrich"/>
              <a:buNone/>
              <a:defRPr sz="70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pPr algn="l"/>
            <a:r>
              <a:rPr lang="en-US" sz="5000" dirty="0">
                <a:solidFill>
                  <a:schemeClr val="accent2"/>
                </a:solidFill>
              </a:rPr>
              <a:t>Area with high load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14"/>
        <p:cNvGrpSpPr/>
        <p:nvPr/>
      </p:nvGrpSpPr>
      <p:grpSpPr>
        <a:xfrm>
          <a:off x="0" y="0"/>
          <a:ext cx="0" cy="0"/>
          <a:chOff x="0" y="0"/>
          <a:chExt cx="0" cy="0"/>
        </a:xfrm>
      </p:grpSpPr>
      <p:sp>
        <p:nvSpPr>
          <p:cNvPr id="5" name="Google Shape;4252;p29">
            <a:extLst>
              <a:ext uri="{FF2B5EF4-FFF2-40B4-BE49-F238E27FC236}">
                <a16:creationId xmlns:a16="http://schemas.microsoft.com/office/drawing/2014/main" id="{B22BC7C6-2065-4E7D-82FA-4B74BFA213C1}"/>
              </a:ext>
            </a:extLst>
          </p:cNvPr>
          <p:cNvSpPr txBox="1">
            <a:spLocks/>
          </p:cNvSpPr>
          <p:nvPr/>
        </p:nvSpPr>
        <p:spPr>
          <a:xfrm>
            <a:off x="1325400" y="219049"/>
            <a:ext cx="9627300"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7000"/>
              <a:buFont typeface="Aldrich"/>
              <a:buNone/>
              <a:defRPr sz="70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pPr algn="l"/>
            <a:r>
              <a:rPr lang="en-US" sz="5000" dirty="0">
                <a:solidFill>
                  <a:schemeClr val="accent2"/>
                </a:solidFill>
              </a:rPr>
              <a:t>Network topology</a:t>
            </a:r>
          </a:p>
        </p:txBody>
      </p:sp>
      <p:pic>
        <p:nvPicPr>
          <p:cNvPr id="6" name="Picture 5">
            <a:extLst>
              <a:ext uri="{FF2B5EF4-FFF2-40B4-BE49-F238E27FC236}">
                <a16:creationId xmlns:a16="http://schemas.microsoft.com/office/drawing/2014/main" id="{70B12DE0-47B1-4F07-B035-0626BCADAE94}"/>
              </a:ext>
            </a:extLst>
          </p:cNvPr>
          <p:cNvPicPr>
            <a:picLocks noChangeAspect="1"/>
          </p:cNvPicPr>
          <p:nvPr/>
        </p:nvPicPr>
        <p:blipFill>
          <a:blip r:embed="rId3"/>
          <a:stretch>
            <a:fillRect/>
          </a:stretch>
        </p:blipFill>
        <p:spPr>
          <a:xfrm>
            <a:off x="3919059" y="1904145"/>
            <a:ext cx="4353882" cy="304970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Google Shape;4252;p29">
            <a:extLst>
              <a:ext uri="{FF2B5EF4-FFF2-40B4-BE49-F238E27FC236}">
                <a16:creationId xmlns:a16="http://schemas.microsoft.com/office/drawing/2014/main" id="{611E833B-177B-4CDE-8CB3-EB73EC298F97}"/>
              </a:ext>
            </a:extLst>
          </p:cNvPr>
          <p:cNvSpPr txBox="1">
            <a:spLocks/>
          </p:cNvSpPr>
          <p:nvPr/>
        </p:nvSpPr>
        <p:spPr>
          <a:xfrm>
            <a:off x="1282350" y="5111950"/>
            <a:ext cx="9627300"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7000"/>
              <a:buFont typeface="Aldrich"/>
              <a:buNone/>
              <a:defRPr sz="70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r>
              <a:rPr lang="en-US" sz="2800" dirty="0">
                <a:solidFill>
                  <a:schemeClr val="accent2"/>
                </a:solidFill>
              </a:rPr>
              <a:t>Extended star topology</a:t>
            </a:r>
          </a:p>
        </p:txBody>
      </p:sp>
    </p:spTree>
    <p:extLst>
      <p:ext uri="{BB962C8B-B14F-4D97-AF65-F5344CB8AC3E}">
        <p14:creationId xmlns:p14="http://schemas.microsoft.com/office/powerpoint/2010/main" val="316493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1602C93-C0C5-42CE-85F9-313681BE791F}"/>
              </a:ext>
            </a:extLst>
          </p:cNvPr>
          <p:cNvSpPr>
            <a:spLocks noGrp="1"/>
          </p:cNvSpPr>
          <p:nvPr>
            <p:ph type="body" idx="1"/>
          </p:nvPr>
        </p:nvSpPr>
        <p:spPr>
          <a:xfrm>
            <a:off x="1280675" y="1738181"/>
            <a:ext cx="4488900" cy="3689400"/>
          </a:xfrm>
        </p:spPr>
        <p:txBody>
          <a:bodyPr/>
          <a:lstStyle/>
          <a:p>
            <a:pPr>
              <a:buFont typeface="Wingdings" panose="05000000000000000000" pitchFamily="2" charset="2"/>
              <a:buChar char="q"/>
            </a:pPr>
            <a:r>
              <a:rPr lang="en-US" sz="1600" dirty="0"/>
              <a:t>Easy to setup, maintain, and monitor</a:t>
            </a:r>
          </a:p>
          <a:p>
            <a:pPr>
              <a:buFont typeface="Wingdings" panose="05000000000000000000" pitchFamily="2" charset="2"/>
              <a:buChar char="q"/>
            </a:pPr>
            <a:r>
              <a:rPr lang="en-US" sz="1600" dirty="0"/>
              <a:t>Relatively inexpensive compare to full-mesh topology</a:t>
            </a:r>
          </a:p>
          <a:p>
            <a:pPr>
              <a:buFont typeface="Wingdings" panose="05000000000000000000" pitchFamily="2" charset="2"/>
              <a:buChar char="q"/>
            </a:pPr>
            <a:r>
              <a:rPr lang="en-US" sz="1600" dirty="0"/>
              <a:t>Resilient to nodes and cables failure</a:t>
            </a:r>
          </a:p>
          <a:p>
            <a:pPr>
              <a:buFont typeface="Wingdings" panose="05000000000000000000" pitchFamily="2" charset="2"/>
              <a:buChar char="q"/>
            </a:pPr>
            <a:r>
              <a:rPr lang="en-US" sz="1600" dirty="0"/>
              <a:t>Easy to scale up by adding more sub-central devices</a:t>
            </a:r>
          </a:p>
          <a:p>
            <a:pPr>
              <a:buFont typeface="Wingdings" panose="05000000000000000000" pitchFamily="2" charset="2"/>
              <a:buChar char="q"/>
            </a:pPr>
            <a:r>
              <a:rPr lang="en-US" sz="1600" dirty="0"/>
              <a:t>High-performing since no data collisions can occur and data take shorter path compared to bus topology</a:t>
            </a:r>
          </a:p>
          <a:p>
            <a:pPr>
              <a:buFont typeface="Wingdings" panose="05000000000000000000" pitchFamily="2" charset="2"/>
              <a:buChar char="q"/>
            </a:pPr>
            <a:r>
              <a:rPr lang="en-US" sz="1600" dirty="0"/>
              <a:t>Adding and removing nodes are easy</a:t>
            </a:r>
          </a:p>
        </p:txBody>
      </p:sp>
      <p:sp>
        <p:nvSpPr>
          <p:cNvPr id="6" name="Text Placeholder 5">
            <a:extLst>
              <a:ext uri="{FF2B5EF4-FFF2-40B4-BE49-F238E27FC236}">
                <a16:creationId xmlns:a16="http://schemas.microsoft.com/office/drawing/2014/main" id="{E35E9E07-0F0E-4636-934C-B0FE85CAD7F0}"/>
              </a:ext>
            </a:extLst>
          </p:cNvPr>
          <p:cNvSpPr>
            <a:spLocks noGrp="1"/>
          </p:cNvSpPr>
          <p:nvPr>
            <p:ph type="body" idx="2"/>
          </p:nvPr>
        </p:nvSpPr>
        <p:spPr>
          <a:xfrm>
            <a:off x="6339410" y="1724280"/>
            <a:ext cx="4489200" cy="3689400"/>
          </a:xfrm>
        </p:spPr>
        <p:txBody>
          <a:bodyPr/>
          <a:lstStyle/>
          <a:p>
            <a:pPr>
              <a:buFont typeface="Wingdings" panose="05000000000000000000" pitchFamily="2" charset="2"/>
              <a:buChar char="q"/>
            </a:pPr>
            <a:r>
              <a:rPr lang="en-US" sz="1600" dirty="0"/>
              <a:t>More redundancy than bus topology</a:t>
            </a:r>
          </a:p>
          <a:p>
            <a:pPr>
              <a:buFont typeface="Wingdings" panose="05000000000000000000" pitchFamily="2" charset="2"/>
              <a:buChar char="q"/>
            </a:pPr>
            <a:r>
              <a:rPr lang="en-US" sz="1600" dirty="0"/>
              <a:t>More expensive than bus topology (more cables, more devices, etc.) </a:t>
            </a:r>
          </a:p>
          <a:p>
            <a:pPr>
              <a:buFont typeface="Wingdings" panose="05000000000000000000" pitchFamily="2" charset="2"/>
              <a:buChar char="q"/>
            </a:pPr>
            <a:r>
              <a:rPr lang="en-US" sz="1600" dirty="0"/>
              <a:t>Sensitive to central/subcentral devices failure</a:t>
            </a:r>
          </a:p>
          <a:p>
            <a:pPr>
              <a:buFont typeface="Wingdings" panose="05000000000000000000" pitchFamily="2" charset="2"/>
              <a:buChar char="q"/>
            </a:pPr>
            <a:r>
              <a:rPr lang="en-US" sz="1600" dirty="0"/>
              <a:t>The central device’s load is shared between nodes</a:t>
            </a:r>
          </a:p>
        </p:txBody>
      </p:sp>
      <p:sp>
        <p:nvSpPr>
          <p:cNvPr id="7" name="Google Shape;4252;p29">
            <a:extLst>
              <a:ext uri="{FF2B5EF4-FFF2-40B4-BE49-F238E27FC236}">
                <a16:creationId xmlns:a16="http://schemas.microsoft.com/office/drawing/2014/main" id="{20F45F8E-4C6F-46F3-A056-2A79D2E7829A}"/>
              </a:ext>
            </a:extLst>
          </p:cNvPr>
          <p:cNvSpPr txBox="1">
            <a:spLocks/>
          </p:cNvSpPr>
          <p:nvPr/>
        </p:nvSpPr>
        <p:spPr>
          <a:xfrm>
            <a:off x="1325400" y="219049"/>
            <a:ext cx="9627300"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7000"/>
              <a:buFont typeface="Aldrich"/>
              <a:buNone/>
              <a:defRPr sz="70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pPr algn="l"/>
            <a:r>
              <a:rPr lang="en-US" sz="5000" dirty="0">
                <a:solidFill>
                  <a:schemeClr val="accent2"/>
                </a:solidFill>
              </a:rPr>
              <a:t>Network topology</a:t>
            </a:r>
          </a:p>
        </p:txBody>
      </p:sp>
      <p:sp>
        <p:nvSpPr>
          <p:cNvPr id="8" name="Google Shape;4252;p29">
            <a:extLst>
              <a:ext uri="{FF2B5EF4-FFF2-40B4-BE49-F238E27FC236}">
                <a16:creationId xmlns:a16="http://schemas.microsoft.com/office/drawing/2014/main" id="{48485D08-70C3-4395-9057-E4D186B88B04}"/>
              </a:ext>
            </a:extLst>
          </p:cNvPr>
          <p:cNvSpPr txBox="1">
            <a:spLocks/>
          </p:cNvSpPr>
          <p:nvPr/>
        </p:nvSpPr>
        <p:spPr>
          <a:xfrm>
            <a:off x="1280675" y="1175385"/>
            <a:ext cx="4488899"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7000"/>
              <a:buFont typeface="Aldrich"/>
              <a:buNone/>
              <a:defRPr sz="70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r>
              <a:rPr lang="en-US" sz="2800" dirty="0">
                <a:solidFill>
                  <a:schemeClr val="accent2"/>
                </a:solidFill>
              </a:rPr>
              <a:t>Pros</a:t>
            </a:r>
          </a:p>
        </p:txBody>
      </p:sp>
      <p:sp>
        <p:nvSpPr>
          <p:cNvPr id="9" name="Google Shape;4252;p29">
            <a:extLst>
              <a:ext uri="{FF2B5EF4-FFF2-40B4-BE49-F238E27FC236}">
                <a16:creationId xmlns:a16="http://schemas.microsoft.com/office/drawing/2014/main" id="{CB4A8C9E-9B3B-4359-A1E5-CD663894B343}"/>
              </a:ext>
            </a:extLst>
          </p:cNvPr>
          <p:cNvSpPr txBox="1">
            <a:spLocks/>
          </p:cNvSpPr>
          <p:nvPr/>
        </p:nvSpPr>
        <p:spPr>
          <a:xfrm>
            <a:off x="6339711" y="1175385"/>
            <a:ext cx="4488899"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7000"/>
              <a:buFont typeface="Aldrich"/>
              <a:buNone/>
              <a:defRPr sz="70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r>
              <a:rPr lang="en-US" sz="2800" dirty="0">
                <a:solidFill>
                  <a:schemeClr val="accent2"/>
                </a:solidFill>
              </a:rPr>
              <a:t>Cons</a:t>
            </a:r>
          </a:p>
        </p:txBody>
      </p:sp>
    </p:spTree>
    <p:extLst>
      <p:ext uri="{BB962C8B-B14F-4D97-AF65-F5344CB8AC3E}">
        <p14:creationId xmlns:p14="http://schemas.microsoft.com/office/powerpoint/2010/main" val="65157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4"/>
        <p:cNvGrpSpPr/>
        <p:nvPr/>
      </p:nvGrpSpPr>
      <p:grpSpPr>
        <a:xfrm>
          <a:off x="0" y="0"/>
          <a:ext cx="0" cy="0"/>
          <a:chOff x="0" y="0"/>
          <a:chExt cx="0" cy="0"/>
        </a:xfrm>
      </p:grpSpPr>
      <p:sp>
        <p:nvSpPr>
          <p:cNvPr id="5" name="Google Shape;4252;p29">
            <a:extLst>
              <a:ext uri="{FF2B5EF4-FFF2-40B4-BE49-F238E27FC236}">
                <a16:creationId xmlns:a16="http://schemas.microsoft.com/office/drawing/2014/main" id="{B22BC7C6-2065-4E7D-82FA-4B74BFA213C1}"/>
              </a:ext>
            </a:extLst>
          </p:cNvPr>
          <p:cNvSpPr txBox="1">
            <a:spLocks/>
          </p:cNvSpPr>
          <p:nvPr/>
        </p:nvSpPr>
        <p:spPr>
          <a:xfrm>
            <a:off x="1325400" y="219049"/>
            <a:ext cx="9627300"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7000"/>
              <a:buFont typeface="Aldrich"/>
              <a:buNone/>
              <a:defRPr sz="70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pPr algn="l"/>
            <a:r>
              <a:rPr lang="en-US" sz="5000" dirty="0" err="1">
                <a:solidFill>
                  <a:schemeClr val="accent2"/>
                </a:solidFill>
              </a:rPr>
              <a:t>WiFi</a:t>
            </a:r>
            <a:r>
              <a:rPr lang="en-US" sz="5000" dirty="0">
                <a:solidFill>
                  <a:schemeClr val="accent2"/>
                </a:solidFill>
              </a:rPr>
              <a:t> coverage</a:t>
            </a:r>
          </a:p>
        </p:txBody>
      </p:sp>
      <p:sp>
        <p:nvSpPr>
          <p:cNvPr id="7" name="Google Shape;4216;p25">
            <a:extLst>
              <a:ext uri="{FF2B5EF4-FFF2-40B4-BE49-F238E27FC236}">
                <a16:creationId xmlns:a16="http://schemas.microsoft.com/office/drawing/2014/main" id="{5BAB9F1E-1D37-4902-BB59-8AE3047A1399}"/>
              </a:ext>
            </a:extLst>
          </p:cNvPr>
          <p:cNvSpPr txBox="1">
            <a:spLocks noGrp="1"/>
          </p:cNvSpPr>
          <p:nvPr>
            <p:ph type="body" idx="1"/>
          </p:nvPr>
        </p:nvSpPr>
        <p:spPr>
          <a:xfrm>
            <a:off x="2351443" y="1235412"/>
            <a:ext cx="7489114" cy="5029200"/>
          </a:xfrm>
          <a:prstGeom prst="rect">
            <a:avLst/>
          </a:prstGeom>
        </p:spPr>
        <p:txBody>
          <a:bodyPr spcFirstLastPara="1" wrap="square" lIns="121900" tIns="121900" rIns="121900" bIns="121900" anchor="t" anchorCtr="0">
            <a:noAutofit/>
          </a:bodyPr>
          <a:lstStyle/>
          <a:p>
            <a:pPr marL="342900" lvl="0" indent="-342900" algn="just" rtl="0">
              <a:spcBef>
                <a:spcPts val="0"/>
              </a:spcBef>
              <a:spcAft>
                <a:spcPts val="0"/>
              </a:spcAft>
              <a:buFont typeface="Wingdings" panose="05000000000000000000" pitchFamily="2" charset="2"/>
              <a:buChar char="q"/>
            </a:pPr>
            <a:r>
              <a:rPr lang="en-US" sz="2000" dirty="0"/>
              <a:t>Design for branches is similar to headquarters.</a:t>
            </a:r>
          </a:p>
          <a:p>
            <a:pPr marL="342900" lvl="0" indent="-342900" algn="just" rtl="0">
              <a:spcBef>
                <a:spcPts val="0"/>
              </a:spcBef>
              <a:spcAft>
                <a:spcPts val="0"/>
              </a:spcAft>
              <a:buFont typeface="Wingdings" panose="05000000000000000000" pitchFamily="2" charset="2"/>
              <a:buChar char="q"/>
            </a:pPr>
            <a:r>
              <a:rPr lang="en-US" sz="2000" dirty="0"/>
              <a:t>The network is designed for floor 1 and 2 of the headquarters and floor 1 of the branch where customers mainly use </a:t>
            </a:r>
            <a:r>
              <a:rPr lang="en-US" sz="2000" dirty="0" err="1"/>
              <a:t>WiFi</a:t>
            </a:r>
            <a:r>
              <a:rPr lang="en-US" sz="2000" dirty="0"/>
              <a:t>.</a:t>
            </a:r>
          </a:p>
          <a:p>
            <a:pPr marL="342900" lvl="0" indent="-342900" algn="just" rtl="0">
              <a:spcBef>
                <a:spcPts val="0"/>
              </a:spcBef>
              <a:spcAft>
                <a:spcPts val="0"/>
              </a:spcAft>
              <a:buFont typeface="Wingdings" panose="05000000000000000000" pitchFamily="2" charset="2"/>
              <a:buChar char="q"/>
            </a:pPr>
            <a:r>
              <a:rPr lang="en-US" sz="2000" dirty="0"/>
              <a:t>The wireless routers are directly connected to the gateway router so that it can act as the DHCP and provide the IP for wireless devices (smartphones, laptops).</a:t>
            </a:r>
          </a:p>
          <a:p>
            <a:pPr marL="342900" lvl="0" indent="-342900" algn="just" rtl="0">
              <a:spcBef>
                <a:spcPts val="0"/>
              </a:spcBef>
              <a:spcAft>
                <a:spcPts val="0"/>
              </a:spcAft>
              <a:buFont typeface="Wingdings" panose="05000000000000000000" pitchFamily="2" charset="2"/>
              <a:buChar char="q"/>
            </a:pPr>
            <a:r>
              <a:rPr lang="en-US" sz="2000" dirty="0"/>
              <a:t>Standard channel: 2.4 GHz.</a:t>
            </a:r>
          </a:p>
          <a:p>
            <a:pPr marL="342900" lvl="0" indent="-342900" algn="just" rtl="0">
              <a:spcBef>
                <a:spcPts val="0"/>
              </a:spcBef>
              <a:spcAft>
                <a:spcPts val="0"/>
              </a:spcAft>
              <a:buFont typeface="Wingdings" panose="05000000000000000000" pitchFamily="2" charset="2"/>
              <a:buChar char="q"/>
            </a:pPr>
            <a:r>
              <a:rPr lang="en-US" sz="2000" dirty="0"/>
              <a:t>WPA2-PSK with AES for the authentication method.</a:t>
            </a:r>
          </a:p>
          <a:p>
            <a:pPr marL="342900" lvl="0" indent="-342900" algn="just" rtl="0">
              <a:spcBef>
                <a:spcPts val="0"/>
              </a:spcBef>
              <a:spcAft>
                <a:spcPts val="0"/>
              </a:spcAft>
              <a:buFont typeface="Wingdings" panose="05000000000000000000" pitchFamily="2" charset="2"/>
              <a:buChar char="q"/>
            </a:pPr>
            <a:r>
              <a:rPr lang="en-US" sz="2000" dirty="0"/>
              <a:t>All devices that connect to </a:t>
            </a:r>
            <a:r>
              <a:rPr lang="en-US" sz="2000" dirty="0" err="1"/>
              <a:t>WiFi</a:t>
            </a:r>
            <a:r>
              <a:rPr lang="en-US" sz="2000" dirty="0"/>
              <a:t> networks cannot access the internal network.</a:t>
            </a:r>
            <a:endParaRPr sz="2000" dirty="0"/>
          </a:p>
        </p:txBody>
      </p:sp>
    </p:spTree>
    <p:extLst>
      <p:ext uri="{BB962C8B-B14F-4D97-AF65-F5344CB8AC3E}">
        <p14:creationId xmlns:p14="http://schemas.microsoft.com/office/powerpoint/2010/main" val="1974031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4"/>
        <p:cNvGrpSpPr/>
        <p:nvPr/>
      </p:nvGrpSpPr>
      <p:grpSpPr>
        <a:xfrm>
          <a:off x="0" y="0"/>
          <a:ext cx="0" cy="0"/>
          <a:chOff x="0" y="0"/>
          <a:chExt cx="0" cy="0"/>
        </a:xfrm>
      </p:grpSpPr>
      <p:sp>
        <p:nvSpPr>
          <p:cNvPr id="5" name="Google Shape;4252;p29">
            <a:extLst>
              <a:ext uri="{FF2B5EF4-FFF2-40B4-BE49-F238E27FC236}">
                <a16:creationId xmlns:a16="http://schemas.microsoft.com/office/drawing/2014/main" id="{B22BC7C6-2065-4E7D-82FA-4B74BFA213C1}"/>
              </a:ext>
            </a:extLst>
          </p:cNvPr>
          <p:cNvSpPr txBox="1">
            <a:spLocks/>
          </p:cNvSpPr>
          <p:nvPr/>
        </p:nvSpPr>
        <p:spPr>
          <a:xfrm>
            <a:off x="1325400" y="219049"/>
            <a:ext cx="9627300"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7000"/>
              <a:buFont typeface="Aldrich"/>
              <a:buNone/>
              <a:defRPr sz="70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pPr algn="l"/>
            <a:r>
              <a:rPr lang="en-US" sz="5000" dirty="0">
                <a:solidFill>
                  <a:schemeClr val="accent2"/>
                </a:solidFill>
              </a:rPr>
              <a:t>Security</a:t>
            </a:r>
          </a:p>
        </p:txBody>
      </p:sp>
      <p:pic>
        <p:nvPicPr>
          <p:cNvPr id="6" name="Picture 5">
            <a:extLst>
              <a:ext uri="{FF2B5EF4-FFF2-40B4-BE49-F238E27FC236}">
                <a16:creationId xmlns:a16="http://schemas.microsoft.com/office/drawing/2014/main" id="{4AC4DB4F-9C06-4A9F-9225-05848D000659}"/>
              </a:ext>
            </a:extLst>
          </p:cNvPr>
          <p:cNvPicPr>
            <a:picLocks noChangeAspect="1"/>
          </p:cNvPicPr>
          <p:nvPr/>
        </p:nvPicPr>
        <p:blipFill>
          <a:blip r:embed="rId3"/>
          <a:stretch>
            <a:fillRect/>
          </a:stretch>
        </p:blipFill>
        <p:spPr>
          <a:xfrm>
            <a:off x="3409139" y="1583065"/>
            <a:ext cx="5373721" cy="369186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Google Shape;4252;p29">
            <a:extLst>
              <a:ext uri="{FF2B5EF4-FFF2-40B4-BE49-F238E27FC236}">
                <a16:creationId xmlns:a16="http://schemas.microsoft.com/office/drawing/2014/main" id="{764C3736-FE91-45C3-A266-D96ED528B54B}"/>
              </a:ext>
            </a:extLst>
          </p:cNvPr>
          <p:cNvSpPr txBox="1">
            <a:spLocks/>
          </p:cNvSpPr>
          <p:nvPr/>
        </p:nvSpPr>
        <p:spPr>
          <a:xfrm>
            <a:off x="1282350" y="5493700"/>
            <a:ext cx="9627300"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7000"/>
              <a:buFont typeface="Aldrich"/>
              <a:buNone/>
              <a:defRPr sz="70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7000"/>
              <a:buFont typeface="Abril Fatface"/>
              <a:buNone/>
              <a:defRPr sz="7000" b="0" i="0" u="none" strike="noStrike" cap="none">
                <a:solidFill>
                  <a:schemeClr val="dk1"/>
                </a:solidFill>
                <a:latin typeface="Abril Fatface"/>
                <a:ea typeface="Abril Fatface"/>
                <a:cs typeface="Abril Fatface"/>
                <a:sym typeface="Abril Fatface"/>
              </a:defRPr>
            </a:lvl9pPr>
          </a:lstStyle>
          <a:p>
            <a:r>
              <a:rPr lang="en-US" sz="2800" dirty="0">
                <a:solidFill>
                  <a:schemeClr val="accent2"/>
                </a:solidFill>
              </a:rPr>
              <a:t>Demilitarized Zone</a:t>
            </a:r>
          </a:p>
        </p:txBody>
      </p:sp>
    </p:spTree>
    <p:extLst>
      <p:ext uri="{BB962C8B-B14F-4D97-AF65-F5344CB8AC3E}">
        <p14:creationId xmlns:p14="http://schemas.microsoft.com/office/powerpoint/2010/main" val="3232453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8"/>
        <p:cNvGrpSpPr/>
        <p:nvPr/>
      </p:nvGrpSpPr>
      <p:grpSpPr>
        <a:xfrm>
          <a:off x="0" y="0"/>
          <a:ext cx="0" cy="0"/>
          <a:chOff x="0" y="0"/>
          <a:chExt cx="0" cy="0"/>
        </a:xfrm>
      </p:grpSpPr>
      <p:sp>
        <p:nvSpPr>
          <p:cNvPr id="4240" name="Google Shape;4240;p27"/>
          <p:cNvSpPr txBox="1">
            <a:spLocks noGrp="1"/>
          </p:cNvSpPr>
          <p:nvPr>
            <p:ph type="title"/>
          </p:nvPr>
        </p:nvSpPr>
        <p:spPr>
          <a:xfrm>
            <a:off x="4386975" y="3047250"/>
            <a:ext cx="7389300" cy="763500"/>
          </a:xfrm>
          <a:prstGeom prst="rect">
            <a:avLst/>
          </a:prstGeom>
        </p:spPr>
        <p:txBody>
          <a:bodyPr spcFirstLastPara="1" wrap="square" lIns="121900" tIns="121900" rIns="121900" bIns="121900" anchor="t" anchorCtr="0">
            <a:noAutofit/>
          </a:bodyPr>
          <a:lstStyle/>
          <a:p>
            <a:r>
              <a:rPr lang="en" sz="5400" dirty="0"/>
              <a:t>Equipment &amp; diagram</a:t>
            </a:r>
            <a:endParaRPr sz="5400" dirty="0"/>
          </a:p>
        </p:txBody>
      </p:sp>
      <p:sp>
        <p:nvSpPr>
          <p:cNvPr id="4241" name="Google Shape;4241;p27"/>
          <p:cNvSpPr/>
          <p:nvPr/>
        </p:nvSpPr>
        <p:spPr>
          <a:xfrm>
            <a:off x="1520300" y="2041176"/>
            <a:ext cx="2745550" cy="2448350"/>
          </a:xfrm>
          <a:prstGeom prst="rect">
            <a:avLst/>
          </a:prstGeom>
        </p:spPr>
        <p:txBody>
          <a:bodyPr>
            <a:prstTxWarp prst="textPlain">
              <a:avLst/>
            </a:prstTxWarp>
          </a:bodyPr>
          <a:lstStyle/>
          <a:p>
            <a:pPr lvl="0" algn="ctr"/>
            <a:r>
              <a:rPr lang="en-US" b="1" i="0" dirty="0">
                <a:ln>
                  <a:noFill/>
                </a:ln>
                <a:solidFill>
                  <a:schemeClr val="accent2"/>
                </a:solidFill>
                <a:latin typeface="Mystery Quest"/>
              </a:rPr>
              <a:t>0</a:t>
            </a:r>
            <a:r>
              <a:rPr lang="en-US" b="1" dirty="0">
                <a:solidFill>
                  <a:schemeClr val="accent2"/>
                </a:solidFill>
                <a:latin typeface="Mystery Quest"/>
              </a:rPr>
              <a:t>3</a:t>
            </a:r>
            <a:endParaRPr b="1" i="0" dirty="0">
              <a:ln>
                <a:noFill/>
              </a:ln>
              <a:solidFill>
                <a:schemeClr val="accent2"/>
              </a:solidFill>
              <a:latin typeface="Mystery Quest"/>
            </a:endParaRPr>
          </a:p>
        </p:txBody>
      </p:sp>
    </p:spTree>
    <p:extLst>
      <p:ext uri="{BB962C8B-B14F-4D97-AF65-F5344CB8AC3E}">
        <p14:creationId xmlns:p14="http://schemas.microsoft.com/office/powerpoint/2010/main" val="729274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Recommended equipment </a:t>
            </a:r>
            <a:endParaRPr dirty="0"/>
          </a:p>
        </p:txBody>
      </p:sp>
      <p:sp>
        <p:nvSpPr>
          <p:cNvPr id="4297" name="Google Shape;4297;p34"/>
          <p:cNvSpPr txBox="1">
            <a:spLocks noGrp="1"/>
          </p:cNvSpPr>
          <p:nvPr>
            <p:ph type="subTitle" idx="1"/>
          </p:nvPr>
        </p:nvSpPr>
        <p:spPr>
          <a:xfrm>
            <a:off x="720400" y="1661675"/>
            <a:ext cx="2905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Router 2911</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000" dirty="0"/>
              <a:t>Quantity: 3</a:t>
            </a:r>
          </a:p>
          <a:p>
            <a:pPr marL="342900" lvl="0" indent="-342900" algn="l" rtl="0">
              <a:spcBef>
                <a:spcPts val="0"/>
              </a:spcBef>
              <a:spcAft>
                <a:spcPts val="0"/>
              </a:spcAft>
              <a:buFont typeface="Wingdings" panose="05000000000000000000" pitchFamily="2" charset="2"/>
              <a:buChar char="q"/>
            </a:pPr>
            <a:r>
              <a:rPr lang="en-US" sz="2000" dirty="0"/>
              <a:t>Specification: 3 Gigabit Ethernet Port, 2 Serial Port</a:t>
            </a:r>
          </a:p>
          <a:p>
            <a:pPr marL="342900" lvl="0" indent="-342900" algn="l" rtl="0">
              <a:spcBef>
                <a:spcPts val="0"/>
              </a:spcBef>
              <a:spcAft>
                <a:spcPts val="0"/>
              </a:spcAft>
              <a:buFont typeface="Wingdings" panose="05000000000000000000" pitchFamily="2" charset="2"/>
              <a:buChar char="q"/>
            </a:pPr>
            <a:r>
              <a:rPr lang="en-US" sz="2000" dirty="0"/>
              <a:t>Ethernet connects the switches and routers in the same area</a:t>
            </a:r>
          </a:p>
          <a:p>
            <a:pPr marL="342900" lvl="0" indent="-342900" algn="l" rtl="0">
              <a:spcBef>
                <a:spcPts val="0"/>
              </a:spcBef>
              <a:spcAft>
                <a:spcPts val="0"/>
              </a:spcAft>
              <a:buFont typeface="Wingdings" panose="05000000000000000000" pitchFamily="2" charset="2"/>
              <a:buChar char="q"/>
            </a:pPr>
            <a:r>
              <a:rPr lang="en-US" sz="2000" dirty="0"/>
              <a:t>Serial connects to devices in other areas</a:t>
            </a:r>
            <a:endParaRPr sz="2000" dirty="0"/>
          </a:p>
        </p:txBody>
      </p:sp>
      <p:pic>
        <p:nvPicPr>
          <p:cNvPr id="23" name="Picture 22">
            <a:extLst>
              <a:ext uri="{FF2B5EF4-FFF2-40B4-BE49-F238E27FC236}">
                <a16:creationId xmlns:a16="http://schemas.microsoft.com/office/drawing/2014/main" id="{9DF3D245-FEE7-4025-BF6D-5C58CF101325}"/>
              </a:ext>
            </a:extLst>
          </p:cNvPr>
          <p:cNvPicPr>
            <a:picLocks noChangeAspect="1"/>
          </p:cNvPicPr>
          <p:nvPr/>
        </p:nvPicPr>
        <p:blipFill>
          <a:blip r:embed="rId3"/>
          <a:stretch>
            <a:fillRect/>
          </a:stretch>
        </p:blipFill>
        <p:spPr>
          <a:xfrm>
            <a:off x="6522257" y="2388151"/>
            <a:ext cx="4949343" cy="20816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12"/>
        <p:cNvGrpSpPr/>
        <p:nvPr/>
      </p:nvGrpSpPr>
      <p:grpSpPr>
        <a:xfrm>
          <a:off x="0" y="0"/>
          <a:ext cx="0" cy="0"/>
          <a:chOff x="0" y="0"/>
          <a:chExt cx="0" cy="0"/>
        </a:xfrm>
      </p:grpSpPr>
      <p:sp>
        <p:nvSpPr>
          <p:cNvPr id="4313" name="Google Shape;4313;p35"/>
          <p:cNvSpPr txBox="1">
            <a:spLocks noGrp="1"/>
          </p:cNvSpPr>
          <p:nvPr>
            <p:ph type="title"/>
          </p:nvPr>
        </p:nvSpPr>
        <p:spPr>
          <a:xfrm>
            <a:off x="1189050" y="8981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dirty="0"/>
              <a:t>Our team!</a:t>
            </a:r>
            <a:endParaRPr dirty="0"/>
          </a:p>
        </p:txBody>
      </p:sp>
      <p:sp>
        <p:nvSpPr>
          <p:cNvPr id="4314" name="Google Shape;4314;p35"/>
          <p:cNvSpPr txBox="1">
            <a:spLocks noGrp="1"/>
          </p:cNvSpPr>
          <p:nvPr>
            <p:ph type="subTitle" idx="1"/>
          </p:nvPr>
        </p:nvSpPr>
        <p:spPr>
          <a:xfrm>
            <a:off x="1431125" y="4084434"/>
            <a:ext cx="2521500" cy="606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p>
            <a:pPr marL="0" lvl="0" indent="0" algn="ctr" rtl="0">
              <a:spcBef>
                <a:spcPts val="0"/>
              </a:spcBef>
              <a:spcAft>
                <a:spcPts val="2100"/>
              </a:spcAft>
              <a:buNone/>
            </a:pPr>
            <a:r>
              <a:rPr lang="en" sz="2600" b="0" dirty="0">
                <a:solidFill>
                  <a:schemeClr val="accent2"/>
                </a:solidFill>
                <a:latin typeface="Mystery Quest"/>
                <a:ea typeface="Mystery Quest"/>
                <a:cs typeface="Mystery Quest"/>
                <a:sym typeface="Mystery Quest"/>
              </a:rPr>
              <a:t>Phu Nghia</a:t>
            </a:r>
            <a:endParaRPr sz="2600" b="0" dirty="0">
              <a:solidFill>
                <a:schemeClr val="accent2"/>
              </a:solidFill>
              <a:latin typeface="Mystery Quest"/>
              <a:ea typeface="Mystery Quest"/>
              <a:cs typeface="Mystery Quest"/>
              <a:sym typeface="Mystery Quest"/>
            </a:endParaRPr>
          </a:p>
        </p:txBody>
      </p:sp>
      <p:sp>
        <p:nvSpPr>
          <p:cNvPr id="4315" name="Google Shape;4315;p35"/>
          <p:cNvSpPr txBox="1">
            <a:spLocks noGrp="1"/>
          </p:cNvSpPr>
          <p:nvPr>
            <p:ph type="subTitle" idx="3"/>
          </p:nvPr>
        </p:nvSpPr>
        <p:spPr>
          <a:xfrm>
            <a:off x="4773401" y="4084434"/>
            <a:ext cx="2521500" cy="606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p>
            <a:pPr marL="0" lvl="0" indent="0" algn="ctr" rtl="0">
              <a:spcBef>
                <a:spcPts val="0"/>
              </a:spcBef>
              <a:spcAft>
                <a:spcPts val="2100"/>
              </a:spcAft>
              <a:buNone/>
            </a:pPr>
            <a:r>
              <a:rPr lang="en" sz="2600" b="0" dirty="0">
                <a:solidFill>
                  <a:schemeClr val="accent2"/>
                </a:solidFill>
                <a:latin typeface="Mystery Quest"/>
                <a:ea typeface="Mystery Quest"/>
                <a:cs typeface="Mystery Quest"/>
                <a:sym typeface="Mystery Quest"/>
              </a:rPr>
              <a:t>Hai Dang</a:t>
            </a:r>
            <a:endParaRPr sz="2600" b="0" dirty="0">
              <a:solidFill>
                <a:schemeClr val="accent2"/>
              </a:solidFill>
              <a:latin typeface="Mystery Quest"/>
              <a:ea typeface="Mystery Quest"/>
              <a:cs typeface="Mystery Quest"/>
              <a:sym typeface="Mystery Quest"/>
            </a:endParaRPr>
          </a:p>
        </p:txBody>
      </p:sp>
      <p:sp>
        <p:nvSpPr>
          <p:cNvPr id="4316" name="Google Shape;4316;p35"/>
          <p:cNvSpPr txBox="1">
            <a:spLocks noGrp="1"/>
          </p:cNvSpPr>
          <p:nvPr>
            <p:ph type="subTitle" idx="4"/>
          </p:nvPr>
        </p:nvSpPr>
        <p:spPr>
          <a:xfrm>
            <a:off x="8115677" y="4084434"/>
            <a:ext cx="2521200" cy="606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p>
            <a:pPr marL="0" lvl="0" indent="0" algn="ctr" rtl="0">
              <a:spcBef>
                <a:spcPts val="0"/>
              </a:spcBef>
              <a:spcAft>
                <a:spcPts val="2100"/>
              </a:spcAft>
              <a:buNone/>
            </a:pPr>
            <a:r>
              <a:rPr lang="en" sz="2600" b="0" dirty="0">
                <a:solidFill>
                  <a:schemeClr val="accent2"/>
                </a:solidFill>
                <a:latin typeface="Mystery Quest"/>
                <a:ea typeface="Mystery Quest"/>
                <a:cs typeface="Mystery Quest"/>
                <a:sym typeface="Mystery Quest"/>
              </a:rPr>
              <a:t>Hoang Minh</a:t>
            </a:r>
            <a:endParaRPr sz="2600" b="0" dirty="0">
              <a:solidFill>
                <a:schemeClr val="accent2"/>
              </a:solidFill>
              <a:latin typeface="Mystery Quest"/>
              <a:ea typeface="Mystery Quest"/>
              <a:cs typeface="Mystery Quest"/>
              <a:sym typeface="Mystery Quest"/>
            </a:endParaRPr>
          </a:p>
        </p:txBody>
      </p:sp>
      <p:sp>
        <p:nvSpPr>
          <p:cNvPr id="4317" name="Google Shape;4317;p35"/>
          <p:cNvSpPr txBox="1">
            <a:spLocks noGrp="1"/>
          </p:cNvSpPr>
          <p:nvPr>
            <p:ph type="body" idx="2"/>
          </p:nvPr>
        </p:nvSpPr>
        <p:spPr>
          <a:xfrm>
            <a:off x="1431125" y="4598592"/>
            <a:ext cx="25215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500" dirty="0"/>
              <a:t>1952355</a:t>
            </a:r>
            <a:endParaRPr sz="1500" dirty="0"/>
          </a:p>
        </p:txBody>
      </p:sp>
      <p:sp>
        <p:nvSpPr>
          <p:cNvPr id="4318" name="Google Shape;4318;p35"/>
          <p:cNvSpPr txBox="1">
            <a:spLocks noGrp="1"/>
          </p:cNvSpPr>
          <p:nvPr>
            <p:ph type="body" idx="5"/>
          </p:nvPr>
        </p:nvSpPr>
        <p:spPr>
          <a:xfrm>
            <a:off x="4773314" y="4587163"/>
            <a:ext cx="2521500" cy="9234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500" dirty="0"/>
              <a:t>1952652</a:t>
            </a:r>
            <a:endParaRPr sz="1500" dirty="0"/>
          </a:p>
        </p:txBody>
      </p:sp>
      <p:sp>
        <p:nvSpPr>
          <p:cNvPr id="4319" name="Google Shape;4319;p35"/>
          <p:cNvSpPr txBox="1">
            <a:spLocks noGrp="1"/>
          </p:cNvSpPr>
          <p:nvPr>
            <p:ph type="body" idx="6"/>
          </p:nvPr>
        </p:nvSpPr>
        <p:spPr>
          <a:xfrm>
            <a:off x="8115502" y="4573934"/>
            <a:ext cx="2521500" cy="9234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500" dirty="0"/>
              <a:t>1952845</a:t>
            </a:r>
            <a:endParaRPr sz="1500" dirty="0"/>
          </a:p>
        </p:txBody>
      </p:sp>
      <p:sp>
        <p:nvSpPr>
          <p:cNvPr id="4320" name="Google Shape;4320;p35"/>
          <p:cNvSpPr/>
          <p:nvPr/>
        </p:nvSpPr>
        <p:spPr>
          <a:xfrm>
            <a:off x="2027242" y="2554397"/>
            <a:ext cx="1393200" cy="139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35"/>
          <p:cNvSpPr/>
          <p:nvPr/>
        </p:nvSpPr>
        <p:spPr>
          <a:xfrm>
            <a:off x="5323717" y="2583126"/>
            <a:ext cx="1393200" cy="1393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35"/>
          <p:cNvSpPr/>
          <p:nvPr/>
        </p:nvSpPr>
        <p:spPr>
          <a:xfrm>
            <a:off x="8694742" y="2583143"/>
            <a:ext cx="1393200" cy="139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8;p58">
            <a:extLst>
              <a:ext uri="{FF2B5EF4-FFF2-40B4-BE49-F238E27FC236}">
                <a16:creationId xmlns:a16="http://schemas.microsoft.com/office/drawing/2014/main" id="{DE3D0BBF-D346-4E22-AE73-BE1B4A56A6A3}"/>
              </a:ext>
            </a:extLst>
          </p:cNvPr>
          <p:cNvSpPr/>
          <p:nvPr/>
        </p:nvSpPr>
        <p:spPr>
          <a:xfrm>
            <a:off x="5216173" y="2527735"/>
            <a:ext cx="1419862" cy="1419862"/>
          </a:xfrm>
          <a:prstGeom prst="ellipse">
            <a:avLst/>
          </a:prstGeom>
          <a:solidFill>
            <a:schemeClr val="accent1">
              <a:lumMod val="10000"/>
            </a:schemeClr>
          </a:solidFill>
          <a:ln w="38100" cap="flat" cmpd="sng">
            <a:solidFill>
              <a:schemeClr val="lt1"/>
            </a:solidFill>
            <a:prstDash val="solid"/>
            <a:round/>
            <a:headEnd type="none" w="sm" len="sm"/>
            <a:tailEnd type="none" w="sm" len="sm"/>
          </a:ln>
          <a:effectLst>
            <a:outerShdw dist="66675" dir="1800000" algn="bl" rotWithShape="0">
              <a:schemeClr val="lt2"/>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endParaRPr>
          </a:p>
        </p:txBody>
      </p:sp>
      <p:grpSp>
        <p:nvGrpSpPr>
          <p:cNvPr id="41" name="Google Shape;12913;p88">
            <a:extLst>
              <a:ext uri="{FF2B5EF4-FFF2-40B4-BE49-F238E27FC236}">
                <a16:creationId xmlns:a16="http://schemas.microsoft.com/office/drawing/2014/main" id="{130BCD4C-6F90-4438-9F91-9B0356EB9414}"/>
              </a:ext>
            </a:extLst>
          </p:cNvPr>
          <p:cNvGrpSpPr/>
          <p:nvPr/>
        </p:nvGrpSpPr>
        <p:grpSpPr>
          <a:xfrm>
            <a:off x="5615208" y="2810305"/>
            <a:ext cx="621792" cy="822960"/>
            <a:chOff x="5359341" y="2419159"/>
            <a:chExt cx="262819" cy="354859"/>
          </a:xfrm>
        </p:grpSpPr>
        <p:sp>
          <p:nvSpPr>
            <p:cNvPr id="42" name="Google Shape;12914;p88">
              <a:extLst>
                <a:ext uri="{FF2B5EF4-FFF2-40B4-BE49-F238E27FC236}">
                  <a16:creationId xmlns:a16="http://schemas.microsoft.com/office/drawing/2014/main" id="{EAD11CD9-87D9-44D7-B1B2-DF9E96E732C2}"/>
                </a:ext>
              </a:extLst>
            </p:cNvPr>
            <p:cNvSpPr/>
            <p:nvPr/>
          </p:nvSpPr>
          <p:spPr>
            <a:xfrm>
              <a:off x="5359341" y="2636364"/>
              <a:ext cx="262819" cy="137655"/>
            </a:xfrm>
            <a:custGeom>
              <a:avLst/>
              <a:gdLst/>
              <a:ahLst/>
              <a:cxnLst/>
              <a:rect l="l" t="t" r="r" b="b"/>
              <a:pathLst>
                <a:path w="10037" h="5257" extrusionOk="0">
                  <a:moveTo>
                    <a:pt x="4360" y="0"/>
                  </a:moveTo>
                  <a:lnTo>
                    <a:pt x="1021" y="1174"/>
                  </a:lnTo>
                  <a:cubicBezTo>
                    <a:pt x="410" y="1393"/>
                    <a:pt x="0" y="1966"/>
                    <a:pt x="0" y="2614"/>
                  </a:cubicBezTo>
                  <a:lnTo>
                    <a:pt x="0" y="4599"/>
                  </a:lnTo>
                  <a:cubicBezTo>
                    <a:pt x="0" y="4961"/>
                    <a:pt x="296" y="5257"/>
                    <a:pt x="659" y="5257"/>
                  </a:cubicBezTo>
                  <a:lnTo>
                    <a:pt x="9378" y="5257"/>
                  </a:lnTo>
                  <a:cubicBezTo>
                    <a:pt x="9741" y="5257"/>
                    <a:pt x="10036" y="4961"/>
                    <a:pt x="10036" y="4599"/>
                  </a:cubicBezTo>
                  <a:lnTo>
                    <a:pt x="10036" y="2614"/>
                  </a:lnTo>
                  <a:cubicBezTo>
                    <a:pt x="10036" y="1966"/>
                    <a:pt x="9626" y="1393"/>
                    <a:pt x="9016" y="1174"/>
                  </a:cubicBezTo>
                  <a:lnTo>
                    <a:pt x="5677" y="0"/>
                  </a:ln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915;p88">
              <a:extLst>
                <a:ext uri="{FF2B5EF4-FFF2-40B4-BE49-F238E27FC236}">
                  <a16:creationId xmlns:a16="http://schemas.microsoft.com/office/drawing/2014/main" id="{4EEDA5B8-88A8-402D-8F6E-F7AF044482D9}"/>
                </a:ext>
              </a:extLst>
            </p:cNvPr>
            <p:cNvSpPr/>
            <p:nvPr/>
          </p:nvSpPr>
          <p:spPr>
            <a:xfrm>
              <a:off x="5400556" y="2636364"/>
              <a:ext cx="180388" cy="102698"/>
            </a:xfrm>
            <a:custGeom>
              <a:avLst/>
              <a:gdLst/>
              <a:ahLst/>
              <a:cxnLst/>
              <a:rect l="l" t="t" r="r" b="b"/>
              <a:pathLst>
                <a:path w="6889" h="3922" extrusionOk="0">
                  <a:moveTo>
                    <a:pt x="2786" y="0"/>
                  </a:moveTo>
                  <a:lnTo>
                    <a:pt x="0" y="983"/>
                  </a:lnTo>
                  <a:cubicBezTo>
                    <a:pt x="267" y="2672"/>
                    <a:pt x="1727" y="3921"/>
                    <a:pt x="3444" y="3921"/>
                  </a:cubicBezTo>
                  <a:cubicBezTo>
                    <a:pt x="5152" y="3921"/>
                    <a:pt x="6612" y="2672"/>
                    <a:pt x="6879" y="983"/>
                  </a:cubicBezTo>
                  <a:lnTo>
                    <a:pt x="6888" y="983"/>
                  </a:lnTo>
                  <a:lnTo>
                    <a:pt x="4103" y="0"/>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916;p88">
              <a:extLst>
                <a:ext uri="{FF2B5EF4-FFF2-40B4-BE49-F238E27FC236}">
                  <a16:creationId xmlns:a16="http://schemas.microsoft.com/office/drawing/2014/main" id="{B3AD0E55-A4A5-412B-AE8B-1339762956D3}"/>
                </a:ext>
              </a:extLst>
            </p:cNvPr>
            <p:cNvSpPr/>
            <p:nvPr/>
          </p:nvSpPr>
          <p:spPr>
            <a:xfrm>
              <a:off x="5359341" y="2636364"/>
              <a:ext cx="131423" cy="137655"/>
            </a:xfrm>
            <a:custGeom>
              <a:avLst/>
              <a:gdLst/>
              <a:ahLst/>
              <a:cxnLst/>
              <a:rect l="l" t="t" r="r" b="b"/>
              <a:pathLst>
                <a:path w="5019" h="5257" extrusionOk="0">
                  <a:moveTo>
                    <a:pt x="4360" y="0"/>
                  </a:moveTo>
                  <a:lnTo>
                    <a:pt x="1021" y="1174"/>
                  </a:lnTo>
                  <a:cubicBezTo>
                    <a:pt x="410" y="1393"/>
                    <a:pt x="0" y="1966"/>
                    <a:pt x="0" y="2614"/>
                  </a:cubicBezTo>
                  <a:lnTo>
                    <a:pt x="0" y="4599"/>
                  </a:lnTo>
                  <a:cubicBezTo>
                    <a:pt x="0" y="4961"/>
                    <a:pt x="296" y="5257"/>
                    <a:pt x="659" y="5257"/>
                  </a:cubicBezTo>
                  <a:lnTo>
                    <a:pt x="5018" y="5257"/>
                  </a:lnTo>
                  <a:lnTo>
                    <a:pt x="5018"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17;p88">
              <a:extLst>
                <a:ext uri="{FF2B5EF4-FFF2-40B4-BE49-F238E27FC236}">
                  <a16:creationId xmlns:a16="http://schemas.microsoft.com/office/drawing/2014/main" id="{E8927EE1-74C7-4C1B-BF22-230A2E40C6F3}"/>
                </a:ext>
              </a:extLst>
            </p:cNvPr>
            <p:cNvSpPr/>
            <p:nvPr/>
          </p:nvSpPr>
          <p:spPr>
            <a:xfrm>
              <a:off x="5400556" y="2636364"/>
              <a:ext cx="90207" cy="102698"/>
            </a:xfrm>
            <a:custGeom>
              <a:avLst/>
              <a:gdLst/>
              <a:ahLst/>
              <a:cxnLst/>
              <a:rect l="l" t="t" r="r" b="b"/>
              <a:pathLst>
                <a:path w="3445" h="3922" extrusionOk="0">
                  <a:moveTo>
                    <a:pt x="2786" y="0"/>
                  </a:moveTo>
                  <a:lnTo>
                    <a:pt x="0" y="983"/>
                  </a:lnTo>
                  <a:cubicBezTo>
                    <a:pt x="257" y="2675"/>
                    <a:pt x="1706" y="3921"/>
                    <a:pt x="3425" y="3921"/>
                  </a:cubicBezTo>
                  <a:cubicBezTo>
                    <a:pt x="3431" y="3921"/>
                    <a:pt x="3438" y="3921"/>
                    <a:pt x="3444" y="3921"/>
                  </a:cubicBezTo>
                  <a:lnTo>
                    <a:pt x="3444"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918;p88">
              <a:extLst>
                <a:ext uri="{FF2B5EF4-FFF2-40B4-BE49-F238E27FC236}">
                  <a16:creationId xmlns:a16="http://schemas.microsoft.com/office/drawing/2014/main" id="{AFFA356A-DBEB-4133-B467-718A51EA21C6}"/>
                </a:ext>
              </a:extLst>
            </p:cNvPr>
            <p:cNvSpPr/>
            <p:nvPr/>
          </p:nvSpPr>
          <p:spPr>
            <a:xfrm>
              <a:off x="5411056" y="2636364"/>
              <a:ext cx="159388" cy="91464"/>
            </a:xfrm>
            <a:custGeom>
              <a:avLst/>
              <a:gdLst/>
              <a:ahLst/>
              <a:cxnLst/>
              <a:rect l="l" t="t" r="r" b="b"/>
              <a:pathLst>
                <a:path w="6087" h="3493" extrusionOk="0">
                  <a:moveTo>
                    <a:pt x="3043" y="0"/>
                  </a:moveTo>
                  <a:cubicBezTo>
                    <a:pt x="2065" y="0"/>
                    <a:pt x="1088" y="163"/>
                    <a:pt x="153" y="487"/>
                  </a:cubicBezTo>
                  <a:cubicBezTo>
                    <a:pt x="57" y="516"/>
                    <a:pt x="0" y="611"/>
                    <a:pt x="10" y="706"/>
                  </a:cubicBezTo>
                  <a:cubicBezTo>
                    <a:pt x="143" y="2281"/>
                    <a:pt x="1460" y="3483"/>
                    <a:pt x="3043" y="3492"/>
                  </a:cubicBezTo>
                  <a:cubicBezTo>
                    <a:pt x="4627" y="3492"/>
                    <a:pt x="5943" y="2281"/>
                    <a:pt x="6087" y="706"/>
                  </a:cubicBezTo>
                  <a:cubicBezTo>
                    <a:pt x="6087" y="611"/>
                    <a:pt x="6029" y="516"/>
                    <a:pt x="5934" y="487"/>
                  </a:cubicBezTo>
                  <a:cubicBezTo>
                    <a:pt x="4999" y="163"/>
                    <a:pt x="4021" y="0"/>
                    <a:pt x="3043" y="0"/>
                  </a:cubicBez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919;p88">
              <a:extLst>
                <a:ext uri="{FF2B5EF4-FFF2-40B4-BE49-F238E27FC236}">
                  <a16:creationId xmlns:a16="http://schemas.microsoft.com/office/drawing/2014/main" id="{64DB0DAA-26FF-4170-8F20-B19E4E7BEC32}"/>
                </a:ext>
              </a:extLst>
            </p:cNvPr>
            <p:cNvSpPr/>
            <p:nvPr/>
          </p:nvSpPr>
          <p:spPr>
            <a:xfrm>
              <a:off x="5456513" y="2619134"/>
              <a:ext cx="68709" cy="62975"/>
            </a:xfrm>
            <a:custGeom>
              <a:avLst/>
              <a:gdLst/>
              <a:ahLst/>
              <a:cxnLst/>
              <a:rect l="l" t="t" r="r" b="b"/>
              <a:pathLst>
                <a:path w="2624" h="2405" extrusionOk="0">
                  <a:moveTo>
                    <a:pt x="0" y="0"/>
                  </a:moveTo>
                  <a:lnTo>
                    <a:pt x="0" y="1088"/>
                  </a:lnTo>
                  <a:cubicBezTo>
                    <a:pt x="0" y="1813"/>
                    <a:pt x="582" y="2404"/>
                    <a:pt x="1307" y="2404"/>
                  </a:cubicBezTo>
                  <a:cubicBezTo>
                    <a:pt x="2032" y="2404"/>
                    <a:pt x="2624" y="1813"/>
                    <a:pt x="2624" y="1088"/>
                  </a:cubicBezTo>
                  <a:lnTo>
                    <a:pt x="2624" y="0"/>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920;p88">
              <a:extLst>
                <a:ext uri="{FF2B5EF4-FFF2-40B4-BE49-F238E27FC236}">
                  <a16:creationId xmlns:a16="http://schemas.microsoft.com/office/drawing/2014/main" id="{2A78E12F-27B8-4E34-ADA3-188D1D53CA52}"/>
                </a:ext>
              </a:extLst>
            </p:cNvPr>
            <p:cNvSpPr/>
            <p:nvPr/>
          </p:nvSpPr>
          <p:spPr>
            <a:xfrm>
              <a:off x="5456513" y="2619134"/>
              <a:ext cx="68709" cy="28620"/>
            </a:xfrm>
            <a:custGeom>
              <a:avLst/>
              <a:gdLst/>
              <a:ahLst/>
              <a:cxnLst/>
              <a:rect l="l" t="t" r="r" b="b"/>
              <a:pathLst>
                <a:path w="2624" h="1093" extrusionOk="0">
                  <a:moveTo>
                    <a:pt x="0" y="0"/>
                  </a:moveTo>
                  <a:lnTo>
                    <a:pt x="0" y="821"/>
                  </a:lnTo>
                  <a:cubicBezTo>
                    <a:pt x="415" y="1002"/>
                    <a:pt x="861" y="1093"/>
                    <a:pt x="1308" y="1093"/>
                  </a:cubicBezTo>
                  <a:cubicBezTo>
                    <a:pt x="1756" y="1093"/>
                    <a:pt x="2204" y="1002"/>
                    <a:pt x="2624" y="821"/>
                  </a:cubicBezTo>
                  <a:lnTo>
                    <a:pt x="26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921;p88">
              <a:extLst>
                <a:ext uri="{FF2B5EF4-FFF2-40B4-BE49-F238E27FC236}">
                  <a16:creationId xmlns:a16="http://schemas.microsoft.com/office/drawing/2014/main" id="{FCB0B677-B0C6-4282-9356-B9CA5DB76459}"/>
                </a:ext>
              </a:extLst>
            </p:cNvPr>
            <p:cNvSpPr/>
            <p:nvPr/>
          </p:nvSpPr>
          <p:spPr>
            <a:xfrm>
              <a:off x="5360833" y="2482082"/>
              <a:ext cx="92957" cy="131711"/>
            </a:xfrm>
            <a:custGeom>
              <a:avLst/>
              <a:gdLst/>
              <a:ahLst/>
              <a:cxnLst/>
              <a:rect l="l" t="t" r="r" b="b"/>
              <a:pathLst>
                <a:path w="3550" h="5030" extrusionOk="0">
                  <a:moveTo>
                    <a:pt x="1684" y="0"/>
                  </a:moveTo>
                  <a:cubicBezTo>
                    <a:pt x="1160" y="0"/>
                    <a:pt x="709" y="489"/>
                    <a:pt x="840" y="1065"/>
                  </a:cubicBezTo>
                  <a:cubicBezTo>
                    <a:pt x="869" y="1237"/>
                    <a:pt x="792" y="1409"/>
                    <a:pt x="640" y="1504"/>
                  </a:cubicBezTo>
                  <a:cubicBezTo>
                    <a:pt x="67" y="1886"/>
                    <a:pt x="0" y="2697"/>
                    <a:pt x="497" y="3183"/>
                  </a:cubicBezTo>
                  <a:cubicBezTo>
                    <a:pt x="592" y="3279"/>
                    <a:pt x="630" y="3422"/>
                    <a:pt x="611" y="3555"/>
                  </a:cubicBezTo>
                  <a:cubicBezTo>
                    <a:pt x="510" y="4389"/>
                    <a:pt x="1179" y="5030"/>
                    <a:pt x="1917" y="5030"/>
                  </a:cubicBezTo>
                  <a:cubicBezTo>
                    <a:pt x="2150" y="5030"/>
                    <a:pt x="2390" y="4966"/>
                    <a:pt x="2614" y="4824"/>
                  </a:cubicBezTo>
                  <a:cubicBezTo>
                    <a:pt x="3549" y="4242"/>
                    <a:pt x="3387" y="2830"/>
                    <a:pt x="2338" y="2477"/>
                  </a:cubicBezTo>
                  <a:cubicBezTo>
                    <a:pt x="2338" y="2449"/>
                    <a:pt x="2347" y="2429"/>
                    <a:pt x="2347" y="2401"/>
                  </a:cubicBezTo>
                  <a:cubicBezTo>
                    <a:pt x="2347" y="2124"/>
                    <a:pt x="2242" y="1867"/>
                    <a:pt x="2052" y="1666"/>
                  </a:cubicBezTo>
                  <a:cubicBezTo>
                    <a:pt x="2719" y="1361"/>
                    <a:pt x="2729" y="417"/>
                    <a:pt x="2071" y="92"/>
                  </a:cubicBezTo>
                  <a:cubicBezTo>
                    <a:pt x="1942" y="29"/>
                    <a:pt x="1811" y="0"/>
                    <a:pt x="1684" y="0"/>
                  </a:cubicBez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922;p88">
              <a:extLst>
                <a:ext uri="{FF2B5EF4-FFF2-40B4-BE49-F238E27FC236}">
                  <a16:creationId xmlns:a16="http://schemas.microsoft.com/office/drawing/2014/main" id="{7DE1A519-2ED4-4906-B18F-A2EEA9AEFA23}"/>
                </a:ext>
              </a:extLst>
            </p:cNvPr>
            <p:cNvSpPr/>
            <p:nvPr/>
          </p:nvSpPr>
          <p:spPr>
            <a:xfrm>
              <a:off x="5527946" y="2482082"/>
              <a:ext cx="92957" cy="131711"/>
            </a:xfrm>
            <a:custGeom>
              <a:avLst/>
              <a:gdLst/>
              <a:ahLst/>
              <a:cxnLst/>
              <a:rect l="l" t="t" r="r" b="b"/>
              <a:pathLst>
                <a:path w="3550" h="5030" extrusionOk="0">
                  <a:moveTo>
                    <a:pt x="1857" y="0"/>
                  </a:moveTo>
                  <a:cubicBezTo>
                    <a:pt x="1730" y="0"/>
                    <a:pt x="1598" y="29"/>
                    <a:pt x="1470" y="92"/>
                  </a:cubicBezTo>
                  <a:cubicBezTo>
                    <a:pt x="812" y="417"/>
                    <a:pt x="821" y="1361"/>
                    <a:pt x="1489" y="1666"/>
                  </a:cubicBezTo>
                  <a:cubicBezTo>
                    <a:pt x="1298" y="1867"/>
                    <a:pt x="1193" y="2124"/>
                    <a:pt x="1193" y="2401"/>
                  </a:cubicBezTo>
                  <a:cubicBezTo>
                    <a:pt x="1193" y="2429"/>
                    <a:pt x="1203" y="2449"/>
                    <a:pt x="1203" y="2477"/>
                  </a:cubicBezTo>
                  <a:cubicBezTo>
                    <a:pt x="153" y="2830"/>
                    <a:pt x="1" y="4242"/>
                    <a:pt x="936" y="4824"/>
                  </a:cubicBezTo>
                  <a:cubicBezTo>
                    <a:pt x="1160" y="4966"/>
                    <a:pt x="1399" y="5030"/>
                    <a:pt x="1631" y="5030"/>
                  </a:cubicBezTo>
                  <a:cubicBezTo>
                    <a:pt x="2367" y="5030"/>
                    <a:pt x="3031" y="4389"/>
                    <a:pt x="2929" y="3555"/>
                  </a:cubicBezTo>
                  <a:cubicBezTo>
                    <a:pt x="2910" y="3422"/>
                    <a:pt x="2949" y="3279"/>
                    <a:pt x="3053" y="3183"/>
                  </a:cubicBezTo>
                  <a:cubicBezTo>
                    <a:pt x="3550" y="2697"/>
                    <a:pt x="3473" y="1886"/>
                    <a:pt x="2901" y="1504"/>
                  </a:cubicBezTo>
                  <a:cubicBezTo>
                    <a:pt x="2748" y="1409"/>
                    <a:pt x="2672" y="1237"/>
                    <a:pt x="2701" y="1065"/>
                  </a:cubicBezTo>
                  <a:cubicBezTo>
                    <a:pt x="2831" y="489"/>
                    <a:pt x="2381" y="0"/>
                    <a:pt x="1857" y="0"/>
                  </a:cubicBez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923;p88">
              <a:extLst>
                <a:ext uri="{FF2B5EF4-FFF2-40B4-BE49-F238E27FC236}">
                  <a16:creationId xmlns:a16="http://schemas.microsoft.com/office/drawing/2014/main" id="{4A888DC0-E3BF-48F8-98E7-8C8E84D19E15}"/>
                </a:ext>
              </a:extLst>
            </p:cNvPr>
            <p:cNvSpPr/>
            <p:nvPr/>
          </p:nvSpPr>
          <p:spPr>
            <a:xfrm>
              <a:off x="5394560" y="2442019"/>
              <a:ext cx="192381" cy="194109"/>
            </a:xfrm>
            <a:custGeom>
              <a:avLst/>
              <a:gdLst/>
              <a:ahLst/>
              <a:cxnLst/>
              <a:rect l="l" t="t" r="r" b="b"/>
              <a:pathLst>
                <a:path w="7347" h="7413" extrusionOk="0">
                  <a:moveTo>
                    <a:pt x="3673" y="0"/>
                  </a:moveTo>
                  <a:cubicBezTo>
                    <a:pt x="2109" y="0"/>
                    <a:pt x="840" y="1269"/>
                    <a:pt x="840" y="2843"/>
                  </a:cubicBezTo>
                  <a:lnTo>
                    <a:pt x="840" y="3273"/>
                  </a:lnTo>
                  <a:lnTo>
                    <a:pt x="735" y="3273"/>
                  </a:lnTo>
                  <a:cubicBezTo>
                    <a:pt x="0" y="3273"/>
                    <a:pt x="0" y="4370"/>
                    <a:pt x="735" y="4370"/>
                  </a:cubicBezTo>
                  <a:lnTo>
                    <a:pt x="840" y="4370"/>
                  </a:lnTo>
                  <a:lnTo>
                    <a:pt x="840" y="4580"/>
                  </a:lnTo>
                  <a:cubicBezTo>
                    <a:pt x="840" y="6144"/>
                    <a:pt x="2109" y="7413"/>
                    <a:pt x="3673" y="7413"/>
                  </a:cubicBezTo>
                  <a:cubicBezTo>
                    <a:pt x="5238" y="7413"/>
                    <a:pt x="6507" y="6144"/>
                    <a:pt x="6507" y="4580"/>
                  </a:cubicBezTo>
                  <a:lnTo>
                    <a:pt x="6507" y="4360"/>
                  </a:lnTo>
                  <a:lnTo>
                    <a:pt x="6621" y="4360"/>
                  </a:lnTo>
                  <a:cubicBezTo>
                    <a:pt x="7346" y="4360"/>
                    <a:pt x="7346" y="3273"/>
                    <a:pt x="6621" y="3273"/>
                  </a:cubicBezTo>
                  <a:lnTo>
                    <a:pt x="6507" y="3273"/>
                  </a:lnTo>
                  <a:lnTo>
                    <a:pt x="6507" y="2843"/>
                  </a:lnTo>
                  <a:cubicBezTo>
                    <a:pt x="6507" y="1269"/>
                    <a:pt x="5238" y="0"/>
                    <a:pt x="3673"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924;p88">
              <a:extLst>
                <a:ext uri="{FF2B5EF4-FFF2-40B4-BE49-F238E27FC236}">
                  <a16:creationId xmlns:a16="http://schemas.microsoft.com/office/drawing/2014/main" id="{3D01A8D7-477D-4AF6-93D3-199867E9A3FC}"/>
                </a:ext>
              </a:extLst>
            </p:cNvPr>
            <p:cNvSpPr/>
            <p:nvPr/>
          </p:nvSpPr>
          <p:spPr>
            <a:xfrm>
              <a:off x="5394560" y="2462757"/>
              <a:ext cx="107699" cy="173397"/>
            </a:xfrm>
            <a:custGeom>
              <a:avLst/>
              <a:gdLst/>
              <a:ahLst/>
              <a:cxnLst/>
              <a:rect l="l" t="t" r="r" b="b"/>
              <a:pathLst>
                <a:path w="4113" h="6622" extrusionOk="0">
                  <a:moveTo>
                    <a:pt x="1708" y="0"/>
                  </a:moveTo>
                  <a:cubicBezTo>
                    <a:pt x="1155" y="534"/>
                    <a:pt x="840" y="1279"/>
                    <a:pt x="840" y="2051"/>
                  </a:cubicBezTo>
                  <a:lnTo>
                    <a:pt x="840" y="2481"/>
                  </a:lnTo>
                  <a:lnTo>
                    <a:pt x="725" y="2481"/>
                  </a:lnTo>
                  <a:cubicBezTo>
                    <a:pt x="0" y="2481"/>
                    <a:pt x="0" y="3578"/>
                    <a:pt x="725" y="3578"/>
                  </a:cubicBezTo>
                  <a:lnTo>
                    <a:pt x="840" y="3578"/>
                  </a:lnTo>
                  <a:lnTo>
                    <a:pt x="840" y="3788"/>
                  </a:lnTo>
                  <a:cubicBezTo>
                    <a:pt x="831" y="5374"/>
                    <a:pt x="2114" y="6622"/>
                    <a:pt x="3644" y="6622"/>
                  </a:cubicBezTo>
                  <a:cubicBezTo>
                    <a:pt x="3798" y="6622"/>
                    <a:pt x="3954" y="6609"/>
                    <a:pt x="4112" y="6583"/>
                  </a:cubicBezTo>
                  <a:cubicBezTo>
                    <a:pt x="2729" y="6373"/>
                    <a:pt x="1708" y="5180"/>
                    <a:pt x="1708" y="3788"/>
                  </a:cubicBezTo>
                  <a:lnTo>
                    <a:pt x="1708" y="0"/>
                  </a:ln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925;p88">
              <a:extLst>
                <a:ext uri="{FF2B5EF4-FFF2-40B4-BE49-F238E27FC236}">
                  <a16:creationId xmlns:a16="http://schemas.microsoft.com/office/drawing/2014/main" id="{23FB66C5-C130-43F1-829F-1A3DC227FC7E}"/>
                </a:ext>
              </a:extLst>
            </p:cNvPr>
            <p:cNvSpPr/>
            <p:nvPr/>
          </p:nvSpPr>
          <p:spPr>
            <a:xfrm>
              <a:off x="5450753" y="2528325"/>
              <a:ext cx="11521" cy="17125"/>
            </a:xfrm>
            <a:custGeom>
              <a:avLst/>
              <a:gdLst/>
              <a:ahLst/>
              <a:cxnLst/>
              <a:rect l="l" t="t" r="r" b="b"/>
              <a:pathLst>
                <a:path w="440" h="654" extrusionOk="0">
                  <a:moveTo>
                    <a:pt x="220" y="0"/>
                  </a:moveTo>
                  <a:cubicBezTo>
                    <a:pt x="111" y="0"/>
                    <a:pt x="1" y="72"/>
                    <a:pt x="1" y="215"/>
                  </a:cubicBezTo>
                  <a:lnTo>
                    <a:pt x="1" y="435"/>
                  </a:lnTo>
                  <a:cubicBezTo>
                    <a:pt x="1" y="559"/>
                    <a:pt x="96" y="654"/>
                    <a:pt x="220" y="654"/>
                  </a:cubicBezTo>
                  <a:cubicBezTo>
                    <a:pt x="344" y="654"/>
                    <a:pt x="440" y="559"/>
                    <a:pt x="440" y="435"/>
                  </a:cubicBezTo>
                  <a:lnTo>
                    <a:pt x="440" y="215"/>
                  </a:lnTo>
                  <a:cubicBezTo>
                    <a:pt x="440" y="72"/>
                    <a:pt x="330" y="0"/>
                    <a:pt x="2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926;p88">
              <a:extLst>
                <a:ext uri="{FF2B5EF4-FFF2-40B4-BE49-F238E27FC236}">
                  <a16:creationId xmlns:a16="http://schemas.microsoft.com/office/drawing/2014/main" id="{F650175D-CE77-4063-B347-E22B629AF73D}"/>
                </a:ext>
              </a:extLst>
            </p:cNvPr>
            <p:cNvSpPr/>
            <p:nvPr/>
          </p:nvSpPr>
          <p:spPr>
            <a:xfrm>
              <a:off x="5519200" y="2528325"/>
              <a:ext cx="11521" cy="17125"/>
            </a:xfrm>
            <a:custGeom>
              <a:avLst/>
              <a:gdLst/>
              <a:ahLst/>
              <a:cxnLst/>
              <a:rect l="l" t="t" r="r" b="b"/>
              <a:pathLst>
                <a:path w="440" h="654" extrusionOk="0">
                  <a:moveTo>
                    <a:pt x="220" y="0"/>
                  </a:moveTo>
                  <a:cubicBezTo>
                    <a:pt x="111" y="0"/>
                    <a:pt x="1" y="72"/>
                    <a:pt x="1" y="215"/>
                  </a:cubicBezTo>
                  <a:lnTo>
                    <a:pt x="1" y="435"/>
                  </a:lnTo>
                  <a:cubicBezTo>
                    <a:pt x="1" y="559"/>
                    <a:pt x="106" y="654"/>
                    <a:pt x="220" y="654"/>
                  </a:cubicBezTo>
                  <a:cubicBezTo>
                    <a:pt x="344" y="654"/>
                    <a:pt x="440" y="559"/>
                    <a:pt x="440" y="435"/>
                  </a:cubicBezTo>
                  <a:lnTo>
                    <a:pt x="440" y="215"/>
                  </a:lnTo>
                  <a:cubicBezTo>
                    <a:pt x="440" y="72"/>
                    <a:pt x="330" y="0"/>
                    <a:pt x="2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927;p88">
              <a:extLst>
                <a:ext uri="{FF2B5EF4-FFF2-40B4-BE49-F238E27FC236}">
                  <a16:creationId xmlns:a16="http://schemas.microsoft.com/office/drawing/2014/main" id="{BDE90E07-14AE-47D9-97AF-310709756F51}"/>
                </a:ext>
              </a:extLst>
            </p:cNvPr>
            <p:cNvSpPr/>
            <p:nvPr/>
          </p:nvSpPr>
          <p:spPr>
            <a:xfrm>
              <a:off x="5462248" y="2573415"/>
              <a:ext cx="56979" cy="28489"/>
            </a:xfrm>
            <a:custGeom>
              <a:avLst/>
              <a:gdLst/>
              <a:ahLst/>
              <a:cxnLst/>
              <a:rect l="l" t="t" r="r" b="b"/>
              <a:pathLst>
                <a:path w="2176" h="1088" extrusionOk="0">
                  <a:moveTo>
                    <a:pt x="144" y="0"/>
                  </a:moveTo>
                  <a:cubicBezTo>
                    <a:pt x="58" y="0"/>
                    <a:pt x="1" y="77"/>
                    <a:pt x="10" y="153"/>
                  </a:cubicBezTo>
                  <a:cubicBezTo>
                    <a:pt x="87" y="697"/>
                    <a:pt x="544" y="1088"/>
                    <a:pt x="1088" y="1088"/>
                  </a:cubicBezTo>
                  <a:cubicBezTo>
                    <a:pt x="1632" y="1088"/>
                    <a:pt x="2090" y="697"/>
                    <a:pt x="2166" y="153"/>
                  </a:cubicBezTo>
                  <a:cubicBezTo>
                    <a:pt x="2176" y="77"/>
                    <a:pt x="2119" y="0"/>
                    <a:pt x="20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928;p88">
              <a:extLst>
                <a:ext uri="{FF2B5EF4-FFF2-40B4-BE49-F238E27FC236}">
                  <a16:creationId xmlns:a16="http://schemas.microsoft.com/office/drawing/2014/main" id="{711896D2-970D-4DB6-A392-CAAC44EAE238}"/>
                </a:ext>
              </a:extLst>
            </p:cNvPr>
            <p:cNvSpPr/>
            <p:nvPr/>
          </p:nvSpPr>
          <p:spPr>
            <a:xfrm>
              <a:off x="5442766" y="2504680"/>
              <a:ext cx="28201" cy="17544"/>
            </a:xfrm>
            <a:custGeom>
              <a:avLst/>
              <a:gdLst/>
              <a:ahLst/>
              <a:cxnLst/>
              <a:rect l="l" t="t" r="r" b="b"/>
              <a:pathLst>
                <a:path w="1077" h="670" extrusionOk="0">
                  <a:moveTo>
                    <a:pt x="757" y="1"/>
                  </a:moveTo>
                  <a:cubicBezTo>
                    <a:pt x="723" y="1"/>
                    <a:pt x="687" y="10"/>
                    <a:pt x="649" y="31"/>
                  </a:cubicBezTo>
                  <a:lnTo>
                    <a:pt x="210" y="250"/>
                  </a:lnTo>
                  <a:cubicBezTo>
                    <a:pt x="1" y="355"/>
                    <a:pt x="77" y="670"/>
                    <a:pt x="306" y="670"/>
                  </a:cubicBezTo>
                  <a:cubicBezTo>
                    <a:pt x="344" y="660"/>
                    <a:pt x="373" y="660"/>
                    <a:pt x="401" y="641"/>
                  </a:cubicBezTo>
                  <a:lnTo>
                    <a:pt x="840" y="422"/>
                  </a:lnTo>
                  <a:cubicBezTo>
                    <a:pt x="1077" y="316"/>
                    <a:pt x="958" y="1"/>
                    <a:pt x="757"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929;p88">
              <a:extLst>
                <a:ext uri="{FF2B5EF4-FFF2-40B4-BE49-F238E27FC236}">
                  <a16:creationId xmlns:a16="http://schemas.microsoft.com/office/drawing/2014/main" id="{55ACD736-2F5A-4934-B489-3AAD0B439A56}"/>
                </a:ext>
              </a:extLst>
            </p:cNvPr>
            <p:cNvSpPr/>
            <p:nvPr/>
          </p:nvSpPr>
          <p:spPr>
            <a:xfrm>
              <a:off x="5511057" y="2504889"/>
              <a:ext cx="27651" cy="17334"/>
            </a:xfrm>
            <a:custGeom>
              <a:avLst/>
              <a:gdLst/>
              <a:ahLst/>
              <a:cxnLst/>
              <a:rect l="l" t="t" r="r" b="b"/>
              <a:pathLst>
                <a:path w="1056" h="662" extrusionOk="0">
                  <a:moveTo>
                    <a:pt x="320" y="1"/>
                  </a:moveTo>
                  <a:cubicBezTo>
                    <a:pt x="117" y="1"/>
                    <a:pt x="1" y="298"/>
                    <a:pt x="216" y="414"/>
                  </a:cubicBezTo>
                  <a:lnTo>
                    <a:pt x="655" y="633"/>
                  </a:lnTo>
                  <a:cubicBezTo>
                    <a:pt x="684" y="652"/>
                    <a:pt x="722" y="652"/>
                    <a:pt x="751" y="662"/>
                  </a:cubicBezTo>
                  <a:cubicBezTo>
                    <a:pt x="980" y="662"/>
                    <a:pt x="1056" y="347"/>
                    <a:pt x="846" y="242"/>
                  </a:cubicBezTo>
                  <a:lnTo>
                    <a:pt x="417" y="23"/>
                  </a:lnTo>
                  <a:cubicBezTo>
                    <a:pt x="383" y="8"/>
                    <a:pt x="351" y="1"/>
                    <a:pt x="320"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930;p88">
              <a:extLst>
                <a:ext uri="{FF2B5EF4-FFF2-40B4-BE49-F238E27FC236}">
                  <a16:creationId xmlns:a16="http://schemas.microsoft.com/office/drawing/2014/main" id="{8F3C6539-C0CF-4709-B232-6DE6666C8BEB}"/>
                </a:ext>
              </a:extLst>
            </p:cNvPr>
            <p:cNvSpPr/>
            <p:nvPr/>
          </p:nvSpPr>
          <p:spPr>
            <a:xfrm>
              <a:off x="5470758" y="2536442"/>
              <a:ext cx="39984" cy="39984"/>
            </a:xfrm>
            <a:custGeom>
              <a:avLst/>
              <a:gdLst/>
              <a:ahLst/>
              <a:cxnLst/>
              <a:rect l="l" t="t" r="r" b="b"/>
              <a:pathLst>
                <a:path w="1527" h="1527" extrusionOk="0">
                  <a:moveTo>
                    <a:pt x="763" y="1"/>
                  </a:moveTo>
                  <a:cubicBezTo>
                    <a:pt x="344" y="1"/>
                    <a:pt x="0" y="344"/>
                    <a:pt x="0" y="764"/>
                  </a:cubicBezTo>
                  <a:cubicBezTo>
                    <a:pt x="0" y="1183"/>
                    <a:pt x="344" y="1527"/>
                    <a:pt x="763" y="1527"/>
                  </a:cubicBezTo>
                  <a:cubicBezTo>
                    <a:pt x="1183" y="1527"/>
                    <a:pt x="1526" y="1183"/>
                    <a:pt x="1526" y="764"/>
                  </a:cubicBezTo>
                  <a:cubicBezTo>
                    <a:pt x="1526" y="344"/>
                    <a:pt x="1183" y="1"/>
                    <a:pt x="763" y="1"/>
                  </a:cubicBezTo>
                  <a:close/>
                </a:path>
              </a:pathLst>
            </a:custGeom>
            <a:solidFill>
              <a:srgbClr val="90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931;p88">
              <a:extLst>
                <a:ext uri="{FF2B5EF4-FFF2-40B4-BE49-F238E27FC236}">
                  <a16:creationId xmlns:a16="http://schemas.microsoft.com/office/drawing/2014/main" id="{376FE040-48E0-48CE-9964-6155CA788BEE}"/>
                </a:ext>
              </a:extLst>
            </p:cNvPr>
            <p:cNvSpPr/>
            <p:nvPr/>
          </p:nvSpPr>
          <p:spPr>
            <a:xfrm>
              <a:off x="5466987" y="2538694"/>
              <a:ext cx="41503" cy="37549"/>
            </a:xfrm>
            <a:custGeom>
              <a:avLst/>
              <a:gdLst/>
              <a:ahLst/>
              <a:cxnLst/>
              <a:rect l="l" t="t" r="r" b="b"/>
              <a:pathLst>
                <a:path w="1585" h="1434" extrusionOk="0">
                  <a:moveTo>
                    <a:pt x="564" y="0"/>
                  </a:moveTo>
                  <a:cubicBezTo>
                    <a:pt x="106" y="239"/>
                    <a:pt x="1" y="849"/>
                    <a:pt x="373" y="1212"/>
                  </a:cubicBezTo>
                  <a:cubicBezTo>
                    <a:pt x="523" y="1362"/>
                    <a:pt x="715" y="1433"/>
                    <a:pt x="906" y="1433"/>
                  </a:cubicBezTo>
                  <a:cubicBezTo>
                    <a:pt x="1177" y="1433"/>
                    <a:pt x="1445" y="1290"/>
                    <a:pt x="1585" y="1021"/>
                  </a:cubicBezTo>
                  <a:lnTo>
                    <a:pt x="1585" y="1021"/>
                  </a:lnTo>
                  <a:cubicBezTo>
                    <a:pt x="1480" y="1078"/>
                    <a:pt x="1356" y="1107"/>
                    <a:pt x="1232" y="1107"/>
                  </a:cubicBezTo>
                  <a:cubicBezTo>
                    <a:pt x="812" y="1107"/>
                    <a:pt x="468" y="773"/>
                    <a:pt x="468" y="344"/>
                  </a:cubicBezTo>
                  <a:cubicBezTo>
                    <a:pt x="468" y="229"/>
                    <a:pt x="507" y="105"/>
                    <a:pt x="564" y="0"/>
                  </a:cubicBez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932;p88">
              <a:extLst>
                <a:ext uri="{FF2B5EF4-FFF2-40B4-BE49-F238E27FC236}">
                  <a16:creationId xmlns:a16="http://schemas.microsoft.com/office/drawing/2014/main" id="{B8C80F8B-C545-4602-869F-0FCF4DF8E398}"/>
                </a:ext>
              </a:extLst>
            </p:cNvPr>
            <p:cNvSpPr/>
            <p:nvPr/>
          </p:nvSpPr>
          <p:spPr>
            <a:xfrm>
              <a:off x="5405060" y="2430655"/>
              <a:ext cx="171616" cy="100079"/>
            </a:xfrm>
            <a:custGeom>
              <a:avLst/>
              <a:gdLst/>
              <a:ahLst/>
              <a:cxnLst/>
              <a:rect l="l" t="t" r="r" b="b"/>
              <a:pathLst>
                <a:path w="6554" h="3822" extrusionOk="0">
                  <a:moveTo>
                    <a:pt x="3289" y="1"/>
                  </a:moveTo>
                  <a:cubicBezTo>
                    <a:pt x="3233" y="1"/>
                    <a:pt x="3176" y="2"/>
                    <a:pt x="3120" y="5"/>
                  </a:cubicBezTo>
                  <a:cubicBezTo>
                    <a:pt x="1355" y="91"/>
                    <a:pt x="0" y="1608"/>
                    <a:pt x="0" y="3363"/>
                  </a:cubicBezTo>
                  <a:lnTo>
                    <a:pt x="0" y="3821"/>
                  </a:lnTo>
                  <a:lnTo>
                    <a:pt x="525" y="3754"/>
                  </a:lnTo>
                  <a:cubicBezTo>
                    <a:pt x="725" y="3735"/>
                    <a:pt x="878" y="3564"/>
                    <a:pt x="878" y="3354"/>
                  </a:cubicBezTo>
                  <a:cubicBezTo>
                    <a:pt x="878" y="2037"/>
                    <a:pt x="1908" y="902"/>
                    <a:pt x="3234" y="873"/>
                  </a:cubicBezTo>
                  <a:cubicBezTo>
                    <a:pt x="3246" y="873"/>
                    <a:pt x="3258" y="873"/>
                    <a:pt x="3269" y="873"/>
                  </a:cubicBezTo>
                  <a:cubicBezTo>
                    <a:pt x="4598" y="873"/>
                    <a:pt x="5676" y="1944"/>
                    <a:pt x="5676" y="3277"/>
                  </a:cubicBezTo>
                  <a:lnTo>
                    <a:pt x="5676" y="3354"/>
                  </a:lnTo>
                  <a:cubicBezTo>
                    <a:pt x="5676" y="3564"/>
                    <a:pt x="5829" y="3735"/>
                    <a:pt x="6039" y="3754"/>
                  </a:cubicBezTo>
                  <a:lnTo>
                    <a:pt x="6554" y="3821"/>
                  </a:lnTo>
                  <a:lnTo>
                    <a:pt x="6554" y="3277"/>
                  </a:lnTo>
                  <a:cubicBezTo>
                    <a:pt x="6554" y="1464"/>
                    <a:pt x="5083" y="1"/>
                    <a:pt x="3289" y="1"/>
                  </a:cubicBezTo>
                  <a:close/>
                </a:path>
              </a:pathLst>
            </a:custGeom>
            <a:solidFill>
              <a:srgbClr val="6F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933;p88">
              <a:extLst>
                <a:ext uri="{FF2B5EF4-FFF2-40B4-BE49-F238E27FC236}">
                  <a16:creationId xmlns:a16="http://schemas.microsoft.com/office/drawing/2014/main" id="{C3CE9353-B1AC-4132-A350-0D95FCBA1AA6}"/>
                </a:ext>
              </a:extLst>
            </p:cNvPr>
            <p:cNvSpPr/>
            <p:nvPr/>
          </p:nvSpPr>
          <p:spPr>
            <a:xfrm>
              <a:off x="5456749" y="2419159"/>
              <a:ext cx="119692" cy="91307"/>
            </a:xfrm>
            <a:custGeom>
              <a:avLst/>
              <a:gdLst/>
              <a:ahLst/>
              <a:cxnLst/>
              <a:rect l="l" t="t" r="r" b="b"/>
              <a:pathLst>
                <a:path w="4571" h="3487" extrusionOk="0">
                  <a:moveTo>
                    <a:pt x="1192" y="0"/>
                  </a:moveTo>
                  <a:cubicBezTo>
                    <a:pt x="833" y="0"/>
                    <a:pt x="479" y="197"/>
                    <a:pt x="306" y="559"/>
                  </a:cubicBezTo>
                  <a:cubicBezTo>
                    <a:pt x="1" y="1179"/>
                    <a:pt x="421" y="1904"/>
                    <a:pt x="1107" y="1951"/>
                  </a:cubicBezTo>
                  <a:cubicBezTo>
                    <a:pt x="1088" y="2028"/>
                    <a:pt x="1079" y="2104"/>
                    <a:pt x="1079" y="2180"/>
                  </a:cubicBezTo>
                  <a:cubicBezTo>
                    <a:pt x="1079" y="2667"/>
                    <a:pt x="1470" y="3058"/>
                    <a:pt x="1947" y="3058"/>
                  </a:cubicBezTo>
                  <a:cubicBezTo>
                    <a:pt x="2081" y="3058"/>
                    <a:pt x="2214" y="3020"/>
                    <a:pt x="2329" y="2963"/>
                  </a:cubicBezTo>
                  <a:cubicBezTo>
                    <a:pt x="2538" y="3308"/>
                    <a:pt x="2899" y="3487"/>
                    <a:pt x="3263" y="3487"/>
                  </a:cubicBezTo>
                  <a:cubicBezTo>
                    <a:pt x="3563" y="3487"/>
                    <a:pt x="3864" y="3365"/>
                    <a:pt x="4084" y="3115"/>
                  </a:cubicBezTo>
                  <a:cubicBezTo>
                    <a:pt x="4570" y="2552"/>
                    <a:pt x="4370" y="1684"/>
                    <a:pt x="3693" y="1398"/>
                  </a:cubicBezTo>
                  <a:cubicBezTo>
                    <a:pt x="3624" y="701"/>
                    <a:pt x="3032" y="219"/>
                    <a:pt x="2382" y="219"/>
                  </a:cubicBezTo>
                  <a:cubicBezTo>
                    <a:pt x="2222" y="219"/>
                    <a:pt x="2059" y="248"/>
                    <a:pt x="1899" y="311"/>
                  </a:cubicBezTo>
                  <a:cubicBezTo>
                    <a:pt x="1705" y="100"/>
                    <a:pt x="1447" y="0"/>
                    <a:pt x="1192" y="0"/>
                  </a:cubicBezTo>
                  <a:close/>
                </a:path>
              </a:pathLst>
            </a:custGeom>
            <a:solidFill>
              <a:srgbClr val="90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934;p88">
              <a:extLst>
                <a:ext uri="{FF2B5EF4-FFF2-40B4-BE49-F238E27FC236}">
                  <a16:creationId xmlns:a16="http://schemas.microsoft.com/office/drawing/2014/main" id="{959DEEB6-AD04-4AF0-8C57-9D3C70CB93A6}"/>
                </a:ext>
              </a:extLst>
            </p:cNvPr>
            <p:cNvSpPr/>
            <p:nvPr/>
          </p:nvSpPr>
          <p:spPr>
            <a:xfrm>
              <a:off x="5410794" y="2646864"/>
              <a:ext cx="159650" cy="81697"/>
            </a:xfrm>
            <a:custGeom>
              <a:avLst/>
              <a:gdLst/>
              <a:ahLst/>
              <a:cxnLst/>
              <a:rect l="l" t="t" r="r" b="b"/>
              <a:pathLst>
                <a:path w="6097" h="3120" extrusionOk="0">
                  <a:moveTo>
                    <a:pt x="439" y="0"/>
                  </a:moveTo>
                  <a:cubicBezTo>
                    <a:pt x="344" y="29"/>
                    <a:pt x="249" y="57"/>
                    <a:pt x="163" y="86"/>
                  </a:cubicBezTo>
                  <a:cubicBezTo>
                    <a:pt x="67" y="115"/>
                    <a:pt x="0" y="210"/>
                    <a:pt x="10" y="305"/>
                  </a:cubicBezTo>
                  <a:cubicBezTo>
                    <a:pt x="134" y="1889"/>
                    <a:pt x="1460" y="3120"/>
                    <a:pt x="3053" y="3120"/>
                  </a:cubicBezTo>
                  <a:cubicBezTo>
                    <a:pt x="4646" y="3120"/>
                    <a:pt x="5972" y="1889"/>
                    <a:pt x="6097" y="305"/>
                  </a:cubicBezTo>
                  <a:cubicBezTo>
                    <a:pt x="6097" y="210"/>
                    <a:pt x="6039" y="115"/>
                    <a:pt x="5944" y="86"/>
                  </a:cubicBezTo>
                  <a:cubicBezTo>
                    <a:pt x="5848" y="57"/>
                    <a:pt x="5763" y="29"/>
                    <a:pt x="5667" y="0"/>
                  </a:cubicBezTo>
                  <a:lnTo>
                    <a:pt x="5667" y="38"/>
                  </a:lnTo>
                  <a:cubicBezTo>
                    <a:pt x="5581" y="1412"/>
                    <a:pt x="4437" y="2481"/>
                    <a:pt x="3053" y="2481"/>
                  </a:cubicBezTo>
                  <a:cubicBezTo>
                    <a:pt x="1670" y="2481"/>
                    <a:pt x="525" y="1412"/>
                    <a:pt x="439" y="38"/>
                  </a:cubicBezTo>
                  <a:lnTo>
                    <a:pt x="439" y="0"/>
                  </a:lnTo>
                  <a:close/>
                </a:path>
              </a:pathLst>
            </a:custGeom>
            <a:solidFill>
              <a:srgbClr val="A2B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1218;p58">
            <a:extLst>
              <a:ext uri="{FF2B5EF4-FFF2-40B4-BE49-F238E27FC236}">
                <a16:creationId xmlns:a16="http://schemas.microsoft.com/office/drawing/2014/main" id="{39F62524-8BBC-4D13-95FF-3D1DE87C5422}"/>
              </a:ext>
            </a:extLst>
          </p:cNvPr>
          <p:cNvSpPr/>
          <p:nvPr/>
        </p:nvSpPr>
        <p:spPr>
          <a:xfrm>
            <a:off x="2028953" y="2527735"/>
            <a:ext cx="1419862" cy="1419862"/>
          </a:xfrm>
          <a:prstGeom prst="ellipse">
            <a:avLst/>
          </a:prstGeom>
          <a:solidFill>
            <a:schemeClr val="accent1">
              <a:lumMod val="10000"/>
            </a:schemeClr>
          </a:solidFill>
          <a:ln w="38100" cap="flat" cmpd="sng">
            <a:solidFill>
              <a:schemeClr val="lt1"/>
            </a:solidFill>
            <a:prstDash val="solid"/>
            <a:round/>
            <a:headEnd type="none" w="sm" len="sm"/>
            <a:tailEnd type="none" w="sm" len="sm"/>
          </a:ln>
          <a:effectLst>
            <a:outerShdw dist="66675" dir="1800000" algn="bl" rotWithShape="0">
              <a:schemeClr val="lt2"/>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endParaRPr>
          </a:p>
        </p:txBody>
      </p:sp>
      <p:sp>
        <p:nvSpPr>
          <p:cNvPr id="90" name="Google Shape;1218;p58">
            <a:extLst>
              <a:ext uri="{FF2B5EF4-FFF2-40B4-BE49-F238E27FC236}">
                <a16:creationId xmlns:a16="http://schemas.microsoft.com/office/drawing/2014/main" id="{FA756AF0-A5BA-4DA6-9BD1-0C38820D5062}"/>
              </a:ext>
            </a:extLst>
          </p:cNvPr>
          <p:cNvSpPr/>
          <p:nvPr/>
        </p:nvSpPr>
        <p:spPr>
          <a:xfrm>
            <a:off x="8613860" y="2528095"/>
            <a:ext cx="1419862" cy="1419862"/>
          </a:xfrm>
          <a:prstGeom prst="ellipse">
            <a:avLst/>
          </a:prstGeom>
          <a:solidFill>
            <a:schemeClr val="accent1">
              <a:lumMod val="10000"/>
            </a:schemeClr>
          </a:solidFill>
          <a:ln w="38100" cap="flat" cmpd="sng">
            <a:solidFill>
              <a:schemeClr val="lt1"/>
            </a:solidFill>
            <a:prstDash val="solid"/>
            <a:round/>
            <a:headEnd type="none" w="sm" len="sm"/>
            <a:tailEnd type="none" w="sm" len="sm"/>
          </a:ln>
          <a:effectLst>
            <a:outerShdw dist="66675" dir="1800000" algn="bl" rotWithShape="0">
              <a:schemeClr val="lt2"/>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endParaRPr>
          </a:p>
        </p:txBody>
      </p:sp>
      <p:grpSp>
        <p:nvGrpSpPr>
          <p:cNvPr id="18" name="Google Shape;12496;p88">
            <a:extLst>
              <a:ext uri="{FF2B5EF4-FFF2-40B4-BE49-F238E27FC236}">
                <a16:creationId xmlns:a16="http://schemas.microsoft.com/office/drawing/2014/main" id="{854857E0-BB2F-4469-B6B5-A6E03E31DB31}"/>
              </a:ext>
            </a:extLst>
          </p:cNvPr>
          <p:cNvGrpSpPr/>
          <p:nvPr/>
        </p:nvGrpSpPr>
        <p:grpSpPr>
          <a:xfrm>
            <a:off x="2414855" y="2823198"/>
            <a:ext cx="617973" cy="822960"/>
            <a:chOff x="7604076" y="3790075"/>
            <a:chExt cx="275807" cy="354859"/>
          </a:xfrm>
        </p:grpSpPr>
        <p:sp>
          <p:nvSpPr>
            <p:cNvPr id="19" name="Google Shape;12497;p88">
              <a:extLst>
                <a:ext uri="{FF2B5EF4-FFF2-40B4-BE49-F238E27FC236}">
                  <a16:creationId xmlns:a16="http://schemas.microsoft.com/office/drawing/2014/main" id="{CA402244-F43C-4A66-B9D5-DB857C467351}"/>
                </a:ext>
              </a:extLst>
            </p:cNvPr>
            <p:cNvSpPr/>
            <p:nvPr/>
          </p:nvSpPr>
          <p:spPr>
            <a:xfrm>
              <a:off x="7623558" y="3790075"/>
              <a:ext cx="237341" cy="113800"/>
            </a:xfrm>
            <a:custGeom>
              <a:avLst/>
              <a:gdLst/>
              <a:ahLst/>
              <a:cxnLst/>
              <a:rect l="l" t="t" r="r" b="b"/>
              <a:pathLst>
                <a:path w="9064" h="4346" extrusionOk="0">
                  <a:moveTo>
                    <a:pt x="4531" y="0"/>
                  </a:moveTo>
                  <a:cubicBezTo>
                    <a:pt x="4436" y="0"/>
                    <a:pt x="4341" y="15"/>
                    <a:pt x="4246" y="43"/>
                  </a:cubicBezTo>
                  <a:lnTo>
                    <a:pt x="1508" y="768"/>
                  </a:lnTo>
                  <a:cubicBezTo>
                    <a:pt x="1336" y="816"/>
                    <a:pt x="1202" y="921"/>
                    <a:pt x="1107" y="1074"/>
                  </a:cubicBezTo>
                  <a:lnTo>
                    <a:pt x="105" y="2743"/>
                  </a:lnTo>
                  <a:cubicBezTo>
                    <a:pt x="0" y="2915"/>
                    <a:pt x="29" y="3134"/>
                    <a:pt x="172" y="3277"/>
                  </a:cubicBezTo>
                  <a:lnTo>
                    <a:pt x="1250" y="4346"/>
                  </a:lnTo>
                  <a:lnTo>
                    <a:pt x="7823" y="4346"/>
                  </a:lnTo>
                  <a:lnTo>
                    <a:pt x="8892" y="3277"/>
                  </a:lnTo>
                  <a:cubicBezTo>
                    <a:pt x="9035" y="3134"/>
                    <a:pt x="9063" y="2915"/>
                    <a:pt x="8958" y="2743"/>
                  </a:cubicBezTo>
                  <a:lnTo>
                    <a:pt x="7957" y="1074"/>
                  </a:lnTo>
                  <a:cubicBezTo>
                    <a:pt x="7871" y="921"/>
                    <a:pt x="7718" y="816"/>
                    <a:pt x="7556" y="768"/>
                  </a:cubicBezTo>
                  <a:lnTo>
                    <a:pt x="4808" y="43"/>
                  </a:lnTo>
                  <a:cubicBezTo>
                    <a:pt x="4718" y="15"/>
                    <a:pt x="4625" y="0"/>
                    <a:pt x="4531" y="0"/>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98;p88">
              <a:extLst>
                <a:ext uri="{FF2B5EF4-FFF2-40B4-BE49-F238E27FC236}">
                  <a16:creationId xmlns:a16="http://schemas.microsoft.com/office/drawing/2014/main" id="{AEC1AC84-AC4B-4A8F-B03A-EF68D8660BF0}"/>
                </a:ext>
              </a:extLst>
            </p:cNvPr>
            <p:cNvSpPr/>
            <p:nvPr/>
          </p:nvSpPr>
          <p:spPr>
            <a:xfrm>
              <a:off x="7604076" y="4018513"/>
              <a:ext cx="275545" cy="126186"/>
            </a:xfrm>
            <a:custGeom>
              <a:avLst/>
              <a:gdLst/>
              <a:ahLst/>
              <a:cxnLst/>
              <a:rect l="l" t="t" r="r" b="b"/>
              <a:pathLst>
                <a:path w="10523" h="4819" extrusionOk="0">
                  <a:moveTo>
                    <a:pt x="3730" y="1"/>
                  </a:moveTo>
                  <a:lnTo>
                    <a:pt x="3730" y="831"/>
                  </a:lnTo>
                  <a:cubicBezTo>
                    <a:pt x="3730" y="1117"/>
                    <a:pt x="3540" y="1374"/>
                    <a:pt x="3253" y="1460"/>
                  </a:cubicBezTo>
                  <a:lnTo>
                    <a:pt x="945" y="2138"/>
                  </a:lnTo>
                  <a:cubicBezTo>
                    <a:pt x="382" y="2300"/>
                    <a:pt x="0" y="2815"/>
                    <a:pt x="0" y="3397"/>
                  </a:cubicBezTo>
                  <a:lnTo>
                    <a:pt x="0" y="4170"/>
                  </a:lnTo>
                  <a:cubicBezTo>
                    <a:pt x="0" y="4532"/>
                    <a:pt x="296" y="4818"/>
                    <a:pt x="658" y="4818"/>
                  </a:cubicBezTo>
                  <a:lnTo>
                    <a:pt x="9865" y="4818"/>
                  </a:lnTo>
                  <a:cubicBezTo>
                    <a:pt x="10227" y="4818"/>
                    <a:pt x="10513" y="4532"/>
                    <a:pt x="10513" y="4170"/>
                  </a:cubicBezTo>
                  <a:lnTo>
                    <a:pt x="10513" y="3406"/>
                  </a:lnTo>
                  <a:cubicBezTo>
                    <a:pt x="10523" y="2815"/>
                    <a:pt x="10141" y="2300"/>
                    <a:pt x="9588" y="2138"/>
                  </a:cubicBezTo>
                  <a:lnTo>
                    <a:pt x="7279" y="1460"/>
                  </a:lnTo>
                  <a:cubicBezTo>
                    <a:pt x="6993" y="1374"/>
                    <a:pt x="6802" y="1117"/>
                    <a:pt x="6802" y="831"/>
                  </a:cubicBezTo>
                  <a:lnTo>
                    <a:pt x="6802"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499;p88">
              <a:extLst>
                <a:ext uri="{FF2B5EF4-FFF2-40B4-BE49-F238E27FC236}">
                  <a16:creationId xmlns:a16="http://schemas.microsoft.com/office/drawing/2014/main" id="{C2481B57-3308-43F3-814A-F59F2A1AC3DA}"/>
                </a:ext>
              </a:extLst>
            </p:cNvPr>
            <p:cNvSpPr/>
            <p:nvPr/>
          </p:nvSpPr>
          <p:spPr>
            <a:xfrm>
              <a:off x="7604312" y="4049987"/>
              <a:ext cx="275571" cy="94711"/>
            </a:xfrm>
            <a:custGeom>
              <a:avLst/>
              <a:gdLst/>
              <a:ahLst/>
              <a:cxnLst/>
              <a:rect l="l" t="t" r="r" b="b"/>
              <a:pathLst>
                <a:path w="10524" h="3617" extrusionOk="0">
                  <a:moveTo>
                    <a:pt x="3607" y="1"/>
                  </a:moveTo>
                  <a:cubicBezTo>
                    <a:pt x="3521" y="125"/>
                    <a:pt x="3397" y="211"/>
                    <a:pt x="3254" y="258"/>
                  </a:cubicBezTo>
                  <a:lnTo>
                    <a:pt x="945" y="936"/>
                  </a:lnTo>
                  <a:cubicBezTo>
                    <a:pt x="392" y="1098"/>
                    <a:pt x="1" y="1613"/>
                    <a:pt x="1" y="2195"/>
                  </a:cubicBezTo>
                  <a:lnTo>
                    <a:pt x="1" y="2968"/>
                  </a:lnTo>
                  <a:cubicBezTo>
                    <a:pt x="1" y="3330"/>
                    <a:pt x="296" y="3616"/>
                    <a:pt x="659" y="3616"/>
                  </a:cubicBezTo>
                  <a:lnTo>
                    <a:pt x="9865" y="3616"/>
                  </a:lnTo>
                  <a:cubicBezTo>
                    <a:pt x="10228" y="3616"/>
                    <a:pt x="10523" y="3330"/>
                    <a:pt x="10523" y="2968"/>
                  </a:cubicBezTo>
                  <a:lnTo>
                    <a:pt x="10523" y="2204"/>
                  </a:lnTo>
                  <a:cubicBezTo>
                    <a:pt x="10523" y="1613"/>
                    <a:pt x="10142" y="1098"/>
                    <a:pt x="9579" y="936"/>
                  </a:cubicBezTo>
                  <a:lnTo>
                    <a:pt x="7270" y="258"/>
                  </a:lnTo>
                  <a:cubicBezTo>
                    <a:pt x="7127" y="211"/>
                    <a:pt x="7003" y="125"/>
                    <a:pt x="6917" y="1"/>
                  </a:cubicBezTo>
                  <a:lnTo>
                    <a:pt x="5257" y="554"/>
                  </a:lnTo>
                  <a:lnTo>
                    <a:pt x="3607" y="1"/>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00;p88">
              <a:extLst>
                <a:ext uri="{FF2B5EF4-FFF2-40B4-BE49-F238E27FC236}">
                  <a16:creationId xmlns:a16="http://schemas.microsoft.com/office/drawing/2014/main" id="{6E313ED5-76EB-495D-8482-EBCD8559BB27}"/>
                </a:ext>
              </a:extLst>
            </p:cNvPr>
            <p:cNvSpPr/>
            <p:nvPr/>
          </p:nvSpPr>
          <p:spPr>
            <a:xfrm>
              <a:off x="7726962" y="4096204"/>
              <a:ext cx="30270" cy="48495"/>
            </a:xfrm>
            <a:custGeom>
              <a:avLst/>
              <a:gdLst/>
              <a:ahLst/>
              <a:cxnLst/>
              <a:rect l="l" t="t" r="r" b="b"/>
              <a:pathLst>
                <a:path w="1156" h="1852" extrusionOk="0">
                  <a:moveTo>
                    <a:pt x="936" y="1"/>
                  </a:moveTo>
                  <a:lnTo>
                    <a:pt x="220" y="29"/>
                  </a:lnTo>
                  <a:lnTo>
                    <a:pt x="1" y="1851"/>
                  </a:lnTo>
                  <a:lnTo>
                    <a:pt x="1155" y="1851"/>
                  </a:lnTo>
                  <a:lnTo>
                    <a:pt x="936" y="1"/>
                  </a:ln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01;p88">
              <a:extLst>
                <a:ext uri="{FF2B5EF4-FFF2-40B4-BE49-F238E27FC236}">
                  <a16:creationId xmlns:a16="http://schemas.microsoft.com/office/drawing/2014/main" id="{43782A9F-E873-4951-ADA3-58F48837B82B}"/>
                </a:ext>
              </a:extLst>
            </p:cNvPr>
            <p:cNvSpPr/>
            <p:nvPr/>
          </p:nvSpPr>
          <p:spPr>
            <a:xfrm>
              <a:off x="7668779" y="4049987"/>
              <a:ext cx="146400" cy="57319"/>
            </a:xfrm>
            <a:custGeom>
              <a:avLst/>
              <a:gdLst/>
              <a:ahLst/>
              <a:cxnLst/>
              <a:rect l="l" t="t" r="r" b="b"/>
              <a:pathLst>
                <a:path w="5591" h="2189" extrusionOk="0">
                  <a:moveTo>
                    <a:pt x="1145" y="1"/>
                  </a:moveTo>
                  <a:cubicBezTo>
                    <a:pt x="1059" y="115"/>
                    <a:pt x="935" y="211"/>
                    <a:pt x="792" y="249"/>
                  </a:cubicBezTo>
                  <a:lnTo>
                    <a:pt x="0" y="487"/>
                  </a:lnTo>
                  <a:cubicBezTo>
                    <a:pt x="10" y="545"/>
                    <a:pt x="29" y="602"/>
                    <a:pt x="57" y="649"/>
                  </a:cubicBezTo>
                  <a:lnTo>
                    <a:pt x="744" y="1852"/>
                  </a:lnTo>
                  <a:cubicBezTo>
                    <a:pt x="871" y="2071"/>
                    <a:pt x="1096" y="2189"/>
                    <a:pt x="1323" y="2189"/>
                  </a:cubicBezTo>
                  <a:cubicBezTo>
                    <a:pt x="1472" y="2189"/>
                    <a:pt x="1621" y="2138"/>
                    <a:pt x="1746" y="2033"/>
                  </a:cubicBezTo>
                  <a:lnTo>
                    <a:pt x="2795" y="1126"/>
                  </a:lnTo>
                  <a:lnTo>
                    <a:pt x="3845" y="2033"/>
                  </a:lnTo>
                  <a:cubicBezTo>
                    <a:pt x="3965" y="2138"/>
                    <a:pt x="4114" y="2189"/>
                    <a:pt x="4263" y="2189"/>
                  </a:cubicBezTo>
                  <a:cubicBezTo>
                    <a:pt x="4490" y="2189"/>
                    <a:pt x="4716" y="2071"/>
                    <a:pt x="4837" y="1852"/>
                  </a:cubicBezTo>
                  <a:lnTo>
                    <a:pt x="5533" y="649"/>
                  </a:lnTo>
                  <a:cubicBezTo>
                    <a:pt x="5562" y="602"/>
                    <a:pt x="5581" y="545"/>
                    <a:pt x="5590" y="487"/>
                  </a:cubicBezTo>
                  <a:lnTo>
                    <a:pt x="4808" y="249"/>
                  </a:lnTo>
                  <a:cubicBezTo>
                    <a:pt x="4665" y="211"/>
                    <a:pt x="4541" y="115"/>
                    <a:pt x="4455" y="1"/>
                  </a:cubicBezTo>
                  <a:lnTo>
                    <a:pt x="2795" y="554"/>
                  </a:lnTo>
                  <a:lnTo>
                    <a:pt x="1145"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502;p88">
              <a:extLst>
                <a:ext uri="{FF2B5EF4-FFF2-40B4-BE49-F238E27FC236}">
                  <a16:creationId xmlns:a16="http://schemas.microsoft.com/office/drawing/2014/main" id="{CA1B3619-0253-4618-9256-87E82CB5D65B}"/>
                </a:ext>
              </a:extLst>
            </p:cNvPr>
            <p:cNvSpPr/>
            <p:nvPr/>
          </p:nvSpPr>
          <p:spPr>
            <a:xfrm>
              <a:off x="7719238" y="4064494"/>
              <a:ext cx="45981" cy="35245"/>
            </a:xfrm>
            <a:custGeom>
              <a:avLst/>
              <a:gdLst/>
              <a:ahLst/>
              <a:cxnLst/>
              <a:rect l="l" t="t" r="r" b="b"/>
              <a:pathLst>
                <a:path w="1756" h="1346" extrusionOk="0">
                  <a:moveTo>
                    <a:pt x="0" y="0"/>
                  </a:moveTo>
                  <a:lnTo>
                    <a:pt x="305" y="1002"/>
                  </a:lnTo>
                  <a:cubicBezTo>
                    <a:pt x="363" y="1202"/>
                    <a:pt x="544" y="1336"/>
                    <a:pt x="754" y="1345"/>
                  </a:cubicBezTo>
                  <a:lnTo>
                    <a:pt x="992" y="1345"/>
                  </a:lnTo>
                  <a:cubicBezTo>
                    <a:pt x="1202" y="1345"/>
                    <a:pt x="1383" y="1202"/>
                    <a:pt x="1450" y="1002"/>
                  </a:cubicBezTo>
                  <a:lnTo>
                    <a:pt x="175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03;p88">
              <a:extLst>
                <a:ext uri="{FF2B5EF4-FFF2-40B4-BE49-F238E27FC236}">
                  <a16:creationId xmlns:a16="http://schemas.microsoft.com/office/drawing/2014/main" id="{8769497C-603D-4EBA-80A1-BFF8CC48709C}"/>
                </a:ext>
              </a:extLst>
            </p:cNvPr>
            <p:cNvSpPr/>
            <p:nvPr/>
          </p:nvSpPr>
          <p:spPr>
            <a:xfrm>
              <a:off x="7701982" y="4018513"/>
              <a:ext cx="80231" cy="23148"/>
            </a:xfrm>
            <a:custGeom>
              <a:avLst/>
              <a:gdLst/>
              <a:ahLst/>
              <a:cxnLst/>
              <a:rect l="l" t="t" r="r" b="b"/>
              <a:pathLst>
                <a:path w="3064" h="884" extrusionOk="0">
                  <a:moveTo>
                    <a:pt x="1" y="1"/>
                  </a:moveTo>
                  <a:lnTo>
                    <a:pt x="1" y="497"/>
                  </a:lnTo>
                  <a:cubicBezTo>
                    <a:pt x="478" y="754"/>
                    <a:pt x="1005" y="883"/>
                    <a:pt x="1532" y="883"/>
                  </a:cubicBezTo>
                  <a:cubicBezTo>
                    <a:pt x="2059" y="883"/>
                    <a:pt x="2586" y="754"/>
                    <a:pt x="3063" y="497"/>
                  </a:cubicBezTo>
                  <a:lnTo>
                    <a:pt x="3063"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04;p88">
              <a:extLst>
                <a:ext uri="{FF2B5EF4-FFF2-40B4-BE49-F238E27FC236}">
                  <a16:creationId xmlns:a16="http://schemas.microsoft.com/office/drawing/2014/main" id="{7FA1AFE5-8EA5-4B20-81D7-C99175B2F68F}"/>
                </a:ext>
              </a:extLst>
            </p:cNvPr>
            <p:cNvSpPr/>
            <p:nvPr/>
          </p:nvSpPr>
          <p:spPr>
            <a:xfrm>
              <a:off x="7645527" y="3875124"/>
              <a:ext cx="188139" cy="154675"/>
            </a:xfrm>
            <a:custGeom>
              <a:avLst/>
              <a:gdLst/>
              <a:ahLst/>
              <a:cxnLst/>
              <a:rect l="l" t="t" r="r" b="b"/>
              <a:pathLst>
                <a:path w="7185" h="5907" extrusionOk="0">
                  <a:moveTo>
                    <a:pt x="840" y="1"/>
                  </a:moveTo>
                  <a:lnTo>
                    <a:pt x="840" y="2195"/>
                  </a:lnTo>
                  <a:lnTo>
                    <a:pt x="726" y="2195"/>
                  </a:lnTo>
                  <a:cubicBezTo>
                    <a:pt x="1" y="2195"/>
                    <a:pt x="1" y="3283"/>
                    <a:pt x="726" y="3292"/>
                  </a:cubicBezTo>
                  <a:lnTo>
                    <a:pt x="850" y="3292"/>
                  </a:lnTo>
                  <a:cubicBezTo>
                    <a:pt x="964" y="4771"/>
                    <a:pt x="2205" y="5906"/>
                    <a:pt x="3683" y="5906"/>
                  </a:cubicBezTo>
                  <a:cubicBezTo>
                    <a:pt x="5171" y="5906"/>
                    <a:pt x="6402" y="4771"/>
                    <a:pt x="6517" y="3292"/>
                  </a:cubicBezTo>
                  <a:lnTo>
                    <a:pt x="6641" y="3292"/>
                  </a:lnTo>
                  <a:cubicBezTo>
                    <a:pt x="6946" y="3292"/>
                    <a:pt x="7184" y="3044"/>
                    <a:pt x="7184" y="2739"/>
                  </a:cubicBezTo>
                  <a:cubicBezTo>
                    <a:pt x="7184" y="2434"/>
                    <a:pt x="6946" y="2195"/>
                    <a:pt x="6641" y="2195"/>
                  </a:cubicBezTo>
                  <a:lnTo>
                    <a:pt x="6536" y="2195"/>
                  </a:lnTo>
                  <a:lnTo>
                    <a:pt x="6536"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05;p88">
              <a:extLst>
                <a:ext uri="{FF2B5EF4-FFF2-40B4-BE49-F238E27FC236}">
                  <a16:creationId xmlns:a16="http://schemas.microsoft.com/office/drawing/2014/main" id="{413BCE02-492F-4A4F-9A85-06CEBE5C91F5}"/>
                </a:ext>
              </a:extLst>
            </p:cNvPr>
            <p:cNvSpPr/>
            <p:nvPr/>
          </p:nvSpPr>
          <p:spPr>
            <a:xfrm>
              <a:off x="7701982" y="3933412"/>
              <a:ext cx="11521" cy="16942"/>
            </a:xfrm>
            <a:custGeom>
              <a:avLst/>
              <a:gdLst/>
              <a:ahLst/>
              <a:cxnLst/>
              <a:rect l="l" t="t" r="r" b="b"/>
              <a:pathLst>
                <a:path w="440" h="647" extrusionOk="0">
                  <a:moveTo>
                    <a:pt x="216" y="0"/>
                  </a:moveTo>
                  <a:cubicBezTo>
                    <a:pt x="113" y="0"/>
                    <a:pt x="10" y="69"/>
                    <a:pt x="1" y="208"/>
                  </a:cubicBezTo>
                  <a:lnTo>
                    <a:pt x="1" y="427"/>
                  </a:lnTo>
                  <a:cubicBezTo>
                    <a:pt x="1" y="541"/>
                    <a:pt x="96" y="646"/>
                    <a:pt x="220" y="646"/>
                  </a:cubicBezTo>
                  <a:cubicBezTo>
                    <a:pt x="335" y="646"/>
                    <a:pt x="440" y="541"/>
                    <a:pt x="430" y="427"/>
                  </a:cubicBezTo>
                  <a:lnTo>
                    <a:pt x="430" y="208"/>
                  </a:lnTo>
                  <a:cubicBezTo>
                    <a:pt x="421" y="69"/>
                    <a:pt x="318" y="0"/>
                    <a:pt x="2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06;p88">
              <a:extLst>
                <a:ext uri="{FF2B5EF4-FFF2-40B4-BE49-F238E27FC236}">
                  <a16:creationId xmlns:a16="http://schemas.microsoft.com/office/drawing/2014/main" id="{258E4B09-73D3-4865-95F3-8710DED9A12E}"/>
                </a:ext>
              </a:extLst>
            </p:cNvPr>
            <p:cNvSpPr/>
            <p:nvPr/>
          </p:nvSpPr>
          <p:spPr>
            <a:xfrm>
              <a:off x="7770691" y="3933412"/>
              <a:ext cx="11521" cy="16942"/>
            </a:xfrm>
            <a:custGeom>
              <a:avLst/>
              <a:gdLst/>
              <a:ahLst/>
              <a:cxnLst/>
              <a:rect l="l" t="t" r="r" b="b"/>
              <a:pathLst>
                <a:path w="440" h="647" extrusionOk="0">
                  <a:moveTo>
                    <a:pt x="220" y="0"/>
                  </a:moveTo>
                  <a:cubicBezTo>
                    <a:pt x="115" y="0"/>
                    <a:pt x="10" y="69"/>
                    <a:pt x="0" y="208"/>
                  </a:cubicBezTo>
                  <a:lnTo>
                    <a:pt x="0" y="427"/>
                  </a:lnTo>
                  <a:cubicBezTo>
                    <a:pt x="0" y="541"/>
                    <a:pt x="105" y="646"/>
                    <a:pt x="220" y="646"/>
                  </a:cubicBezTo>
                  <a:cubicBezTo>
                    <a:pt x="344" y="646"/>
                    <a:pt x="439" y="541"/>
                    <a:pt x="439" y="427"/>
                  </a:cubicBezTo>
                  <a:lnTo>
                    <a:pt x="439" y="208"/>
                  </a:lnTo>
                  <a:cubicBezTo>
                    <a:pt x="430" y="69"/>
                    <a:pt x="325" y="0"/>
                    <a:pt x="2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507;p88">
              <a:extLst>
                <a:ext uri="{FF2B5EF4-FFF2-40B4-BE49-F238E27FC236}">
                  <a16:creationId xmlns:a16="http://schemas.microsoft.com/office/drawing/2014/main" id="{6DB1D189-9A6D-451D-94BF-9E0B41659AF1}"/>
                </a:ext>
              </a:extLst>
            </p:cNvPr>
            <p:cNvSpPr/>
            <p:nvPr/>
          </p:nvSpPr>
          <p:spPr>
            <a:xfrm>
              <a:off x="7648276" y="3875124"/>
              <a:ext cx="168396" cy="154884"/>
            </a:xfrm>
            <a:custGeom>
              <a:avLst/>
              <a:gdLst/>
              <a:ahLst/>
              <a:cxnLst/>
              <a:rect l="l" t="t" r="r" b="b"/>
              <a:pathLst>
                <a:path w="6431" h="5915" extrusionOk="0">
                  <a:moveTo>
                    <a:pt x="735" y="1"/>
                  </a:moveTo>
                  <a:lnTo>
                    <a:pt x="735" y="2195"/>
                  </a:lnTo>
                  <a:lnTo>
                    <a:pt x="640" y="2195"/>
                  </a:lnTo>
                  <a:cubicBezTo>
                    <a:pt x="633" y="2195"/>
                    <a:pt x="626" y="2195"/>
                    <a:pt x="619" y="2195"/>
                  </a:cubicBezTo>
                  <a:cubicBezTo>
                    <a:pt x="380" y="2195"/>
                    <a:pt x="170" y="2355"/>
                    <a:pt x="96" y="2596"/>
                  </a:cubicBezTo>
                  <a:cubicBezTo>
                    <a:pt x="1" y="2939"/>
                    <a:pt x="258" y="3292"/>
                    <a:pt x="621" y="3292"/>
                  </a:cubicBezTo>
                  <a:lnTo>
                    <a:pt x="745" y="3292"/>
                  </a:lnTo>
                  <a:cubicBezTo>
                    <a:pt x="849" y="4795"/>
                    <a:pt x="2102" y="5915"/>
                    <a:pt x="3556" y="5915"/>
                  </a:cubicBezTo>
                  <a:cubicBezTo>
                    <a:pt x="3708" y="5915"/>
                    <a:pt x="3862" y="5903"/>
                    <a:pt x="4017" y="5877"/>
                  </a:cubicBezTo>
                  <a:cubicBezTo>
                    <a:pt x="2634" y="5668"/>
                    <a:pt x="1613" y="4475"/>
                    <a:pt x="1613" y="3073"/>
                  </a:cubicBezTo>
                  <a:lnTo>
                    <a:pt x="1613" y="2767"/>
                  </a:lnTo>
                  <a:cubicBezTo>
                    <a:pt x="1613" y="2399"/>
                    <a:pt x="1911" y="2112"/>
                    <a:pt x="2263" y="2112"/>
                  </a:cubicBezTo>
                  <a:cubicBezTo>
                    <a:pt x="2294" y="2112"/>
                    <a:pt x="2325" y="2114"/>
                    <a:pt x="2357" y="2119"/>
                  </a:cubicBezTo>
                  <a:cubicBezTo>
                    <a:pt x="2767" y="2166"/>
                    <a:pt x="3178" y="2195"/>
                    <a:pt x="3578" y="2195"/>
                  </a:cubicBezTo>
                  <a:cubicBezTo>
                    <a:pt x="4618" y="2195"/>
                    <a:pt x="5706" y="2033"/>
                    <a:pt x="6431" y="1689"/>
                  </a:cubicBezTo>
                  <a:lnTo>
                    <a:pt x="6431"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508;p88">
              <a:extLst>
                <a:ext uri="{FF2B5EF4-FFF2-40B4-BE49-F238E27FC236}">
                  <a16:creationId xmlns:a16="http://schemas.microsoft.com/office/drawing/2014/main" id="{A8C4EDA1-62CC-4E65-852C-6D16B92E169D}"/>
                </a:ext>
              </a:extLst>
            </p:cNvPr>
            <p:cNvSpPr/>
            <p:nvPr/>
          </p:nvSpPr>
          <p:spPr>
            <a:xfrm>
              <a:off x="7656027" y="3892380"/>
              <a:ext cx="23017" cy="42970"/>
            </a:xfrm>
            <a:custGeom>
              <a:avLst/>
              <a:gdLst/>
              <a:ahLst/>
              <a:cxnLst/>
              <a:rect l="l" t="t" r="r" b="b"/>
              <a:pathLst>
                <a:path w="879" h="1641" extrusionOk="0">
                  <a:moveTo>
                    <a:pt x="1" y="0"/>
                  </a:moveTo>
                  <a:lnTo>
                    <a:pt x="1" y="1641"/>
                  </a:lnTo>
                  <a:lnTo>
                    <a:pt x="497" y="1584"/>
                  </a:lnTo>
                  <a:cubicBezTo>
                    <a:pt x="716" y="1555"/>
                    <a:pt x="878" y="1374"/>
                    <a:pt x="878" y="1145"/>
                  </a:cubicBezTo>
                  <a:lnTo>
                    <a:pt x="8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509;p88">
              <a:extLst>
                <a:ext uri="{FF2B5EF4-FFF2-40B4-BE49-F238E27FC236}">
                  <a16:creationId xmlns:a16="http://schemas.microsoft.com/office/drawing/2014/main" id="{A840EFAD-51A4-414E-A643-53DFB7AB841F}"/>
                </a:ext>
              </a:extLst>
            </p:cNvPr>
            <p:cNvSpPr/>
            <p:nvPr/>
          </p:nvSpPr>
          <p:spPr>
            <a:xfrm>
              <a:off x="7805151" y="3892380"/>
              <a:ext cx="23017" cy="42970"/>
            </a:xfrm>
            <a:custGeom>
              <a:avLst/>
              <a:gdLst/>
              <a:ahLst/>
              <a:cxnLst/>
              <a:rect l="l" t="t" r="r" b="b"/>
              <a:pathLst>
                <a:path w="879" h="1641" extrusionOk="0">
                  <a:moveTo>
                    <a:pt x="1" y="0"/>
                  </a:moveTo>
                  <a:lnTo>
                    <a:pt x="1" y="1145"/>
                  </a:lnTo>
                  <a:cubicBezTo>
                    <a:pt x="1" y="1374"/>
                    <a:pt x="163" y="1555"/>
                    <a:pt x="382" y="1584"/>
                  </a:cubicBezTo>
                  <a:lnTo>
                    <a:pt x="879" y="1641"/>
                  </a:lnTo>
                  <a:lnTo>
                    <a:pt x="87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10;p88">
              <a:extLst>
                <a:ext uri="{FF2B5EF4-FFF2-40B4-BE49-F238E27FC236}">
                  <a16:creationId xmlns:a16="http://schemas.microsoft.com/office/drawing/2014/main" id="{8DB9F745-7CE3-4A8B-AF5C-0C7E54F96D7B}"/>
                </a:ext>
              </a:extLst>
            </p:cNvPr>
            <p:cNvSpPr/>
            <p:nvPr/>
          </p:nvSpPr>
          <p:spPr>
            <a:xfrm>
              <a:off x="7679515" y="4038073"/>
              <a:ext cx="62477" cy="57659"/>
            </a:xfrm>
            <a:custGeom>
              <a:avLst/>
              <a:gdLst/>
              <a:ahLst/>
              <a:cxnLst/>
              <a:rect l="l" t="t" r="r" b="b"/>
              <a:pathLst>
                <a:path w="2386" h="2202" extrusionOk="0">
                  <a:moveTo>
                    <a:pt x="508" y="0"/>
                  </a:moveTo>
                  <a:cubicBezTo>
                    <a:pt x="431" y="0"/>
                    <a:pt x="355" y="43"/>
                    <a:pt x="315" y="122"/>
                  </a:cubicBezTo>
                  <a:lnTo>
                    <a:pt x="29" y="685"/>
                  </a:lnTo>
                  <a:cubicBezTo>
                    <a:pt x="0" y="751"/>
                    <a:pt x="0" y="828"/>
                    <a:pt x="29" y="895"/>
                  </a:cubicBezTo>
                  <a:lnTo>
                    <a:pt x="716" y="2087"/>
                  </a:lnTo>
                  <a:cubicBezTo>
                    <a:pt x="756" y="2161"/>
                    <a:pt x="829" y="2201"/>
                    <a:pt x="905" y="2201"/>
                  </a:cubicBezTo>
                  <a:cubicBezTo>
                    <a:pt x="956" y="2201"/>
                    <a:pt x="1007" y="2183"/>
                    <a:pt x="1050" y="2144"/>
                  </a:cubicBezTo>
                  <a:lnTo>
                    <a:pt x="2385" y="1009"/>
                  </a:lnTo>
                  <a:lnTo>
                    <a:pt x="611" y="26"/>
                  </a:lnTo>
                  <a:cubicBezTo>
                    <a:pt x="578" y="9"/>
                    <a:pt x="543" y="0"/>
                    <a:pt x="508" y="0"/>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11;p88">
              <a:extLst>
                <a:ext uri="{FF2B5EF4-FFF2-40B4-BE49-F238E27FC236}">
                  <a16:creationId xmlns:a16="http://schemas.microsoft.com/office/drawing/2014/main" id="{05881775-357F-403B-B375-C5A5C3988E82}"/>
                </a:ext>
              </a:extLst>
            </p:cNvPr>
            <p:cNvSpPr/>
            <p:nvPr/>
          </p:nvSpPr>
          <p:spPr>
            <a:xfrm>
              <a:off x="7741966" y="4037942"/>
              <a:ext cx="62477" cy="57843"/>
            </a:xfrm>
            <a:custGeom>
              <a:avLst/>
              <a:gdLst/>
              <a:ahLst/>
              <a:cxnLst/>
              <a:rect l="l" t="t" r="r" b="b"/>
              <a:pathLst>
                <a:path w="2386" h="2209" extrusionOk="0">
                  <a:moveTo>
                    <a:pt x="1880" y="1"/>
                  </a:moveTo>
                  <a:cubicBezTo>
                    <a:pt x="1844" y="1"/>
                    <a:pt x="1807" y="11"/>
                    <a:pt x="1775" y="31"/>
                  </a:cubicBezTo>
                  <a:lnTo>
                    <a:pt x="0" y="1014"/>
                  </a:lnTo>
                  <a:lnTo>
                    <a:pt x="1336" y="2159"/>
                  </a:lnTo>
                  <a:cubicBezTo>
                    <a:pt x="1377" y="2193"/>
                    <a:pt x="1426" y="2209"/>
                    <a:pt x="1475" y="2209"/>
                  </a:cubicBezTo>
                  <a:cubicBezTo>
                    <a:pt x="1549" y="2209"/>
                    <a:pt x="1624" y="2171"/>
                    <a:pt x="1670" y="2102"/>
                  </a:cubicBezTo>
                  <a:lnTo>
                    <a:pt x="2357" y="900"/>
                  </a:lnTo>
                  <a:cubicBezTo>
                    <a:pt x="2385" y="833"/>
                    <a:pt x="2385" y="756"/>
                    <a:pt x="2357" y="690"/>
                  </a:cubicBezTo>
                  <a:lnTo>
                    <a:pt x="2080" y="127"/>
                  </a:lnTo>
                  <a:cubicBezTo>
                    <a:pt x="2041" y="48"/>
                    <a:pt x="1961" y="1"/>
                    <a:pt x="1880" y="1"/>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12;p88">
              <a:extLst>
                <a:ext uri="{FF2B5EF4-FFF2-40B4-BE49-F238E27FC236}">
                  <a16:creationId xmlns:a16="http://schemas.microsoft.com/office/drawing/2014/main" id="{14093D48-0D68-49A3-A216-7133C520F249}"/>
                </a:ext>
              </a:extLst>
            </p:cNvPr>
            <p:cNvSpPr/>
            <p:nvPr/>
          </p:nvSpPr>
          <p:spPr>
            <a:xfrm>
              <a:off x="7722694" y="3978528"/>
              <a:ext cx="38806" cy="11312"/>
            </a:xfrm>
            <a:custGeom>
              <a:avLst/>
              <a:gdLst/>
              <a:ahLst/>
              <a:cxnLst/>
              <a:rect l="l" t="t" r="r" b="b"/>
              <a:pathLst>
                <a:path w="1482" h="432" extrusionOk="0">
                  <a:moveTo>
                    <a:pt x="281" y="0"/>
                  </a:moveTo>
                  <a:cubicBezTo>
                    <a:pt x="1" y="0"/>
                    <a:pt x="1" y="432"/>
                    <a:pt x="281" y="432"/>
                  </a:cubicBezTo>
                  <a:cubicBezTo>
                    <a:pt x="289" y="432"/>
                    <a:pt x="298" y="431"/>
                    <a:pt x="307" y="431"/>
                  </a:cubicBezTo>
                  <a:lnTo>
                    <a:pt x="1175" y="431"/>
                  </a:lnTo>
                  <a:cubicBezTo>
                    <a:pt x="1184" y="431"/>
                    <a:pt x="1193" y="432"/>
                    <a:pt x="1201" y="432"/>
                  </a:cubicBezTo>
                  <a:cubicBezTo>
                    <a:pt x="1481" y="432"/>
                    <a:pt x="1481" y="0"/>
                    <a:pt x="1201" y="0"/>
                  </a:cubicBezTo>
                  <a:cubicBezTo>
                    <a:pt x="1193" y="0"/>
                    <a:pt x="1184" y="1"/>
                    <a:pt x="1175" y="1"/>
                  </a:cubicBezTo>
                  <a:lnTo>
                    <a:pt x="307" y="1"/>
                  </a:lnTo>
                  <a:cubicBezTo>
                    <a:pt x="298" y="1"/>
                    <a:pt x="289" y="0"/>
                    <a:pt x="281" y="0"/>
                  </a:cubicBez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13;p88">
              <a:extLst>
                <a:ext uri="{FF2B5EF4-FFF2-40B4-BE49-F238E27FC236}">
                  <a16:creationId xmlns:a16="http://schemas.microsoft.com/office/drawing/2014/main" id="{87402B8F-1523-4AC1-AE1A-A1FC1D09DCEA}"/>
                </a:ext>
              </a:extLst>
            </p:cNvPr>
            <p:cNvSpPr/>
            <p:nvPr/>
          </p:nvSpPr>
          <p:spPr>
            <a:xfrm>
              <a:off x="7656027" y="3892380"/>
              <a:ext cx="172140" cy="28751"/>
            </a:xfrm>
            <a:custGeom>
              <a:avLst/>
              <a:gdLst/>
              <a:ahLst/>
              <a:cxnLst/>
              <a:rect l="l" t="t" r="r" b="b"/>
              <a:pathLst>
                <a:path w="6574" h="1098" extrusionOk="0">
                  <a:moveTo>
                    <a:pt x="1" y="0"/>
                  </a:moveTo>
                  <a:cubicBezTo>
                    <a:pt x="1" y="611"/>
                    <a:pt x="1470" y="1097"/>
                    <a:pt x="3282" y="1097"/>
                  </a:cubicBezTo>
                  <a:cubicBezTo>
                    <a:pt x="5104" y="1097"/>
                    <a:pt x="6574" y="611"/>
                    <a:pt x="6574"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14;p88">
              <a:extLst>
                <a:ext uri="{FF2B5EF4-FFF2-40B4-BE49-F238E27FC236}">
                  <a16:creationId xmlns:a16="http://schemas.microsoft.com/office/drawing/2014/main" id="{61710C42-6799-47A4-A7E7-770DE2D2F05C}"/>
                </a:ext>
              </a:extLst>
            </p:cNvPr>
            <p:cNvSpPr/>
            <p:nvPr/>
          </p:nvSpPr>
          <p:spPr>
            <a:xfrm>
              <a:off x="7656027" y="3857894"/>
              <a:ext cx="172140" cy="34512"/>
            </a:xfrm>
            <a:custGeom>
              <a:avLst/>
              <a:gdLst/>
              <a:ahLst/>
              <a:cxnLst/>
              <a:rect l="l" t="t" r="r" b="b"/>
              <a:pathLst>
                <a:path w="6574" h="1318" extrusionOk="0">
                  <a:moveTo>
                    <a:pt x="220" y="1"/>
                  </a:moveTo>
                  <a:cubicBezTo>
                    <a:pt x="96" y="1"/>
                    <a:pt x="1" y="106"/>
                    <a:pt x="1" y="220"/>
                  </a:cubicBezTo>
                  <a:lnTo>
                    <a:pt x="1" y="1317"/>
                  </a:lnTo>
                  <a:lnTo>
                    <a:pt x="6574" y="1317"/>
                  </a:lnTo>
                  <a:lnTo>
                    <a:pt x="6574" y="220"/>
                  </a:lnTo>
                  <a:cubicBezTo>
                    <a:pt x="6574" y="106"/>
                    <a:pt x="6478" y="1"/>
                    <a:pt x="635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515;p88">
              <a:extLst>
                <a:ext uri="{FF2B5EF4-FFF2-40B4-BE49-F238E27FC236}">
                  <a16:creationId xmlns:a16="http://schemas.microsoft.com/office/drawing/2014/main" id="{6319D3E8-477C-482B-BC4E-77ECE0880304}"/>
                </a:ext>
              </a:extLst>
            </p:cNvPr>
            <p:cNvSpPr/>
            <p:nvPr/>
          </p:nvSpPr>
          <p:spPr>
            <a:xfrm>
              <a:off x="7724972" y="3823670"/>
              <a:ext cx="34250" cy="39984"/>
            </a:xfrm>
            <a:custGeom>
              <a:avLst/>
              <a:gdLst/>
              <a:ahLst/>
              <a:cxnLst/>
              <a:rect l="l" t="t" r="r" b="b"/>
              <a:pathLst>
                <a:path w="1308" h="1527" extrusionOk="0">
                  <a:moveTo>
                    <a:pt x="220" y="1"/>
                  </a:moveTo>
                  <a:cubicBezTo>
                    <a:pt x="96" y="1"/>
                    <a:pt x="1" y="96"/>
                    <a:pt x="1" y="220"/>
                  </a:cubicBezTo>
                  <a:lnTo>
                    <a:pt x="1" y="869"/>
                  </a:lnTo>
                  <a:cubicBezTo>
                    <a:pt x="1" y="1231"/>
                    <a:pt x="287" y="1527"/>
                    <a:pt x="649" y="1527"/>
                  </a:cubicBezTo>
                  <a:cubicBezTo>
                    <a:pt x="1012" y="1527"/>
                    <a:pt x="1308" y="1231"/>
                    <a:pt x="1308" y="869"/>
                  </a:cubicBezTo>
                  <a:lnTo>
                    <a:pt x="1308" y="220"/>
                  </a:lnTo>
                  <a:cubicBezTo>
                    <a:pt x="1308" y="96"/>
                    <a:pt x="1212" y="1"/>
                    <a:pt x="1088"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16;p88">
              <a:extLst>
                <a:ext uri="{FF2B5EF4-FFF2-40B4-BE49-F238E27FC236}">
                  <a16:creationId xmlns:a16="http://schemas.microsoft.com/office/drawing/2014/main" id="{9906339E-5CF8-4476-A0C0-509A8CE73C54}"/>
                </a:ext>
              </a:extLst>
            </p:cNvPr>
            <p:cNvSpPr/>
            <p:nvPr/>
          </p:nvSpPr>
          <p:spPr>
            <a:xfrm>
              <a:off x="7724763" y="3823670"/>
              <a:ext cx="22964" cy="40115"/>
            </a:xfrm>
            <a:custGeom>
              <a:avLst/>
              <a:gdLst/>
              <a:ahLst/>
              <a:cxnLst/>
              <a:rect l="l" t="t" r="r" b="b"/>
              <a:pathLst>
                <a:path w="877" h="1532" extrusionOk="0">
                  <a:moveTo>
                    <a:pt x="228" y="1"/>
                  </a:moveTo>
                  <a:cubicBezTo>
                    <a:pt x="104" y="1"/>
                    <a:pt x="9" y="96"/>
                    <a:pt x="9" y="220"/>
                  </a:cubicBezTo>
                  <a:lnTo>
                    <a:pt x="9" y="869"/>
                  </a:lnTo>
                  <a:cubicBezTo>
                    <a:pt x="1" y="1245"/>
                    <a:pt x="309" y="1531"/>
                    <a:pt x="652" y="1531"/>
                  </a:cubicBezTo>
                  <a:cubicBezTo>
                    <a:pt x="726" y="1531"/>
                    <a:pt x="802" y="1518"/>
                    <a:pt x="877" y="1489"/>
                  </a:cubicBezTo>
                  <a:cubicBezTo>
                    <a:pt x="619" y="1393"/>
                    <a:pt x="447" y="1145"/>
                    <a:pt x="438" y="869"/>
                  </a:cubicBezTo>
                  <a:lnTo>
                    <a:pt x="438" y="220"/>
                  </a:lnTo>
                  <a:cubicBezTo>
                    <a:pt x="438" y="96"/>
                    <a:pt x="543" y="1"/>
                    <a:pt x="667"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17;p88">
              <a:extLst>
                <a:ext uri="{FF2B5EF4-FFF2-40B4-BE49-F238E27FC236}">
                  <a16:creationId xmlns:a16="http://schemas.microsoft.com/office/drawing/2014/main" id="{9E81B2E5-59D8-488D-B474-FC1E9DDCD66C}"/>
                </a:ext>
              </a:extLst>
            </p:cNvPr>
            <p:cNvSpPr/>
            <p:nvPr/>
          </p:nvSpPr>
          <p:spPr>
            <a:xfrm>
              <a:off x="7609811" y="4080729"/>
              <a:ext cx="51977" cy="64206"/>
            </a:xfrm>
            <a:custGeom>
              <a:avLst/>
              <a:gdLst/>
              <a:ahLst/>
              <a:cxnLst/>
              <a:rect l="l" t="t" r="r" b="b"/>
              <a:pathLst>
                <a:path w="1985" h="2452" extrusionOk="0">
                  <a:moveTo>
                    <a:pt x="287" y="0"/>
                  </a:moveTo>
                  <a:cubicBezTo>
                    <a:pt x="172" y="96"/>
                    <a:pt x="77" y="201"/>
                    <a:pt x="1" y="334"/>
                  </a:cubicBezTo>
                  <a:lnTo>
                    <a:pt x="1317" y="1479"/>
                  </a:lnTo>
                  <a:cubicBezTo>
                    <a:pt x="1460" y="1603"/>
                    <a:pt x="1546" y="1784"/>
                    <a:pt x="1546" y="1975"/>
                  </a:cubicBezTo>
                  <a:lnTo>
                    <a:pt x="1546" y="2452"/>
                  </a:lnTo>
                  <a:lnTo>
                    <a:pt x="1985" y="2452"/>
                  </a:lnTo>
                  <a:lnTo>
                    <a:pt x="1985" y="1975"/>
                  </a:lnTo>
                  <a:cubicBezTo>
                    <a:pt x="1985" y="1651"/>
                    <a:pt x="1842" y="1355"/>
                    <a:pt x="1603" y="1145"/>
                  </a:cubicBezTo>
                  <a:lnTo>
                    <a:pt x="28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18;p88">
              <a:extLst>
                <a:ext uri="{FF2B5EF4-FFF2-40B4-BE49-F238E27FC236}">
                  <a16:creationId xmlns:a16="http://schemas.microsoft.com/office/drawing/2014/main" id="{9FA3735B-4249-4D81-B374-CF5DA15697E9}"/>
                </a:ext>
              </a:extLst>
            </p:cNvPr>
            <p:cNvSpPr/>
            <p:nvPr/>
          </p:nvSpPr>
          <p:spPr>
            <a:xfrm>
              <a:off x="7822407" y="4080729"/>
              <a:ext cx="51977" cy="64206"/>
            </a:xfrm>
            <a:custGeom>
              <a:avLst/>
              <a:gdLst/>
              <a:ahLst/>
              <a:cxnLst/>
              <a:rect l="l" t="t" r="r" b="b"/>
              <a:pathLst>
                <a:path w="1985" h="2452" extrusionOk="0">
                  <a:moveTo>
                    <a:pt x="1698" y="0"/>
                  </a:moveTo>
                  <a:lnTo>
                    <a:pt x="382" y="1145"/>
                  </a:lnTo>
                  <a:cubicBezTo>
                    <a:pt x="134" y="1355"/>
                    <a:pt x="0" y="1651"/>
                    <a:pt x="0" y="1975"/>
                  </a:cubicBezTo>
                  <a:lnTo>
                    <a:pt x="0" y="2452"/>
                  </a:lnTo>
                  <a:lnTo>
                    <a:pt x="439" y="2452"/>
                  </a:lnTo>
                  <a:lnTo>
                    <a:pt x="439" y="1975"/>
                  </a:lnTo>
                  <a:cubicBezTo>
                    <a:pt x="439" y="1784"/>
                    <a:pt x="525" y="1603"/>
                    <a:pt x="668" y="1479"/>
                  </a:cubicBezTo>
                  <a:lnTo>
                    <a:pt x="1984" y="334"/>
                  </a:lnTo>
                  <a:cubicBezTo>
                    <a:pt x="1908" y="201"/>
                    <a:pt x="1813" y="96"/>
                    <a:pt x="16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2368;p88">
            <a:extLst>
              <a:ext uri="{FF2B5EF4-FFF2-40B4-BE49-F238E27FC236}">
                <a16:creationId xmlns:a16="http://schemas.microsoft.com/office/drawing/2014/main" id="{DA18E8CC-AA52-439F-94EB-9ACD6BCB9D3B}"/>
              </a:ext>
            </a:extLst>
          </p:cNvPr>
          <p:cNvGrpSpPr/>
          <p:nvPr/>
        </p:nvGrpSpPr>
        <p:grpSpPr>
          <a:xfrm>
            <a:off x="9010379" y="2781756"/>
            <a:ext cx="621792" cy="822960"/>
            <a:chOff x="5352088" y="3790206"/>
            <a:chExt cx="274550" cy="354728"/>
          </a:xfrm>
        </p:grpSpPr>
        <p:sp>
          <p:nvSpPr>
            <p:cNvPr id="64" name="Google Shape;12369;p88">
              <a:extLst>
                <a:ext uri="{FF2B5EF4-FFF2-40B4-BE49-F238E27FC236}">
                  <a16:creationId xmlns:a16="http://schemas.microsoft.com/office/drawing/2014/main" id="{6C61F789-B27B-40DB-8CAF-930CB4084539}"/>
                </a:ext>
              </a:extLst>
            </p:cNvPr>
            <p:cNvSpPr/>
            <p:nvPr/>
          </p:nvSpPr>
          <p:spPr>
            <a:xfrm>
              <a:off x="5352088" y="3978790"/>
              <a:ext cx="274550" cy="165908"/>
            </a:xfrm>
            <a:custGeom>
              <a:avLst/>
              <a:gdLst/>
              <a:ahLst/>
              <a:cxnLst/>
              <a:rect l="l" t="t" r="r" b="b"/>
              <a:pathLst>
                <a:path w="10485" h="6336" extrusionOk="0">
                  <a:moveTo>
                    <a:pt x="3721" y="1"/>
                  </a:moveTo>
                  <a:lnTo>
                    <a:pt x="3721" y="1489"/>
                  </a:lnTo>
                  <a:cubicBezTo>
                    <a:pt x="3721" y="1775"/>
                    <a:pt x="3530" y="2033"/>
                    <a:pt x="3244" y="2119"/>
                  </a:cubicBezTo>
                  <a:lnTo>
                    <a:pt x="945" y="2796"/>
                  </a:lnTo>
                  <a:cubicBezTo>
                    <a:pt x="382" y="2958"/>
                    <a:pt x="1" y="3464"/>
                    <a:pt x="1" y="4046"/>
                  </a:cubicBezTo>
                  <a:lnTo>
                    <a:pt x="1" y="5687"/>
                  </a:lnTo>
                  <a:cubicBezTo>
                    <a:pt x="1" y="6049"/>
                    <a:pt x="296" y="6335"/>
                    <a:pt x="659" y="6335"/>
                  </a:cubicBezTo>
                  <a:lnTo>
                    <a:pt x="9827" y="6335"/>
                  </a:lnTo>
                  <a:cubicBezTo>
                    <a:pt x="10189" y="6335"/>
                    <a:pt x="10485" y="6049"/>
                    <a:pt x="10485" y="5687"/>
                  </a:cubicBezTo>
                  <a:lnTo>
                    <a:pt x="10485" y="4046"/>
                  </a:lnTo>
                  <a:cubicBezTo>
                    <a:pt x="10485" y="3473"/>
                    <a:pt x="10103" y="2958"/>
                    <a:pt x="9550" y="2796"/>
                  </a:cubicBezTo>
                  <a:lnTo>
                    <a:pt x="7241" y="2119"/>
                  </a:lnTo>
                  <a:cubicBezTo>
                    <a:pt x="6965" y="2033"/>
                    <a:pt x="6774" y="1775"/>
                    <a:pt x="6774" y="1489"/>
                  </a:cubicBezTo>
                  <a:lnTo>
                    <a:pt x="677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370;p88">
              <a:extLst>
                <a:ext uri="{FF2B5EF4-FFF2-40B4-BE49-F238E27FC236}">
                  <a16:creationId xmlns:a16="http://schemas.microsoft.com/office/drawing/2014/main" id="{29F48021-84B7-466F-8307-53DD34E1928F}"/>
                </a:ext>
              </a:extLst>
            </p:cNvPr>
            <p:cNvSpPr/>
            <p:nvPr/>
          </p:nvSpPr>
          <p:spPr>
            <a:xfrm>
              <a:off x="5352088" y="4034512"/>
              <a:ext cx="274550" cy="110186"/>
            </a:xfrm>
            <a:custGeom>
              <a:avLst/>
              <a:gdLst/>
              <a:ahLst/>
              <a:cxnLst/>
              <a:rect l="l" t="t" r="r" b="b"/>
              <a:pathLst>
                <a:path w="10485" h="4208" extrusionOk="0">
                  <a:moveTo>
                    <a:pt x="3196" y="0"/>
                  </a:moveTo>
                  <a:lnTo>
                    <a:pt x="945" y="668"/>
                  </a:lnTo>
                  <a:cubicBezTo>
                    <a:pt x="382" y="830"/>
                    <a:pt x="1" y="1336"/>
                    <a:pt x="1" y="1918"/>
                  </a:cubicBezTo>
                  <a:lnTo>
                    <a:pt x="1" y="3559"/>
                  </a:lnTo>
                  <a:cubicBezTo>
                    <a:pt x="1" y="3921"/>
                    <a:pt x="296" y="4207"/>
                    <a:pt x="659" y="4207"/>
                  </a:cubicBezTo>
                  <a:lnTo>
                    <a:pt x="9836" y="4207"/>
                  </a:lnTo>
                  <a:cubicBezTo>
                    <a:pt x="10199" y="4207"/>
                    <a:pt x="10485" y="3921"/>
                    <a:pt x="10485" y="3559"/>
                  </a:cubicBezTo>
                  <a:lnTo>
                    <a:pt x="10485" y="1918"/>
                  </a:lnTo>
                  <a:cubicBezTo>
                    <a:pt x="10485" y="1336"/>
                    <a:pt x="10103" y="830"/>
                    <a:pt x="9550" y="668"/>
                  </a:cubicBezTo>
                  <a:lnTo>
                    <a:pt x="7299" y="0"/>
                  </a:lnTo>
                  <a:cubicBezTo>
                    <a:pt x="6831" y="768"/>
                    <a:pt x="6039" y="1152"/>
                    <a:pt x="5248" y="1152"/>
                  </a:cubicBezTo>
                  <a:cubicBezTo>
                    <a:pt x="4456" y="1152"/>
                    <a:pt x="3664" y="768"/>
                    <a:pt x="3196" y="0"/>
                  </a:cubicBez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371;p88">
              <a:extLst>
                <a:ext uri="{FF2B5EF4-FFF2-40B4-BE49-F238E27FC236}">
                  <a16:creationId xmlns:a16="http://schemas.microsoft.com/office/drawing/2014/main" id="{8D885585-F061-42B3-AB6F-60796F82B58A}"/>
                </a:ext>
              </a:extLst>
            </p:cNvPr>
            <p:cNvSpPr/>
            <p:nvPr/>
          </p:nvSpPr>
          <p:spPr>
            <a:xfrm>
              <a:off x="5424542" y="4034512"/>
              <a:ext cx="129904" cy="41739"/>
            </a:xfrm>
            <a:custGeom>
              <a:avLst/>
              <a:gdLst/>
              <a:ahLst/>
              <a:cxnLst/>
              <a:rect l="l" t="t" r="r" b="b"/>
              <a:pathLst>
                <a:path w="4961" h="1594" extrusionOk="0">
                  <a:moveTo>
                    <a:pt x="429" y="0"/>
                  </a:moveTo>
                  <a:lnTo>
                    <a:pt x="0" y="134"/>
                  </a:lnTo>
                  <a:cubicBezTo>
                    <a:pt x="539" y="1107"/>
                    <a:pt x="1510" y="1593"/>
                    <a:pt x="2481" y="1593"/>
                  </a:cubicBezTo>
                  <a:cubicBezTo>
                    <a:pt x="3451" y="1593"/>
                    <a:pt x="4422" y="1107"/>
                    <a:pt x="4961" y="134"/>
                  </a:cubicBezTo>
                  <a:lnTo>
                    <a:pt x="4522" y="0"/>
                  </a:lnTo>
                  <a:cubicBezTo>
                    <a:pt x="4059" y="768"/>
                    <a:pt x="3270" y="1152"/>
                    <a:pt x="2479" y="1152"/>
                  </a:cubicBezTo>
                  <a:cubicBezTo>
                    <a:pt x="1689" y="1152"/>
                    <a:pt x="897" y="768"/>
                    <a:pt x="429" y="0"/>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372;p88">
              <a:extLst>
                <a:ext uri="{FF2B5EF4-FFF2-40B4-BE49-F238E27FC236}">
                  <a16:creationId xmlns:a16="http://schemas.microsoft.com/office/drawing/2014/main" id="{8D53FA4F-74B2-4F50-927F-BD56339EEA28}"/>
                </a:ext>
              </a:extLst>
            </p:cNvPr>
            <p:cNvSpPr/>
            <p:nvPr/>
          </p:nvSpPr>
          <p:spPr>
            <a:xfrm>
              <a:off x="5398042" y="4037261"/>
              <a:ext cx="28515" cy="78948"/>
            </a:xfrm>
            <a:custGeom>
              <a:avLst/>
              <a:gdLst/>
              <a:ahLst/>
              <a:cxnLst/>
              <a:rect l="l" t="t" r="r" b="b"/>
              <a:pathLst>
                <a:path w="1089" h="3015" extrusionOk="0">
                  <a:moveTo>
                    <a:pt x="1088" y="0"/>
                  </a:moveTo>
                  <a:lnTo>
                    <a:pt x="1" y="325"/>
                  </a:lnTo>
                  <a:lnTo>
                    <a:pt x="1" y="3015"/>
                  </a:lnTo>
                  <a:lnTo>
                    <a:pt x="1088" y="3015"/>
                  </a:lnTo>
                  <a:lnTo>
                    <a:pt x="1088" y="0"/>
                  </a:ln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73;p88">
              <a:extLst>
                <a:ext uri="{FF2B5EF4-FFF2-40B4-BE49-F238E27FC236}">
                  <a16:creationId xmlns:a16="http://schemas.microsoft.com/office/drawing/2014/main" id="{9AEC0D23-D3BE-4373-B338-6AF379B6388D}"/>
                </a:ext>
              </a:extLst>
            </p:cNvPr>
            <p:cNvSpPr/>
            <p:nvPr/>
          </p:nvSpPr>
          <p:spPr>
            <a:xfrm>
              <a:off x="5552429" y="4037261"/>
              <a:ext cx="28515" cy="78948"/>
            </a:xfrm>
            <a:custGeom>
              <a:avLst/>
              <a:gdLst/>
              <a:ahLst/>
              <a:cxnLst/>
              <a:rect l="l" t="t" r="r" b="b"/>
              <a:pathLst>
                <a:path w="1089" h="3015" extrusionOk="0">
                  <a:moveTo>
                    <a:pt x="1" y="0"/>
                  </a:moveTo>
                  <a:lnTo>
                    <a:pt x="1" y="3015"/>
                  </a:lnTo>
                  <a:lnTo>
                    <a:pt x="1088" y="3015"/>
                  </a:lnTo>
                  <a:lnTo>
                    <a:pt x="1088" y="325"/>
                  </a:lnTo>
                  <a:lnTo>
                    <a:pt x="1" y="0"/>
                  </a:lnTo>
                  <a:close/>
                </a:path>
              </a:pathLst>
            </a:custGeom>
            <a:solidFill>
              <a:srgbClr val="E1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374;p88">
              <a:extLst>
                <a:ext uri="{FF2B5EF4-FFF2-40B4-BE49-F238E27FC236}">
                  <a16:creationId xmlns:a16="http://schemas.microsoft.com/office/drawing/2014/main" id="{3DE56DE2-A9EF-451F-ACF0-56178264B579}"/>
                </a:ext>
              </a:extLst>
            </p:cNvPr>
            <p:cNvSpPr/>
            <p:nvPr/>
          </p:nvSpPr>
          <p:spPr>
            <a:xfrm>
              <a:off x="5397807" y="4093219"/>
              <a:ext cx="183138" cy="51715"/>
            </a:xfrm>
            <a:custGeom>
              <a:avLst/>
              <a:gdLst/>
              <a:ahLst/>
              <a:cxnLst/>
              <a:rect l="l" t="t" r="r" b="b"/>
              <a:pathLst>
                <a:path w="6994" h="1975" extrusionOk="0">
                  <a:moveTo>
                    <a:pt x="659" y="0"/>
                  </a:moveTo>
                  <a:cubicBezTo>
                    <a:pt x="296" y="0"/>
                    <a:pt x="0" y="296"/>
                    <a:pt x="0" y="658"/>
                  </a:cubicBezTo>
                  <a:lnTo>
                    <a:pt x="0" y="1975"/>
                  </a:lnTo>
                  <a:lnTo>
                    <a:pt x="6993" y="1975"/>
                  </a:lnTo>
                  <a:lnTo>
                    <a:pt x="6993" y="658"/>
                  </a:lnTo>
                  <a:cubicBezTo>
                    <a:pt x="6993" y="296"/>
                    <a:pt x="6697" y="0"/>
                    <a:pt x="634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375;p88">
              <a:extLst>
                <a:ext uri="{FF2B5EF4-FFF2-40B4-BE49-F238E27FC236}">
                  <a16:creationId xmlns:a16="http://schemas.microsoft.com/office/drawing/2014/main" id="{CB2F9EA7-30F2-4F0A-941B-CD51D6DB173D}"/>
                </a:ext>
              </a:extLst>
            </p:cNvPr>
            <p:cNvSpPr/>
            <p:nvPr/>
          </p:nvSpPr>
          <p:spPr>
            <a:xfrm>
              <a:off x="5449522" y="3984551"/>
              <a:ext cx="79943" cy="28620"/>
            </a:xfrm>
            <a:custGeom>
              <a:avLst/>
              <a:gdLst/>
              <a:ahLst/>
              <a:cxnLst/>
              <a:rect l="l" t="t" r="r" b="b"/>
              <a:pathLst>
                <a:path w="3053" h="1093" extrusionOk="0">
                  <a:moveTo>
                    <a:pt x="0" y="0"/>
                  </a:moveTo>
                  <a:lnTo>
                    <a:pt x="0" y="706"/>
                  </a:lnTo>
                  <a:cubicBezTo>
                    <a:pt x="477" y="964"/>
                    <a:pt x="1002" y="1093"/>
                    <a:pt x="1527" y="1093"/>
                  </a:cubicBezTo>
                  <a:cubicBezTo>
                    <a:pt x="2051" y="1093"/>
                    <a:pt x="2576" y="964"/>
                    <a:pt x="3053" y="706"/>
                  </a:cubicBezTo>
                  <a:lnTo>
                    <a:pt x="3053" y="0"/>
                  </a:lnTo>
                  <a:close/>
                </a:path>
              </a:pathLst>
            </a:custGeom>
            <a:solidFill>
              <a:srgbClr val="EE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76;p88">
              <a:extLst>
                <a:ext uri="{FF2B5EF4-FFF2-40B4-BE49-F238E27FC236}">
                  <a16:creationId xmlns:a16="http://schemas.microsoft.com/office/drawing/2014/main" id="{FAB8AC4D-3BCA-48B0-B04B-43DB2D414F31}"/>
                </a:ext>
              </a:extLst>
            </p:cNvPr>
            <p:cNvSpPr/>
            <p:nvPr/>
          </p:nvSpPr>
          <p:spPr>
            <a:xfrm>
              <a:off x="5392386" y="3801701"/>
              <a:ext cx="193952" cy="200106"/>
            </a:xfrm>
            <a:custGeom>
              <a:avLst/>
              <a:gdLst/>
              <a:ahLst/>
              <a:cxnLst/>
              <a:rect l="l" t="t" r="r" b="b"/>
              <a:pathLst>
                <a:path w="7407" h="7642" extrusionOk="0">
                  <a:moveTo>
                    <a:pt x="3709" y="0"/>
                  </a:moveTo>
                  <a:cubicBezTo>
                    <a:pt x="2020" y="0"/>
                    <a:pt x="646" y="1364"/>
                    <a:pt x="646" y="3053"/>
                  </a:cubicBezTo>
                  <a:lnTo>
                    <a:pt x="646" y="3940"/>
                  </a:lnTo>
                  <a:cubicBezTo>
                    <a:pt x="1" y="4073"/>
                    <a:pt x="101" y="5018"/>
                    <a:pt x="751" y="5018"/>
                  </a:cubicBezTo>
                  <a:cubicBezTo>
                    <a:pt x="754" y="5018"/>
                    <a:pt x="757" y="5018"/>
                    <a:pt x="761" y="5018"/>
                  </a:cubicBezTo>
                  <a:lnTo>
                    <a:pt x="875" y="5018"/>
                  </a:lnTo>
                  <a:cubicBezTo>
                    <a:pt x="990" y="6497"/>
                    <a:pt x="2220" y="7642"/>
                    <a:pt x="3709" y="7642"/>
                  </a:cubicBezTo>
                  <a:cubicBezTo>
                    <a:pt x="5187" y="7642"/>
                    <a:pt x="6418" y="6497"/>
                    <a:pt x="6532" y="5018"/>
                  </a:cubicBezTo>
                  <a:lnTo>
                    <a:pt x="6656" y="5018"/>
                  </a:lnTo>
                  <a:cubicBezTo>
                    <a:pt x="6660" y="5018"/>
                    <a:pt x="6663" y="5018"/>
                    <a:pt x="6666" y="5018"/>
                  </a:cubicBezTo>
                  <a:cubicBezTo>
                    <a:pt x="7316" y="5018"/>
                    <a:pt x="7407" y="4073"/>
                    <a:pt x="6761" y="3940"/>
                  </a:cubicBezTo>
                  <a:lnTo>
                    <a:pt x="6761" y="3053"/>
                  </a:lnTo>
                  <a:cubicBezTo>
                    <a:pt x="6761" y="1364"/>
                    <a:pt x="5397" y="0"/>
                    <a:pt x="3709" y="0"/>
                  </a:cubicBez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377;p88">
              <a:extLst>
                <a:ext uri="{FF2B5EF4-FFF2-40B4-BE49-F238E27FC236}">
                  <a16:creationId xmlns:a16="http://schemas.microsoft.com/office/drawing/2014/main" id="{CCCE441D-6BE0-4403-AA45-912558456290}"/>
                </a:ext>
              </a:extLst>
            </p:cNvPr>
            <p:cNvSpPr/>
            <p:nvPr/>
          </p:nvSpPr>
          <p:spPr>
            <a:xfrm>
              <a:off x="5397807" y="3795940"/>
              <a:ext cx="183138" cy="91464"/>
            </a:xfrm>
            <a:custGeom>
              <a:avLst/>
              <a:gdLst/>
              <a:ahLst/>
              <a:cxnLst/>
              <a:rect l="l" t="t" r="r" b="b"/>
              <a:pathLst>
                <a:path w="6994" h="3493" extrusionOk="0">
                  <a:moveTo>
                    <a:pt x="3502" y="1"/>
                  </a:moveTo>
                  <a:cubicBezTo>
                    <a:pt x="1565" y="1"/>
                    <a:pt x="0" y="1565"/>
                    <a:pt x="0" y="3492"/>
                  </a:cubicBezTo>
                  <a:lnTo>
                    <a:pt x="6993" y="3492"/>
                  </a:lnTo>
                  <a:cubicBezTo>
                    <a:pt x="6993" y="1565"/>
                    <a:pt x="5429" y="1"/>
                    <a:pt x="3502"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78;p88">
              <a:extLst>
                <a:ext uri="{FF2B5EF4-FFF2-40B4-BE49-F238E27FC236}">
                  <a16:creationId xmlns:a16="http://schemas.microsoft.com/office/drawing/2014/main" id="{D793128B-46E8-4FFF-8A83-C35CAE8C0370}"/>
                </a:ext>
              </a:extLst>
            </p:cNvPr>
            <p:cNvSpPr/>
            <p:nvPr/>
          </p:nvSpPr>
          <p:spPr>
            <a:xfrm>
              <a:off x="5397807" y="3795940"/>
              <a:ext cx="91700" cy="91464"/>
            </a:xfrm>
            <a:custGeom>
              <a:avLst/>
              <a:gdLst/>
              <a:ahLst/>
              <a:cxnLst/>
              <a:rect l="l" t="t" r="r" b="b"/>
              <a:pathLst>
                <a:path w="3502" h="3493" extrusionOk="0">
                  <a:moveTo>
                    <a:pt x="3502" y="1"/>
                  </a:moveTo>
                  <a:cubicBezTo>
                    <a:pt x="1565" y="1"/>
                    <a:pt x="0" y="1565"/>
                    <a:pt x="0" y="3492"/>
                  </a:cubicBezTo>
                  <a:lnTo>
                    <a:pt x="1975" y="3492"/>
                  </a:lnTo>
                  <a:cubicBezTo>
                    <a:pt x="1966" y="2338"/>
                    <a:pt x="2538" y="1250"/>
                    <a:pt x="3502" y="602"/>
                  </a:cubicBezTo>
                  <a:lnTo>
                    <a:pt x="3502" y="1"/>
                  </a:ln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379;p88">
              <a:extLst>
                <a:ext uri="{FF2B5EF4-FFF2-40B4-BE49-F238E27FC236}">
                  <a16:creationId xmlns:a16="http://schemas.microsoft.com/office/drawing/2014/main" id="{11BD6182-B7B7-4F1C-B2E7-B7E1699BF559}"/>
                </a:ext>
              </a:extLst>
            </p:cNvPr>
            <p:cNvSpPr/>
            <p:nvPr/>
          </p:nvSpPr>
          <p:spPr>
            <a:xfrm>
              <a:off x="5396812" y="3887378"/>
              <a:ext cx="161404" cy="114455"/>
            </a:xfrm>
            <a:custGeom>
              <a:avLst/>
              <a:gdLst/>
              <a:ahLst/>
              <a:cxnLst/>
              <a:rect l="l" t="t" r="r" b="b"/>
              <a:pathLst>
                <a:path w="6164" h="4371" extrusionOk="0">
                  <a:moveTo>
                    <a:pt x="477" y="0"/>
                  </a:moveTo>
                  <a:lnTo>
                    <a:pt x="477" y="668"/>
                  </a:lnTo>
                  <a:cubicBezTo>
                    <a:pt x="191" y="725"/>
                    <a:pt x="0" y="1012"/>
                    <a:pt x="48" y="1298"/>
                  </a:cubicBezTo>
                  <a:cubicBezTo>
                    <a:pt x="104" y="1558"/>
                    <a:pt x="332" y="1746"/>
                    <a:pt x="592" y="1746"/>
                  </a:cubicBezTo>
                  <a:cubicBezTo>
                    <a:pt x="598" y="1746"/>
                    <a:pt x="604" y="1746"/>
                    <a:pt x="611" y="1746"/>
                  </a:cubicBezTo>
                  <a:lnTo>
                    <a:pt x="706" y="1746"/>
                  </a:lnTo>
                  <a:cubicBezTo>
                    <a:pt x="822" y="3257"/>
                    <a:pt x="2080" y="4370"/>
                    <a:pt x="3523" y="4370"/>
                  </a:cubicBezTo>
                  <a:cubicBezTo>
                    <a:pt x="3738" y="4370"/>
                    <a:pt x="3958" y="4345"/>
                    <a:pt x="4179" y="4293"/>
                  </a:cubicBezTo>
                  <a:cubicBezTo>
                    <a:pt x="2786" y="3978"/>
                    <a:pt x="1794" y="2738"/>
                    <a:pt x="1794" y="1317"/>
                  </a:cubicBezTo>
                  <a:cubicBezTo>
                    <a:pt x="1794" y="954"/>
                    <a:pt x="2089" y="659"/>
                    <a:pt x="2452" y="659"/>
                  </a:cubicBezTo>
                  <a:lnTo>
                    <a:pt x="5724" y="659"/>
                  </a:lnTo>
                  <a:cubicBezTo>
                    <a:pt x="5963" y="659"/>
                    <a:pt x="6163" y="458"/>
                    <a:pt x="6163" y="220"/>
                  </a:cubicBezTo>
                  <a:lnTo>
                    <a:pt x="6163"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380;p88">
              <a:extLst>
                <a:ext uri="{FF2B5EF4-FFF2-40B4-BE49-F238E27FC236}">
                  <a16:creationId xmlns:a16="http://schemas.microsoft.com/office/drawing/2014/main" id="{7E987297-D316-4443-9500-1EB371B6F6F3}"/>
                </a:ext>
              </a:extLst>
            </p:cNvPr>
            <p:cNvSpPr/>
            <p:nvPr/>
          </p:nvSpPr>
          <p:spPr>
            <a:xfrm>
              <a:off x="5455518" y="3944567"/>
              <a:ext cx="67714" cy="66615"/>
            </a:xfrm>
            <a:custGeom>
              <a:avLst/>
              <a:gdLst/>
              <a:ahLst/>
              <a:cxnLst/>
              <a:rect l="l" t="t" r="r" b="b"/>
              <a:pathLst>
                <a:path w="2586" h="2544" extrusionOk="0">
                  <a:moveTo>
                    <a:pt x="792" y="1"/>
                  </a:moveTo>
                  <a:cubicBezTo>
                    <a:pt x="458" y="1"/>
                    <a:pt x="172" y="249"/>
                    <a:pt x="143" y="583"/>
                  </a:cubicBezTo>
                  <a:lnTo>
                    <a:pt x="38" y="1508"/>
                  </a:lnTo>
                  <a:cubicBezTo>
                    <a:pt x="0" y="1785"/>
                    <a:pt x="143" y="2052"/>
                    <a:pt x="391" y="2166"/>
                  </a:cubicBezTo>
                  <a:lnTo>
                    <a:pt x="1002" y="2472"/>
                  </a:lnTo>
                  <a:cubicBezTo>
                    <a:pt x="1092" y="2519"/>
                    <a:pt x="1193" y="2543"/>
                    <a:pt x="1294" y="2543"/>
                  </a:cubicBezTo>
                  <a:cubicBezTo>
                    <a:pt x="1395" y="2543"/>
                    <a:pt x="1498" y="2519"/>
                    <a:pt x="1593" y="2472"/>
                  </a:cubicBezTo>
                  <a:lnTo>
                    <a:pt x="2194" y="2166"/>
                  </a:lnTo>
                  <a:cubicBezTo>
                    <a:pt x="2442" y="2052"/>
                    <a:pt x="2585" y="1785"/>
                    <a:pt x="2557" y="1508"/>
                  </a:cubicBezTo>
                  <a:lnTo>
                    <a:pt x="2452" y="583"/>
                  </a:lnTo>
                  <a:cubicBezTo>
                    <a:pt x="2414" y="249"/>
                    <a:pt x="2137" y="1"/>
                    <a:pt x="1803" y="1"/>
                  </a:cubicBez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381;p88">
              <a:extLst>
                <a:ext uri="{FF2B5EF4-FFF2-40B4-BE49-F238E27FC236}">
                  <a16:creationId xmlns:a16="http://schemas.microsoft.com/office/drawing/2014/main" id="{CB58FAED-0A63-4245-95D4-B57464B160F6}"/>
                </a:ext>
              </a:extLst>
            </p:cNvPr>
            <p:cNvSpPr/>
            <p:nvPr/>
          </p:nvSpPr>
          <p:spPr>
            <a:xfrm>
              <a:off x="5455754" y="3944567"/>
              <a:ext cx="41739" cy="66615"/>
            </a:xfrm>
            <a:custGeom>
              <a:avLst/>
              <a:gdLst/>
              <a:ahLst/>
              <a:cxnLst/>
              <a:rect l="l" t="t" r="r" b="b"/>
              <a:pathLst>
                <a:path w="1594" h="2544" extrusionOk="0">
                  <a:moveTo>
                    <a:pt x="783" y="1"/>
                  </a:moveTo>
                  <a:cubicBezTo>
                    <a:pt x="449" y="1"/>
                    <a:pt x="172" y="249"/>
                    <a:pt x="134" y="583"/>
                  </a:cubicBezTo>
                  <a:lnTo>
                    <a:pt x="29" y="1518"/>
                  </a:lnTo>
                  <a:cubicBezTo>
                    <a:pt x="1" y="1785"/>
                    <a:pt x="144" y="2052"/>
                    <a:pt x="382" y="2176"/>
                  </a:cubicBezTo>
                  <a:lnTo>
                    <a:pt x="993" y="2472"/>
                  </a:lnTo>
                  <a:cubicBezTo>
                    <a:pt x="1083" y="2519"/>
                    <a:pt x="1184" y="2543"/>
                    <a:pt x="1285" y="2543"/>
                  </a:cubicBezTo>
                  <a:cubicBezTo>
                    <a:pt x="1386" y="2543"/>
                    <a:pt x="1489" y="2519"/>
                    <a:pt x="1584" y="2472"/>
                  </a:cubicBezTo>
                  <a:lnTo>
                    <a:pt x="1594" y="2472"/>
                  </a:lnTo>
                  <a:lnTo>
                    <a:pt x="1212" y="2243"/>
                  </a:lnTo>
                  <a:cubicBezTo>
                    <a:pt x="955" y="2052"/>
                    <a:pt x="812" y="1747"/>
                    <a:pt x="859" y="1432"/>
                  </a:cubicBezTo>
                  <a:lnTo>
                    <a:pt x="955" y="287"/>
                  </a:lnTo>
                  <a:cubicBezTo>
                    <a:pt x="964" y="182"/>
                    <a:pt x="993" y="87"/>
                    <a:pt x="1031" y="1"/>
                  </a:cubicBez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382;p88">
              <a:extLst>
                <a:ext uri="{FF2B5EF4-FFF2-40B4-BE49-F238E27FC236}">
                  <a16:creationId xmlns:a16="http://schemas.microsoft.com/office/drawing/2014/main" id="{70C1443A-FD54-4D3B-939F-0FE7A325FFFA}"/>
                </a:ext>
              </a:extLst>
            </p:cNvPr>
            <p:cNvSpPr/>
            <p:nvPr/>
          </p:nvSpPr>
          <p:spPr>
            <a:xfrm>
              <a:off x="5471439" y="3956978"/>
              <a:ext cx="35873" cy="16339"/>
            </a:xfrm>
            <a:custGeom>
              <a:avLst/>
              <a:gdLst/>
              <a:ahLst/>
              <a:cxnLst/>
              <a:rect l="l" t="t" r="r" b="b"/>
              <a:pathLst>
                <a:path w="1370" h="624" extrusionOk="0">
                  <a:moveTo>
                    <a:pt x="272" y="0"/>
                  </a:moveTo>
                  <a:cubicBezTo>
                    <a:pt x="132" y="0"/>
                    <a:pt x="0" y="150"/>
                    <a:pt x="69" y="309"/>
                  </a:cubicBezTo>
                  <a:cubicBezTo>
                    <a:pt x="213" y="510"/>
                    <a:pt x="442" y="624"/>
                    <a:pt x="690" y="624"/>
                  </a:cubicBezTo>
                  <a:cubicBezTo>
                    <a:pt x="928" y="624"/>
                    <a:pt x="1157" y="510"/>
                    <a:pt x="1300" y="309"/>
                  </a:cubicBezTo>
                  <a:cubicBezTo>
                    <a:pt x="1369" y="150"/>
                    <a:pt x="1237" y="0"/>
                    <a:pt x="1094" y="0"/>
                  </a:cubicBezTo>
                  <a:cubicBezTo>
                    <a:pt x="1040" y="0"/>
                    <a:pt x="984" y="21"/>
                    <a:pt x="938" y="71"/>
                  </a:cubicBezTo>
                  <a:cubicBezTo>
                    <a:pt x="871" y="147"/>
                    <a:pt x="778" y="185"/>
                    <a:pt x="684" y="185"/>
                  </a:cubicBezTo>
                  <a:cubicBezTo>
                    <a:pt x="589" y="185"/>
                    <a:pt x="494" y="147"/>
                    <a:pt x="422" y="71"/>
                  </a:cubicBezTo>
                  <a:cubicBezTo>
                    <a:pt x="378" y="21"/>
                    <a:pt x="325" y="0"/>
                    <a:pt x="272"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383;p88">
              <a:extLst>
                <a:ext uri="{FF2B5EF4-FFF2-40B4-BE49-F238E27FC236}">
                  <a16:creationId xmlns:a16="http://schemas.microsoft.com/office/drawing/2014/main" id="{114139CC-66B9-46E9-89FE-39B41C19F2E0}"/>
                </a:ext>
              </a:extLst>
            </p:cNvPr>
            <p:cNvSpPr/>
            <p:nvPr/>
          </p:nvSpPr>
          <p:spPr>
            <a:xfrm>
              <a:off x="5452271" y="3904556"/>
              <a:ext cx="11260" cy="17073"/>
            </a:xfrm>
            <a:custGeom>
              <a:avLst/>
              <a:gdLst/>
              <a:ahLst/>
              <a:cxnLst/>
              <a:rect l="l" t="t" r="r" b="b"/>
              <a:pathLst>
                <a:path w="430" h="652" extrusionOk="0">
                  <a:moveTo>
                    <a:pt x="215" y="0"/>
                  </a:moveTo>
                  <a:cubicBezTo>
                    <a:pt x="107" y="0"/>
                    <a:pt x="0" y="74"/>
                    <a:pt x="0" y="222"/>
                  </a:cubicBezTo>
                  <a:lnTo>
                    <a:pt x="0" y="441"/>
                  </a:lnTo>
                  <a:cubicBezTo>
                    <a:pt x="0" y="556"/>
                    <a:pt x="96" y="651"/>
                    <a:pt x="220" y="651"/>
                  </a:cubicBezTo>
                  <a:cubicBezTo>
                    <a:pt x="334" y="651"/>
                    <a:pt x="429" y="556"/>
                    <a:pt x="429" y="441"/>
                  </a:cubicBezTo>
                  <a:lnTo>
                    <a:pt x="429" y="222"/>
                  </a:lnTo>
                  <a:cubicBezTo>
                    <a:pt x="429" y="74"/>
                    <a:pt x="322" y="0"/>
                    <a:pt x="215"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384;p88">
              <a:extLst>
                <a:ext uri="{FF2B5EF4-FFF2-40B4-BE49-F238E27FC236}">
                  <a16:creationId xmlns:a16="http://schemas.microsoft.com/office/drawing/2014/main" id="{D4E9B36A-0D23-4C2F-B4B2-9080E5AA0023}"/>
                </a:ext>
              </a:extLst>
            </p:cNvPr>
            <p:cNvSpPr/>
            <p:nvPr/>
          </p:nvSpPr>
          <p:spPr>
            <a:xfrm>
              <a:off x="5515220" y="3904556"/>
              <a:ext cx="11521" cy="17073"/>
            </a:xfrm>
            <a:custGeom>
              <a:avLst/>
              <a:gdLst/>
              <a:ahLst/>
              <a:cxnLst/>
              <a:rect l="l" t="t" r="r" b="b"/>
              <a:pathLst>
                <a:path w="440" h="652" extrusionOk="0">
                  <a:moveTo>
                    <a:pt x="220" y="0"/>
                  </a:moveTo>
                  <a:cubicBezTo>
                    <a:pt x="110" y="0"/>
                    <a:pt x="0" y="74"/>
                    <a:pt x="0" y="222"/>
                  </a:cubicBezTo>
                  <a:lnTo>
                    <a:pt x="0" y="441"/>
                  </a:lnTo>
                  <a:cubicBezTo>
                    <a:pt x="0" y="556"/>
                    <a:pt x="96" y="651"/>
                    <a:pt x="220" y="651"/>
                  </a:cubicBezTo>
                  <a:cubicBezTo>
                    <a:pt x="334" y="651"/>
                    <a:pt x="439" y="556"/>
                    <a:pt x="439" y="441"/>
                  </a:cubicBezTo>
                  <a:lnTo>
                    <a:pt x="439" y="222"/>
                  </a:lnTo>
                  <a:cubicBezTo>
                    <a:pt x="439" y="74"/>
                    <a:pt x="329" y="0"/>
                    <a:pt x="220" y="0"/>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385;p88">
              <a:extLst>
                <a:ext uri="{FF2B5EF4-FFF2-40B4-BE49-F238E27FC236}">
                  <a16:creationId xmlns:a16="http://schemas.microsoft.com/office/drawing/2014/main" id="{3003CE3C-9ECE-4547-82D6-BB318F6908C8}"/>
                </a:ext>
              </a:extLst>
            </p:cNvPr>
            <p:cNvSpPr/>
            <p:nvPr/>
          </p:nvSpPr>
          <p:spPr>
            <a:xfrm>
              <a:off x="5472251" y="3790206"/>
              <a:ext cx="34486" cy="74208"/>
            </a:xfrm>
            <a:custGeom>
              <a:avLst/>
              <a:gdLst/>
              <a:ahLst/>
              <a:cxnLst/>
              <a:rect l="l" t="t" r="r" b="b"/>
              <a:pathLst>
                <a:path w="1317" h="2834" extrusionOk="0">
                  <a:moveTo>
                    <a:pt x="220" y="0"/>
                  </a:moveTo>
                  <a:cubicBezTo>
                    <a:pt x="96" y="0"/>
                    <a:pt x="0" y="96"/>
                    <a:pt x="0" y="220"/>
                  </a:cubicBezTo>
                  <a:lnTo>
                    <a:pt x="0" y="2624"/>
                  </a:lnTo>
                  <a:cubicBezTo>
                    <a:pt x="0" y="2738"/>
                    <a:pt x="96" y="2834"/>
                    <a:pt x="220" y="2834"/>
                  </a:cubicBezTo>
                  <a:lnTo>
                    <a:pt x="1097" y="2834"/>
                  </a:lnTo>
                  <a:cubicBezTo>
                    <a:pt x="1212" y="2834"/>
                    <a:pt x="1317" y="2738"/>
                    <a:pt x="1317" y="2624"/>
                  </a:cubicBezTo>
                  <a:lnTo>
                    <a:pt x="1317" y="220"/>
                  </a:lnTo>
                  <a:cubicBezTo>
                    <a:pt x="1317" y="96"/>
                    <a:pt x="1212" y="0"/>
                    <a:pt x="1097" y="0"/>
                  </a:cubicBezTo>
                  <a:close/>
                </a:path>
              </a:pathLst>
            </a:custGeom>
            <a:solidFill>
              <a:srgbClr val="D9E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386;p88">
              <a:extLst>
                <a:ext uri="{FF2B5EF4-FFF2-40B4-BE49-F238E27FC236}">
                  <a16:creationId xmlns:a16="http://schemas.microsoft.com/office/drawing/2014/main" id="{417938B2-B984-45D7-BA60-0AACDD64FE33}"/>
                </a:ext>
              </a:extLst>
            </p:cNvPr>
            <p:cNvSpPr/>
            <p:nvPr/>
          </p:nvSpPr>
          <p:spPr>
            <a:xfrm>
              <a:off x="5535199" y="3805079"/>
              <a:ext cx="23017" cy="59361"/>
            </a:xfrm>
            <a:custGeom>
              <a:avLst/>
              <a:gdLst/>
              <a:ahLst/>
              <a:cxnLst/>
              <a:rect l="l" t="t" r="r" b="b"/>
              <a:pathLst>
                <a:path w="879" h="2267" extrusionOk="0">
                  <a:moveTo>
                    <a:pt x="140" y="1"/>
                  </a:moveTo>
                  <a:cubicBezTo>
                    <a:pt x="67" y="1"/>
                    <a:pt x="0" y="60"/>
                    <a:pt x="0" y="148"/>
                  </a:cubicBezTo>
                  <a:lnTo>
                    <a:pt x="0" y="2056"/>
                  </a:lnTo>
                  <a:cubicBezTo>
                    <a:pt x="0" y="2170"/>
                    <a:pt x="96" y="2266"/>
                    <a:pt x="220" y="2266"/>
                  </a:cubicBezTo>
                  <a:lnTo>
                    <a:pt x="659" y="2266"/>
                  </a:lnTo>
                  <a:cubicBezTo>
                    <a:pt x="664" y="2266"/>
                    <a:pt x="669" y="2266"/>
                    <a:pt x="674" y="2266"/>
                  </a:cubicBezTo>
                  <a:cubicBezTo>
                    <a:pt x="791" y="2266"/>
                    <a:pt x="878" y="2165"/>
                    <a:pt x="878" y="2046"/>
                  </a:cubicBezTo>
                  <a:lnTo>
                    <a:pt x="878" y="739"/>
                  </a:lnTo>
                  <a:cubicBezTo>
                    <a:pt x="878" y="596"/>
                    <a:pt x="811" y="472"/>
                    <a:pt x="706" y="386"/>
                  </a:cubicBezTo>
                  <a:lnTo>
                    <a:pt x="229" y="33"/>
                  </a:lnTo>
                  <a:cubicBezTo>
                    <a:pt x="201" y="11"/>
                    <a:pt x="170" y="1"/>
                    <a:pt x="140" y="1"/>
                  </a:cubicBezTo>
                  <a:close/>
                </a:path>
              </a:pathLst>
            </a:custGeom>
            <a:solidFill>
              <a:srgbClr val="D9E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387;p88">
              <a:extLst>
                <a:ext uri="{FF2B5EF4-FFF2-40B4-BE49-F238E27FC236}">
                  <a16:creationId xmlns:a16="http://schemas.microsoft.com/office/drawing/2014/main" id="{8C737B2B-E989-437A-BB01-B48B696E9F35}"/>
                </a:ext>
              </a:extLst>
            </p:cNvPr>
            <p:cNvSpPr/>
            <p:nvPr/>
          </p:nvSpPr>
          <p:spPr>
            <a:xfrm>
              <a:off x="5420797" y="3805079"/>
              <a:ext cx="22990" cy="59361"/>
            </a:xfrm>
            <a:custGeom>
              <a:avLst/>
              <a:gdLst/>
              <a:ahLst/>
              <a:cxnLst/>
              <a:rect l="l" t="t" r="r" b="b"/>
              <a:pathLst>
                <a:path w="878" h="2267" extrusionOk="0">
                  <a:moveTo>
                    <a:pt x="741" y="1"/>
                  </a:moveTo>
                  <a:cubicBezTo>
                    <a:pt x="713" y="1"/>
                    <a:pt x="683" y="11"/>
                    <a:pt x="658" y="33"/>
                  </a:cubicBezTo>
                  <a:lnTo>
                    <a:pt x="181" y="386"/>
                  </a:lnTo>
                  <a:cubicBezTo>
                    <a:pt x="67" y="472"/>
                    <a:pt x="0" y="596"/>
                    <a:pt x="0" y="739"/>
                  </a:cubicBezTo>
                  <a:lnTo>
                    <a:pt x="0" y="2046"/>
                  </a:lnTo>
                  <a:cubicBezTo>
                    <a:pt x="0" y="2165"/>
                    <a:pt x="96" y="2266"/>
                    <a:pt x="213" y="2266"/>
                  </a:cubicBezTo>
                  <a:cubicBezTo>
                    <a:pt x="219" y="2266"/>
                    <a:pt x="224" y="2266"/>
                    <a:pt x="229" y="2266"/>
                  </a:cubicBezTo>
                  <a:lnTo>
                    <a:pt x="658" y="2266"/>
                  </a:lnTo>
                  <a:cubicBezTo>
                    <a:pt x="782" y="2266"/>
                    <a:pt x="878" y="2170"/>
                    <a:pt x="878" y="2056"/>
                  </a:cubicBezTo>
                  <a:lnTo>
                    <a:pt x="878" y="148"/>
                  </a:lnTo>
                  <a:cubicBezTo>
                    <a:pt x="878" y="60"/>
                    <a:pt x="811" y="1"/>
                    <a:pt x="741" y="1"/>
                  </a:cubicBezTo>
                  <a:close/>
                </a:path>
              </a:pathLst>
            </a:custGeom>
            <a:solidFill>
              <a:srgbClr val="F4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388;p88">
              <a:extLst>
                <a:ext uri="{FF2B5EF4-FFF2-40B4-BE49-F238E27FC236}">
                  <a16:creationId xmlns:a16="http://schemas.microsoft.com/office/drawing/2014/main" id="{A91D7586-9464-4325-89CA-BDB5AFF1CABD}"/>
                </a:ext>
              </a:extLst>
            </p:cNvPr>
            <p:cNvSpPr/>
            <p:nvPr/>
          </p:nvSpPr>
          <p:spPr>
            <a:xfrm>
              <a:off x="5386573" y="3881618"/>
              <a:ext cx="205866" cy="11521"/>
            </a:xfrm>
            <a:custGeom>
              <a:avLst/>
              <a:gdLst/>
              <a:ahLst/>
              <a:cxnLst/>
              <a:rect l="l" t="t" r="r" b="b"/>
              <a:pathLst>
                <a:path w="7862" h="440" extrusionOk="0">
                  <a:moveTo>
                    <a:pt x="220" y="1"/>
                  </a:moveTo>
                  <a:cubicBezTo>
                    <a:pt x="96" y="1"/>
                    <a:pt x="0" y="96"/>
                    <a:pt x="0" y="220"/>
                  </a:cubicBezTo>
                  <a:cubicBezTo>
                    <a:pt x="0" y="344"/>
                    <a:pt x="96" y="440"/>
                    <a:pt x="220" y="440"/>
                  </a:cubicBezTo>
                  <a:lnTo>
                    <a:pt x="7642" y="440"/>
                  </a:lnTo>
                  <a:cubicBezTo>
                    <a:pt x="7766" y="440"/>
                    <a:pt x="7861" y="344"/>
                    <a:pt x="7861" y="220"/>
                  </a:cubicBezTo>
                  <a:cubicBezTo>
                    <a:pt x="7861" y="96"/>
                    <a:pt x="7766" y="1"/>
                    <a:pt x="7651"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389;p88">
              <a:extLst>
                <a:ext uri="{FF2B5EF4-FFF2-40B4-BE49-F238E27FC236}">
                  <a16:creationId xmlns:a16="http://schemas.microsoft.com/office/drawing/2014/main" id="{BCB27581-9F2A-43B2-B312-5D931B0AD8DE}"/>
                </a:ext>
              </a:extLst>
            </p:cNvPr>
            <p:cNvSpPr/>
            <p:nvPr/>
          </p:nvSpPr>
          <p:spPr>
            <a:xfrm>
              <a:off x="5415036" y="4110448"/>
              <a:ext cx="11521" cy="11521"/>
            </a:xfrm>
            <a:custGeom>
              <a:avLst/>
              <a:gdLst/>
              <a:ahLst/>
              <a:cxnLst/>
              <a:rect l="l" t="t" r="r" b="b"/>
              <a:pathLst>
                <a:path w="440" h="440" extrusionOk="0">
                  <a:moveTo>
                    <a:pt x="220" y="0"/>
                  </a:moveTo>
                  <a:cubicBezTo>
                    <a:pt x="96" y="0"/>
                    <a:pt x="1" y="96"/>
                    <a:pt x="1" y="220"/>
                  </a:cubicBezTo>
                  <a:cubicBezTo>
                    <a:pt x="1" y="344"/>
                    <a:pt x="96" y="439"/>
                    <a:pt x="220" y="439"/>
                  </a:cubicBezTo>
                  <a:cubicBezTo>
                    <a:pt x="344" y="439"/>
                    <a:pt x="439" y="344"/>
                    <a:pt x="439" y="220"/>
                  </a:cubicBezTo>
                  <a:cubicBezTo>
                    <a:pt x="439" y="96"/>
                    <a:pt x="344" y="0"/>
                    <a:pt x="220"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90;p88">
              <a:extLst>
                <a:ext uri="{FF2B5EF4-FFF2-40B4-BE49-F238E27FC236}">
                  <a16:creationId xmlns:a16="http://schemas.microsoft.com/office/drawing/2014/main" id="{542E39A8-73F4-48BA-A426-0FBFD0124C7D}"/>
                </a:ext>
              </a:extLst>
            </p:cNvPr>
            <p:cNvSpPr/>
            <p:nvPr/>
          </p:nvSpPr>
          <p:spPr>
            <a:xfrm>
              <a:off x="5552429" y="4110448"/>
              <a:ext cx="11260" cy="11521"/>
            </a:xfrm>
            <a:custGeom>
              <a:avLst/>
              <a:gdLst/>
              <a:ahLst/>
              <a:cxnLst/>
              <a:rect l="l" t="t" r="r" b="b"/>
              <a:pathLst>
                <a:path w="430" h="440" extrusionOk="0">
                  <a:moveTo>
                    <a:pt x="211" y="0"/>
                  </a:moveTo>
                  <a:cubicBezTo>
                    <a:pt x="96" y="0"/>
                    <a:pt x="1" y="96"/>
                    <a:pt x="1" y="220"/>
                  </a:cubicBezTo>
                  <a:cubicBezTo>
                    <a:pt x="1" y="344"/>
                    <a:pt x="96" y="439"/>
                    <a:pt x="211" y="439"/>
                  </a:cubicBezTo>
                  <a:cubicBezTo>
                    <a:pt x="335" y="439"/>
                    <a:pt x="430" y="344"/>
                    <a:pt x="430" y="220"/>
                  </a:cubicBezTo>
                  <a:cubicBezTo>
                    <a:pt x="430" y="96"/>
                    <a:pt x="335" y="0"/>
                    <a:pt x="211"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391;p88">
              <a:extLst>
                <a:ext uri="{FF2B5EF4-FFF2-40B4-BE49-F238E27FC236}">
                  <a16:creationId xmlns:a16="http://schemas.microsoft.com/office/drawing/2014/main" id="{473E2FF8-61BE-47C1-8B69-0064F8E7F7E3}"/>
                </a:ext>
              </a:extLst>
            </p:cNvPr>
            <p:cNvSpPr/>
            <p:nvPr/>
          </p:nvSpPr>
          <p:spPr>
            <a:xfrm>
              <a:off x="5380813" y="4093219"/>
              <a:ext cx="17020" cy="51480"/>
            </a:xfrm>
            <a:custGeom>
              <a:avLst/>
              <a:gdLst/>
              <a:ahLst/>
              <a:cxnLst/>
              <a:rect l="l" t="t" r="r" b="b"/>
              <a:pathLst>
                <a:path w="650" h="1966" extrusionOk="0">
                  <a:moveTo>
                    <a:pt x="649" y="0"/>
                  </a:moveTo>
                  <a:cubicBezTo>
                    <a:pt x="287" y="0"/>
                    <a:pt x="1" y="296"/>
                    <a:pt x="1" y="658"/>
                  </a:cubicBezTo>
                  <a:lnTo>
                    <a:pt x="1" y="1965"/>
                  </a:lnTo>
                  <a:lnTo>
                    <a:pt x="649" y="1965"/>
                  </a:lnTo>
                  <a:lnTo>
                    <a:pt x="649" y="0"/>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392;p88">
              <a:extLst>
                <a:ext uri="{FF2B5EF4-FFF2-40B4-BE49-F238E27FC236}">
                  <a16:creationId xmlns:a16="http://schemas.microsoft.com/office/drawing/2014/main" id="{8AA49400-3CBB-40DB-8E21-12C9B6A86862}"/>
                </a:ext>
              </a:extLst>
            </p:cNvPr>
            <p:cNvSpPr/>
            <p:nvPr/>
          </p:nvSpPr>
          <p:spPr>
            <a:xfrm>
              <a:off x="5580918" y="4093219"/>
              <a:ext cx="17256" cy="51480"/>
            </a:xfrm>
            <a:custGeom>
              <a:avLst/>
              <a:gdLst/>
              <a:ahLst/>
              <a:cxnLst/>
              <a:rect l="l" t="t" r="r" b="b"/>
              <a:pathLst>
                <a:path w="659" h="1966" extrusionOk="0">
                  <a:moveTo>
                    <a:pt x="0" y="0"/>
                  </a:moveTo>
                  <a:lnTo>
                    <a:pt x="0" y="1965"/>
                  </a:lnTo>
                  <a:lnTo>
                    <a:pt x="658" y="1965"/>
                  </a:lnTo>
                  <a:lnTo>
                    <a:pt x="658" y="658"/>
                  </a:lnTo>
                  <a:cubicBezTo>
                    <a:pt x="658" y="296"/>
                    <a:pt x="363" y="0"/>
                    <a:pt x="0" y="0"/>
                  </a:cubicBez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Recommended equipment </a:t>
            </a:r>
            <a:endParaRPr dirty="0"/>
          </a:p>
        </p:txBody>
      </p:sp>
      <p:sp>
        <p:nvSpPr>
          <p:cNvPr id="4297" name="Google Shape;4297;p34"/>
          <p:cNvSpPr txBox="1">
            <a:spLocks noGrp="1"/>
          </p:cNvSpPr>
          <p:nvPr>
            <p:ph type="subTitle" idx="1"/>
          </p:nvPr>
        </p:nvSpPr>
        <p:spPr>
          <a:xfrm>
            <a:off x="720400" y="1661675"/>
            <a:ext cx="2905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Router 2811</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400" dirty="0"/>
              <a:t>Quantity: 1</a:t>
            </a:r>
          </a:p>
          <a:p>
            <a:pPr marL="342900" lvl="0" indent="-342900" algn="l" rtl="0">
              <a:spcBef>
                <a:spcPts val="0"/>
              </a:spcBef>
              <a:spcAft>
                <a:spcPts val="0"/>
              </a:spcAft>
              <a:buFont typeface="Wingdings" panose="05000000000000000000" pitchFamily="2" charset="2"/>
              <a:buChar char="q"/>
            </a:pPr>
            <a:r>
              <a:rPr lang="en-US" sz="2400" dirty="0"/>
              <a:t>Specification: 18 Fast Ethernet Port</a:t>
            </a:r>
          </a:p>
          <a:p>
            <a:pPr marL="342900" lvl="0" indent="-342900" algn="l" rtl="0">
              <a:spcBef>
                <a:spcPts val="0"/>
              </a:spcBef>
              <a:spcAft>
                <a:spcPts val="0"/>
              </a:spcAft>
              <a:buFont typeface="Wingdings" panose="05000000000000000000" pitchFamily="2" charset="2"/>
              <a:buChar char="q"/>
            </a:pPr>
            <a:r>
              <a:rPr lang="en-US" sz="2400" dirty="0"/>
              <a:t>Used to connect from headquarter and branches to the internet</a:t>
            </a:r>
            <a:endParaRPr sz="2000" dirty="0"/>
          </a:p>
        </p:txBody>
      </p:sp>
      <p:pic>
        <p:nvPicPr>
          <p:cNvPr id="3" name="Picture 2">
            <a:extLst>
              <a:ext uri="{FF2B5EF4-FFF2-40B4-BE49-F238E27FC236}">
                <a16:creationId xmlns:a16="http://schemas.microsoft.com/office/drawing/2014/main" id="{DB4A1876-3C9E-4630-A967-CD6EEB6D3E75}"/>
              </a:ext>
            </a:extLst>
          </p:cNvPr>
          <p:cNvPicPr>
            <a:picLocks noChangeAspect="1"/>
          </p:cNvPicPr>
          <p:nvPr/>
        </p:nvPicPr>
        <p:blipFill>
          <a:blip r:embed="rId3"/>
          <a:stretch>
            <a:fillRect/>
          </a:stretch>
        </p:blipFill>
        <p:spPr>
          <a:xfrm>
            <a:off x="6623915" y="2942687"/>
            <a:ext cx="4847685" cy="972625"/>
          </a:xfrm>
          <a:prstGeom prst="rect">
            <a:avLst/>
          </a:prstGeom>
        </p:spPr>
      </p:pic>
    </p:spTree>
    <p:extLst>
      <p:ext uri="{BB962C8B-B14F-4D97-AF65-F5344CB8AC3E}">
        <p14:creationId xmlns:p14="http://schemas.microsoft.com/office/powerpoint/2010/main" val="41113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Recommended equipment </a:t>
            </a:r>
            <a:endParaRPr dirty="0"/>
          </a:p>
        </p:txBody>
      </p:sp>
      <p:sp>
        <p:nvSpPr>
          <p:cNvPr id="4297" name="Google Shape;4297;p34"/>
          <p:cNvSpPr txBox="1">
            <a:spLocks noGrp="1"/>
          </p:cNvSpPr>
          <p:nvPr>
            <p:ph type="subTitle" idx="1"/>
          </p:nvPr>
        </p:nvSpPr>
        <p:spPr>
          <a:xfrm>
            <a:off x="720400" y="1661675"/>
            <a:ext cx="2905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DSL modem</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400" dirty="0"/>
              <a:t>Quantity: 3</a:t>
            </a:r>
          </a:p>
          <a:p>
            <a:pPr marL="342900" lvl="0" indent="-342900" algn="l" rtl="0">
              <a:spcBef>
                <a:spcPts val="0"/>
              </a:spcBef>
              <a:spcAft>
                <a:spcPts val="0"/>
              </a:spcAft>
              <a:buFont typeface="Wingdings" panose="05000000000000000000" pitchFamily="2" charset="2"/>
              <a:buChar char="q"/>
            </a:pPr>
            <a:r>
              <a:rPr lang="en-US" sz="2400" dirty="0"/>
              <a:t>Specification: 1 Phone line port, 1 Fast Ethernet Port</a:t>
            </a:r>
          </a:p>
          <a:p>
            <a:pPr marL="342900" lvl="0" indent="-342900" algn="l" rtl="0">
              <a:spcBef>
                <a:spcPts val="0"/>
              </a:spcBef>
              <a:spcAft>
                <a:spcPts val="0"/>
              </a:spcAft>
              <a:buFont typeface="Wingdings" panose="05000000000000000000" pitchFamily="2" charset="2"/>
              <a:buChar char="q"/>
            </a:pPr>
            <a:r>
              <a:rPr lang="en-US" sz="2400" dirty="0"/>
              <a:t>Used to connect a network to a telephone company digital subscriber line (DSL) service for Internet access.</a:t>
            </a:r>
            <a:endParaRPr sz="1800" dirty="0"/>
          </a:p>
        </p:txBody>
      </p:sp>
      <p:pic>
        <p:nvPicPr>
          <p:cNvPr id="4" name="Picture 3">
            <a:extLst>
              <a:ext uri="{FF2B5EF4-FFF2-40B4-BE49-F238E27FC236}">
                <a16:creationId xmlns:a16="http://schemas.microsoft.com/office/drawing/2014/main" id="{49AB2C00-D290-419A-B73A-A0973E804632}"/>
              </a:ext>
            </a:extLst>
          </p:cNvPr>
          <p:cNvPicPr>
            <a:picLocks noChangeAspect="1"/>
          </p:cNvPicPr>
          <p:nvPr/>
        </p:nvPicPr>
        <p:blipFill>
          <a:blip r:embed="rId3"/>
          <a:stretch>
            <a:fillRect/>
          </a:stretch>
        </p:blipFill>
        <p:spPr>
          <a:xfrm>
            <a:off x="6703932" y="2766920"/>
            <a:ext cx="4401164" cy="1324160"/>
          </a:xfrm>
          <a:prstGeom prst="rect">
            <a:avLst/>
          </a:prstGeom>
        </p:spPr>
      </p:pic>
    </p:spTree>
    <p:extLst>
      <p:ext uri="{BB962C8B-B14F-4D97-AF65-F5344CB8AC3E}">
        <p14:creationId xmlns:p14="http://schemas.microsoft.com/office/powerpoint/2010/main" val="2020695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Recommended equipment </a:t>
            </a:r>
            <a:endParaRPr dirty="0"/>
          </a:p>
        </p:txBody>
      </p:sp>
      <p:sp>
        <p:nvSpPr>
          <p:cNvPr id="4297" name="Google Shape;4297;p34"/>
          <p:cNvSpPr txBox="1">
            <a:spLocks noGrp="1"/>
          </p:cNvSpPr>
          <p:nvPr>
            <p:ph type="subTitle" idx="1"/>
          </p:nvPr>
        </p:nvSpPr>
        <p:spPr>
          <a:xfrm>
            <a:off x="720400" y="1661675"/>
            <a:ext cx="2905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Cloud</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000" dirty="0"/>
              <a:t>Quantity: 1</a:t>
            </a:r>
          </a:p>
          <a:p>
            <a:pPr marL="342900" lvl="0" indent="-342900" algn="l" rtl="0">
              <a:spcBef>
                <a:spcPts val="0"/>
              </a:spcBef>
              <a:spcAft>
                <a:spcPts val="0"/>
              </a:spcAft>
              <a:buFont typeface="Wingdings" panose="05000000000000000000" pitchFamily="2" charset="2"/>
              <a:buChar char="q"/>
            </a:pPr>
            <a:r>
              <a:rPr lang="en-US" sz="2000" dirty="0"/>
              <a:t>Specification: 3 Modem port, 1 Fast Ethernet Port</a:t>
            </a:r>
          </a:p>
          <a:p>
            <a:pPr marL="342900" lvl="0" indent="-342900" algn="l" rtl="0">
              <a:spcBef>
                <a:spcPts val="0"/>
              </a:spcBef>
              <a:spcAft>
                <a:spcPts val="0"/>
              </a:spcAft>
              <a:buFont typeface="Wingdings" panose="05000000000000000000" pitchFamily="2" charset="2"/>
              <a:buChar char="q"/>
            </a:pPr>
            <a:r>
              <a:rPr lang="en-US" sz="2000" dirty="0"/>
              <a:t>The ISP connect to the internet can be represent as the cloud. We need cloud to have the phone line connect to the DSL modem. Some time we represent ISPs just a whole bunch of different routers that make up that cloud.</a:t>
            </a:r>
            <a:endParaRPr dirty="0"/>
          </a:p>
        </p:txBody>
      </p:sp>
      <p:pic>
        <p:nvPicPr>
          <p:cNvPr id="4" name="Picture 3">
            <a:extLst>
              <a:ext uri="{FF2B5EF4-FFF2-40B4-BE49-F238E27FC236}">
                <a16:creationId xmlns:a16="http://schemas.microsoft.com/office/drawing/2014/main" id="{D8895A3A-0EC0-4C91-8CED-0F5C49D68192}"/>
              </a:ext>
            </a:extLst>
          </p:cNvPr>
          <p:cNvPicPr>
            <a:picLocks noChangeAspect="1"/>
          </p:cNvPicPr>
          <p:nvPr/>
        </p:nvPicPr>
        <p:blipFill>
          <a:blip r:embed="rId3"/>
          <a:stretch>
            <a:fillRect/>
          </a:stretch>
        </p:blipFill>
        <p:spPr>
          <a:xfrm>
            <a:off x="6386082" y="2937201"/>
            <a:ext cx="5085518" cy="983597"/>
          </a:xfrm>
          <a:prstGeom prst="rect">
            <a:avLst/>
          </a:prstGeom>
        </p:spPr>
      </p:pic>
    </p:spTree>
    <p:extLst>
      <p:ext uri="{BB962C8B-B14F-4D97-AF65-F5344CB8AC3E}">
        <p14:creationId xmlns:p14="http://schemas.microsoft.com/office/powerpoint/2010/main" val="3298790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Recommended equipment </a:t>
            </a:r>
            <a:endParaRPr dirty="0"/>
          </a:p>
        </p:txBody>
      </p:sp>
      <p:sp>
        <p:nvSpPr>
          <p:cNvPr id="4297" name="Google Shape;4297;p34"/>
          <p:cNvSpPr txBox="1">
            <a:spLocks noGrp="1"/>
          </p:cNvSpPr>
          <p:nvPr>
            <p:ph type="subTitle" idx="1"/>
          </p:nvPr>
        </p:nvSpPr>
        <p:spPr>
          <a:xfrm>
            <a:off x="720400" y="1661675"/>
            <a:ext cx="29058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Switches 2960 24TT</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1800" dirty="0"/>
              <a:t>Quantity: 15</a:t>
            </a:r>
          </a:p>
          <a:p>
            <a:pPr marL="342900" lvl="0" indent="-342900" algn="l" rtl="0">
              <a:spcBef>
                <a:spcPts val="0"/>
              </a:spcBef>
              <a:spcAft>
                <a:spcPts val="0"/>
              </a:spcAft>
              <a:buFont typeface="Wingdings" panose="05000000000000000000" pitchFamily="2" charset="2"/>
              <a:buChar char="q"/>
            </a:pPr>
            <a:r>
              <a:rPr lang="en-US" sz="1800" dirty="0"/>
              <a:t>Specification: 24 Fast Ethernet Port, 2 Gigabit Ethernet Port</a:t>
            </a:r>
          </a:p>
          <a:p>
            <a:pPr marL="342900" lvl="0" indent="-342900" algn="l" rtl="0">
              <a:spcBef>
                <a:spcPts val="0"/>
              </a:spcBef>
              <a:spcAft>
                <a:spcPts val="0"/>
              </a:spcAft>
              <a:buFont typeface="Wingdings" panose="05000000000000000000" pitchFamily="2" charset="2"/>
              <a:buChar char="q"/>
            </a:pPr>
            <a:r>
              <a:rPr lang="en-US" sz="1800" dirty="0"/>
              <a:t>For headquarter, we need 7 switches for 100 workstations, 4 servers, 1 DHCP server and growth rate of 20% in 5 years</a:t>
            </a:r>
          </a:p>
          <a:p>
            <a:pPr marL="342900" lvl="0" indent="-342900" algn="l" rtl="0">
              <a:spcBef>
                <a:spcPts val="0"/>
              </a:spcBef>
              <a:spcAft>
                <a:spcPts val="0"/>
              </a:spcAft>
              <a:buFont typeface="Wingdings" panose="05000000000000000000" pitchFamily="2" charset="2"/>
              <a:buChar char="q"/>
            </a:pPr>
            <a:r>
              <a:rPr lang="en-US" sz="1800" dirty="0"/>
              <a:t>For branches, we need 4 switches for each branch correspond to 50 workstations, 2 servers, 1 DHCP server and growth rate of 20% in 5 years</a:t>
            </a:r>
            <a:endParaRPr sz="1200" dirty="0"/>
          </a:p>
        </p:txBody>
      </p:sp>
      <p:pic>
        <p:nvPicPr>
          <p:cNvPr id="3" name="Picture 2">
            <a:extLst>
              <a:ext uri="{FF2B5EF4-FFF2-40B4-BE49-F238E27FC236}">
                <a16:creationId xmlns:a16="http://schemas.microsoft.com/office/drawing/2014/main" id="{273AE641-B4B5-4FD7-ABCE-A42439D0A863}"/>
              </a:ext>
            </a:extLst>
          </p:cNvPr>
          <p:cNvPicPr>
            <a:picLocks noChangeAspect="1"/>
          </p:cNvPicPr>
          <p:nvPr/>
        </p:nvPicPr>
        <p:blipFill>
          <a:blip r:embed="rId3"/>
          <a:stretch>
            <a:fillRect/>
          </a:stretch>
        </p:blipFill>
        <p:spPr>
          <a:xfrm>
            <a:off x="6745409" y="3034797"/>
            <a:ext cx="4726191" cy="930155"/>
          </a:xfrm>
          <a:prstGeom prst="rect">
            <a:avLst/>
          </a:prstGeom>
        </p:spPr>
      </p:pic>
    </p:spTree>
    <p:extLst>
      <p:ext uri="{BB962C8B-B14F-4D97-AF65-F5344CB8AC3E}">
        <p14:creationId xmlns:p14="http://schemas.microsoft.com/office/powerpoint/2010/main" val="985645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Recommended equipment </a:t>
            </a:r>
            <a:endParaRPr dirty="0"/>
          </a:p>
        </p:txBody>
      </p:sp>
      <p:sp>
        <p:nvSpPr>
          <p:cNvPr id="4297" name="Google Shape;4297;p34"/>
          <p:cNvSpPr txBox="1">
            <a:spLocks noGrp="1"/>
          </p:cNvSpPr>
          <p:nvPr>
            <p:ph type="subTitle" idx="1"/>
          </p:nvPr>
        </p:nvSpPr>
        <p:spPr>
          <a:xfrm>
            <a:off x="720399" y="1661675"/>
            <a:ext cx="310515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err="1"/>
              <a:t>Wifi</a:t>
            </a:r>
            <a:r>
              <a:rPr lang="en-US" dirty="0"/>
              <a:t> Router WRT300N</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000" dirty="0"/>
              <a:t>Quantity: 4</a:t>
            </a:r>
          </a:p>
          <a:p>
            <a:pPr marL="342900" lvl="0" indent="-342900" algn="l" rtl="0">
              <a:spcBef>
                <a:spcPts val="0"/>
              </a:spcBef>
              <a:spcAft>
                <a:spcPts val="0"/>
              </a:spcAft>
              <a:buFont typeface="Wingdings" panose="05000000000000000000" pitchFamily="2" charset="2"/>
              <a:buChar char="q"/>
            </a:pPr>
            <a:r>
              <a:rPr lang="en-US" sz="2000" dirty="0"/>
              <a:t>Specification: 2.4GHz channel WPA2-PSK built-in DHCP server</a:t>
            </a:r>
          </a:p>
          <a:p>
            <a:pPr marL="342900" lvl="0" indent="-342900" algn="l" rtl="0">
              <a:spcBef>
                <a:spcPts val="0"/>
              </a:spcBef>
              <a:spcAft>
                <a:spcPts val="0"/>
              </a:spcAft>
              <a:buFont typeface="Wingdings" panose="05000000000000000000" pitchFamily="2" charset="2"/>
              <a:buChar char="q"/>
            </a:pPr>
            <a:r>
              <a:rPr lang="en-US" sz="2000" dirty="0"/>
              <a:t>Provide wireless connection through WPA2-PSK authentication</a:t>
            </a:r>
          </a:p>
          <a:p>
            <a:pPr marL="342900" lvl="0" indent="-342900" algn="l" rtl="0">
              <a:spcBef>
                <a:spcPts val="0"/>
              </a:spcBef>
              <a:spcAft>
                <a:spcPts val="0"/>
              </a:spcAft>
              <a:buFont typeface="Wingdings" panose="05000000000000000000" pitchFamily="2" charset="2"/>
              <a:buChar char="q"/>
            </a:pPr>
            <a:r>
              <a:rPr lang="en-US" sz="2000" dirty="0"/>
              <a:t>In headquarter, we need 2 </a:t>
            </a:r>
            <a:r>
              <a:rPr lang="en-US" sz="2000" dirty="0" err="1"/>
              <a:t>wifi</a:t>
            </a:r>
            <a:r>
              <a:rPr lang="en-US" sz="2000" dirty="0"/>
              <a:t> routers for floor 1 and floor 2</a:t>
            </a:r>
          </a:p>
          <a:p>
            <a:pPr marL="342900" lvl="0" indent="-342900" algn="l" rtl="0">
              <a:spcBef>
                <a:spcPts val="0"/>
              </a:spcBef>
              <a:spcAft>
                <a:spcPts val="0"/>
              </a:spcAft>
              <a:buFont typeface="Wingdings" panose="05000000000000000000" pitchFamily="2" charset="2"/>
              <a:buChar char="q"/>
            </a:pPr>
            <a:r>
              <a:rPr lang="en-US" sz="2000" dirty="0"/>
              <a:t>In branch, we only need 1 </a:t>
            </a:r>
            <a:r>
              <a:rPr lang="en-US" sz="2000" dirty="0" err="1"/>
              <a:t>wifi</a:t>
            </a:r>
            <a:r>
              <a:rPr lang="en-US" sz="2000" dirty="0"/>
              <a:t> routers for floor 1</a:t>
            </a:r>
            <a:endParaRPr lang="en-US" sz="1200" dirty="0"/>
          </a:p>
        </p:txBody>
      </p:sp>
      <p:pic>
        <p:nvPicPr>
          <p:cNvPr id="4" name="Picture 3">
            <a:extLst>
              <a:ext uri="{FF2B5EF4-FFF2-40B4-BE49-F238E27FC236}">
                <a16:creationId xmlns:a16="http://schemas.microsoft.com/office/drawing/2014/main" id="{227F5A6F-B73A-40C0-942B-DF6544CB4AB4}"/>
              </a:ext>
            </a:extLst>
          </p:cNvPr>
          <p:cNvPicPr>
            <a:picLocks noChangeAspect="1"/>
          </p:cNvPicPr>
          <p:nvPr/>
        </p:nvPicPr>
        <p:blipFill>
          <a:blip r:embed="rId3"/>
          <a:stretch>
            <a:fillRect/>
          </a:stretch>
        </p:blipFill>
        <p:spPr>
          <a:xfrm>
            <a:off x="6390280" y="2022363"/>
            <a:ext cx="3952344" cy="2813274"/>
          </a:xfrm>
          <a:prstGeom prst="rect">
            <a:avLst/>
          </a:prstGeom>
        </p:spPr>
      </p:pic>
    </p:spTree>
    <p:extLst>
      <p:ext uri="{BB962C8B-B14F-4D97-AF65-F5344CB8AC3E}">
        <p14:creationId xmlns:p14="http://schemas.microsoft.com/office/powerpoint/2010/main" val="1688392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Recommended equipment </a:t>
            </a:r>
            <a:endParaRPr dirty="0"/>
          </a:p>
        </p:txBody>
      </p:sp>
      <p:sp>
        <p:nvSpPr>
          <p:cNvPr id="4297" name="Google Shape;4297;p34"/>
          <p:cNvSpPr txBox="1">
            <a:spLocks noGrp="1"/>
          </p:cNvSpPr>
          <p:nvPr>
            <p:ph type="subTitle" idx="1"/>
          </p:nvPr>
        </p:nvSpPr>
        <p:spPr>
          <a:xfrm>
            <a:off x="720399" y="1661675"/>
            <a:ext cx="310515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Server</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400" dirty="0"/>
              <a:t>Quantity: 11</a:t>
            </a:r>
          </a:p>
          <a:p>
            <a:pPr marL="342900" lvl="0" indent="-342900" algn="l" rtl="0">
              <a:spcBef>
                <a:spcPts val="0"/>
              </a:spcBef>
              <a:spcAft>
                <a:spcPts val="0"/>
              </a:spcAft>
              <a:buFont typeface="Wingdings" panose="05000000000000000000" pitchFamily="2" charset="2"/>
              <a:buChar char="q"/>
            </a:pPr>
            <a:r>
              <a:rPr lang="en-US" sz="2400" dirty="0"/>
              <a:t>Specification: 5 servers for Headquarter, 3 for each branch</a:t>
            </a:r>
          </a:p>
          <a:p>
            <a:pPr marL="342900" lvl="0" indent="-342900" algn="l" rtl="0">
              <a:spcBef>
                <a:spcPts val="0"/>
              </a:spcBef>
              <a:spcAft>
                <a:spcPts val="0"/>
              </a:spcAft>
              <a:buFont typeface="Wingdings" panose="05000000000000000000" pitchFamily="2" charset="2"/>
              <a:buChar char="q"/>
            </a:pPr>
            <a:r>
              <a:rPr lang="en-US" sz="2400" dirty="0"/>
              <a:t>To provide the DHCP services, each headquarter or branch will need 1 server for doing that</a:t>
            </a:r>
            <a:endParaRPr lang="en-US" sz="1200" dirty="0"/>
          </a:p>
        </p:txBody>
      </p:sp>
      <p:pic>
        <p:nvPicPr>
          <p:cNvPr id="3" name="Picture 2">
            <a:extLst>
              <a:ext uri="{FF2B5EF4-FFF2-40B4-BE49-F238E27FC236}">
                <a16:creationId xmlns:a16="http://schemas.microsoft.com/office/drawing/2014/main" id="{CEDE4E34-7726-4749-8351-84CF20A59D08}"/>
              </a:ext>
            </a:extLst>
          </p:cNvPr>
          <p:cNvPicPr>
            <a:picLocks noChangeAspect="1"/>
          </p:cNvPicPr>
          <p:nvPr/>
        </p:nvPicPr>
        <p:blipFill>
          <a:blip r:embed="rId3"/>
          <a:stretch>
            <a:fillRect/>
          </a:stretch>
        </p:blipFill>
        <p:spPr>
          <a:xfrm>
            <a:off x="6617457" y="2367156"/>
            <a:ext cx="4854143" cy="2123688"/>
          </a:xfrm>
          <a:prstGeom prst="rect">
            <a:avLst/>
          </a:prstGeom>
        </p:spPr>
      </p:pic>
    </p:spTree>
    <p:extLst>
      <p:ext uri="{BB962C8B-B14F-4D97-AF65-F5344CB8AC3E}">
        <p14:creationId xmlns:p14="http://schemas.microsoft.com/office/powerpoint/2010/main" val="180727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Recommended equipment </a:t>
            </a:r>
            <a:endParaRPr dirty="0"/>
          </a:p>
        </p:txBody>
      </p:sp>
      <p:sp>
        <p:nvSpPr>
          <p:cNvPr id="4297" name="Google Shape;4297;p34"/>
          <p:cNvSpPr txBox="1">
            <a:spLocks noGrp="1"/>
          </p:cNvSpPr>
          <p:nvPr>
            <p:ph type="subTitle" idx="1"/>
          </p:nvPr>
        </p:nvSpPr>
        <p:spPr>
          <a:xfrm>
            <a:off x="720399" y="1661675"/>
            <a:ext cx="310515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Cables</a:t>
            </a:r>
            <a:endParaRPr dirty="0"/>
          </a:p>
        </p:txBody>
      </p:sp>
      <p:pic>
        <p:nvPicPr>
          <p:cNvPr id="6" name="Picture 5">
            <a:extLst>
              <a:ext uri="{FF2B5EF4-FFF2-40B4-BE49-F238E27FC236}">
                <a16:creationId xmlns:a16="http://schemas.microsoft.com/office/drawing/2014/main" id="{78480CC3-E597-4F8D-B98E-356969F6CBB3}"/>
              </a:ext>
            </a:extLst>
          </p:cNvPr>
          <p:cNvPicPr>
            <a:picLocks noChangeAspect="1"/>
          </p:cNvPicPr>
          <p:nvPr/>
        </p:nvPicPr>
        <p:blipFill>
          <a:blip r:embed="rId3"/>
          <a:stretch>
            <a:fillRect/>
          </a:stretch>
        </p:blipFill>
        <p:spPr>
          <a:xfrm>
            <a:off x="1427239" y="2357437"/>
            <a:ext cx="2143125" cy="21431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44FD696B-3D18-4739-A197-CF76C7FE40BC}"/>
              </a:ext>
            </a:extLst>
          </p:cNvPr>
          <p:cNvPicPr>
            <a:picLocks noChangeAspect="1"/>
          </p:cNvPicPr>
          <p:nvPr/>
        </p:nvPicPr>
        <p:blipFill>
          <a:blip r:embed="rId4"/>
          <a:stretch>
            <a:fillRect/>
          </a:stretch>
        </p:blipFill>
        <p:spPr>
          <a:xfrm>
            <a:off x="5018735" y="2416212"/>
            <a:ext cx="2143125" cy="21431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0" name="Picture 9">
            <a:extLst>
              <a:ext uri="{FF2B5EF4-FFF2-40B4-BE49-F238E27FC236}">
                <a16:creationId xmlns:a16="http://schemas.microsoft.com/office/drawing/2014/main" id="{7A5E2896-9AF8-4523-B8CD-5F9DF1C2A7AD}"/>
              </a:ext>
            </a:extLst>
          </p:cNvPr>
          <p:cNvPicPr>
            <a:picLocks noChangeAspect="1"/>
          </p:cNvPicPr>
          <p:nvPr/>
        </p:nvPicPr>
        <p:blipFill>
          <a:blip r:embed="rId5"/>
          <a:stretch>
            <a:fillRect/>
          </a:stretch>
        </p:blipFill>
        <p:spPr>
          <a:xfrm>
            <a:off x="8610231" y="2505074"/>
            <a:ext cx="2466975" cy="18478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4" name="Google Shape;4288;p33">
            <a:extLst>
              <a:ext uri="{FF2B5EF4-FFF2-40B4-BE49-F238E27FC236}">
                <a16:creationId xmlns:a16="http://schemas.microsoft.com/office/drawing/2014/main" id="{04F59426-9AEB-465F-9677-4A5D2C10E40E}"/>
              </a:ext>
            </a:extLst>
          </p:cNvPr>
          <p:cNvSpPr txBox="1">
            <a:spLocks/>
          </p:cNvSpPr>
          <p:nvPr/>
        </p:nvSpPr>
        <p:spPr>
          <a:xfrm>
            <a:off x="1024601" y="4602025"/>
            <a:ext cx="2948400" cy="11886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lt1"/>
                </a:solidFill>
                <a:latin typeface="Mystery Quest"/>
                <a:ea typeface="Mystery Quest"/>
                <a:cs typeface="Mystery Quest"/>
                <a:sym typeface="Mystery Quest"/>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pPr algn="ctr">
              <a:lnSpc>
                <a:spcPct val="115000"/>
              </a:lnSpc>
              <a:buClr>
                <a:schemeClr val="lt1"/>
              </a:buClr>
              <a:buSzPts val="2000"/>
            </a:pPr>
            <a:r>
              <a:rPr lang="en-US" sz="2000" b="1" dirty="0">
                <a:solidFill>
                  <a:schemeClr val="accent2"/>
                </a:solidFill>
                <a:latin typeface="Comfortaa Medium"/>
                <a:sym typeface="Comfortaa Medium"/>
              </a:rPr>
              <a:t>Straight-through copper cable</a:t>
            </a:r>
            <a:endParaRPr lang="en" sz="2000" b="1" dirty="0">
              <a:solidFill>
                <a:schemeClr val="accent2"/>
              </a:solidFill>
              <a:latin typeface="Comfortaa Medium"/>
              <a:sym typeface="Comfortaa Medium"/>
            </a:endParaRPr>
          </a:p>
        </p:txBody>
      </p:sp>
      <p:sp>
        <p:nvSpPr>
          <p:cNvPr id="15" name="Google Shape;4289;p33">
            <a:extLst>
              <a:ext uri="{FF2B5EF4-FFF2-40B4-BE49-F238E27FC236}">
                <a16:creationId xmlns:a16="http://schemas.microsoft.com/office/drawing/2014/main" id="{F51FF901-B511-4041-BD4F-9E2EB99C65CD}"/>
              </a:ext>
            </a:extLst>
          </p:cNvPr>
          <p:cNvSpPr txBox="1">
            <a:spLocks/>
          </p:cNvSpPr>
          <p:nvPr/>
        </p:nvSpPr>
        <p:spPr>
          <a:xfrm>
            <a:off x="4616097" y="4602025"/>
            <a:ext cx="2948400" cy="11886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2000"/>
              <a:buFont typeface="Comfortaa Medium"/>
              <a:buNone/>
              <a:defRPr sz="2000" b="1" i="0" u="none" strike="noStrike" cap="none">
                <a:solidFill>
                  <a:schemeClr val="accent2"/>
                </a:solidFill>
                <a:latin typeface="Comfortaa Medium"/>
                <a:ea typeface="Comfortaa Medium"/>
                <a:cs typeface="Comfortaa Medium"/>
                <a:sym typeface="Comfortaa Medium"/>
              </a:defRPr>
            </a:lvl1pPr>
            <a:lvl2pPr marL="914400" marR="0" lvl="1"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2pPr>
            <a:lvl3pPr marL="1371600" marR="0" lvl="2"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3pPr>
            <a:lvl4pPr marL="1828800" marR="0" lvl="3"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4pPr>
            <a:lvl5pPr marL="2286000" marR="0" lvl="4"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5pPr>
            <a:lvl6pPr marL="2743200" marR="0" lvl="5"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6pPr>
            <a:lvl7pPr marL="3200400" marR="0" lvl="6"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7pPr>
            <a:lvl8pPr marL="3657600" marR="0" lvl="7"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8pPr>
            <a:lvl9pPr marL="4114800" marR="0" lvl="8" indent="-349250" algn="l" rtl="0">
              <a:lnSpc>
                <a:spcPct val="115000"/>
              </a:lnSpc>
              <a:spcBef>
                <a:spcPts val="2100"/>
              </a:spcBef>
              <a:spcAft>
                <a:spcPts val="210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9pPr>
          </a:lstStyle>
          <a:p>
            <a:pPr marL="0" indent="0" algn="ctr"/>
            <a:r>
              <a:rPr lang="en-US" dirty="0"/>
              <a:t>Crossover copper cable</a:t>
            </a:r>
            <a:endParaRPr lang="en" dirty="0"/>
          </a:p>
        </p:txBody>
      </p:sp>
      <p:sp>
        <p:nvSpPr>
          <p:cNvPr id="16" name="Google Shape;4290;p33">
            <a:extLst>
              <a:ext uri="{FF2B5EF4-FFF2-40B4-BE49-F238E27FC236}">
                <a16:creationId xmlns:a16="http://schemas.microsoft.com/office/drawing/2014/main" id="{E79BD07D-36D0-4DFE-9EED-5E446A0D33B7}"/>
              </a:ext>
            </a:extLst>
          </p:cNvPr>
          <p:cNvSpPr txBox="1">
            <a:spLocks/>
          </p:cNvSpPr>
          <p:nvPr/>
        </p:nvSpPr>
        <p:spPr>
          <a:xfrm>
            <a:off x="8369518" y="4500562"/>
            <a:ext cx="2948400" cy="11886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2000"/>
              <a:buFont typeface="Comfortaa Medium"/>
              <a:buNone/>
              <a:defRPr sz="2000" b="1" i="0" u="none" strike="noStrike" cap="none">
                <a:solidFill>
                  <a:schemeClr val="accent2"/>
                </a:solidFill>
                <a:latin typeface="Comfortaa Medium"/>
                <a:ea typeface="Comfortaa Medium"/>
                <a:cs typeface="Comfortaa Medium"/>
                <a:sym typeface="Comfortaa Medium"/>
              </a:defRPr>
            </a:lvl1pPr>
            <a:lvl2pPr marL="914400" marR="0" lvl="1"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2pPr>
            <a:lvl3pPr marL="1371600" marR="0" lvl="2"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3pPr>
            <a:lvl4pPr marL="1828800" marR="0" lvl="3"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4pPr>
            <a:lvl5pPr marL="2286000" marR="0" lvl="4"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5pPr>
            <a:lvl6pPr marL="2743200" marR="0" lvl="5"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6pPr>
            <a:lvl7pPr marL="3200400" marR="0" lvl="6"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7pPr>
            <a:lvl8pPr marL="3657600" marR="0" lvl="7"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8pPr>
            <a:lvl9pPr marL="4114800" marR="0" lvl="8" indent="-349250" algn="l" rtl="0">
              <a:lnSpc>
                <a:spcPct val="115000"/>
              </a:lnSpc>
              <a:spcBef>
                <a:spcPts val="2100"/>
              </a:spcBef>
              <a:spcAft>
                <a:spcPts val="210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9pPr>
          </a:lstStyle>
          <a:p>
            <a:pPr marL="0" indent="0" algn="ctr"/>
            <a:r>
              <a:rPr lang="en-US" dirty="0"/>
              <a:t>Leased line cable</a:t>
            </a:r>
            <a:endParaRPr lang="en" dirty="0"/>
          </a:p>
        </p:txBody>
      </p:sp>
    </p:spTree>
    <p:extLst>
      <p:ext uri="{BB962C8B-B14F-4D97-AF65-F5344CB8AC3E}">
        <p14:creationId xmlns:p14="http://schemas.microsoft.com/office/powerpoint/2010/main" val="3343077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Schematic physical setup</a:t>
            </a:r>
            <a:endParaRPr dirty="0"/>
          </a:p>
        </p:txBody>
      </p:sp>
      <p:pic>
        <p:nvPicPr>
          <p:cNvPr id="5" name="Picture 4">
            <a:extLst>
              <a:ext uri="{FF2B5EF4-FFF2-40B4-BE49-F238E27FC236}">
                <a16:creationId xmlns:a16="http://schemas.microsoft.com/office/drawing/2014/main" id="{63AAA724-8A8E-41D5-868F-D587017BD92F}"/>
              </a:ext>
            </a:extLst>
          </p:cNvPr>
          <p:cNvPicPr>
            <a:picLocks noChangeAspect="1"/>
          </p:cNvPicPr>
          <p:nvPr/>
        </p:nvPicPr>
        <p:blipFill>
          <a:blip r:embed="rId3"/>
          <a:stretch>
            <a:fillRect/>
          </a:stretch>
        </p:blipFill>
        <p:spPr>
          <a:xfrm>
            <a:off x="3252886" y="1917183"/>
            <a:ext cx="5686227" cy="341173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7" name="Google Shape;4297;p34">
            <a:extLst>
              <a:ext uri="{FF2B5EF4-FFF2-40B4-BE49-F238E27FC236}">
                <a16:creationId xmlns:a16="http://schemas.microsoft.com/office/drawing/2014/main" id="{81BC3B00-1402-443E-B0EF-F9A4E5DC4502}"/>
              </a:ext>
            </a:extLst>
          </p:cNvPr>
          <p:cNvSpPr txBox="1">
            <a:spLocks noGrp="1"/>
          </p:cNvSpPr>
          <p:nvPr>
            <p:ph type="subTitle" idx="1"/>
          </p:nvPr>
        </p:nvSpPr>
        <p:spPr>
          <a:xfrm>
            <a:off x="84978" y="3125550"/>
            <a:ext cx="3031445"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Red: DSL connection</a:t>
            </a:r>
            <a:endParaRPr dirty="0"/>
          </a:p>
        </p:txBody>
      </p:sp>
      <p:sp>
        <p:nvSpPr>
          <p:cNvPr id="18" name="Google Shape;4297;p34">
            <a:extLst>
              <a:ext uri="{FF2B5EF4-FFF2-40B4-BE49-F238E27FC236}">
                <a16:creationId xmlns:a16="http://schemas.microsoft.com/office/drawing/2014/main" id="{B0A9E10B-F539-4664-A859-487CF90572BA}"/>
              </a:ext>
            </a:extLst>
          </p:cNvPr>
          <p:cNvSpPr txBox="1">
            <a:spLocks/>
          </p:cNvSpPr>
          <p:nvPr/>
        </p:nvSpPr>
        <p:spPr>
          <a:xfrm>
            <a:off x="84978" y="3703475"/>
            <a:ext cx="2870330" cy="6069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1"/>
              </a:buClr>
              <a:buSzPts val="2000"/>
              <a:buFont typeface="Comfortaa Medium"/>
              <a:buNone/>
              <a:defRPr sz="2000" b="1" i="0" u="none" strike="noStrike" cap="none">
                <a:solidFill>
                  <a:schemeClr val="accent2"/>
                </a:solidFill>
                <a:latin typeface="Comfortaa Medium"/>
                <a:ea typeface="Comfortaa Medium"/>
                <a:cs typeface="Comfortaa Medium"/>
                <a:sym typeface="Comfortaa Medium"/>
              </a:defRPr>
            </a:lvl1pPr>
            <a:lvl2pPr marL="914400" marR="0" lvl="1"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2pPr>
            <a:lvl3pPr marL="1371600" marR="0" lvl="2"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3pPr>
            <a:lvl4pPr marL="1828800" marR="0" lvl="3"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4pPr>
            <a:lvl5pPr marL="2286000" marR="0" lvl="4"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5pPr>
            <a:lvl6pPr marL="2743200" marR="0" lvl="5"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6pPr>
            <a:lvl7pPr marL="3200400" marR="0" lvl="6"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7pPr>
            <a:lvl8pPr marL="3657600" marR="0" lvl="7" indent="-349250" algn="l" rtl="0">
              <a:lnSpc>
                <a:spcPct val="115000"/>
              </a:lnSpc>
              <a:spcBef>
                <a:spcPts val="2100"/>
              </a:spcBef>
              <a:spcAft>
                <a:spcPts val="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8pPr>
            <a:lvl9pPr marL="4114800" marR="0" lvl="8" indent="-349250" algn="l" rtl="0">
              <a:lnSpc>
                <a:spcPct val="115000"/>
              </a:lnSpc>
              <a:spcBef>
                <a:spcPts val="2100"/>
              </a:spcBef>
              <a:spcAft>
                <a:spcPts val="2100"/>
              </a:spcAft>
              <a:buClr>
                <a:schemeClr val="lt1"/>
              </a:buClr>
              <a:buSzPts val="2000"/>
              <a:buFont typeface="Comfortaa Medium"/>
              <a:buNone/>
              <a:defRPr sz="2000" b="1" i="0" u="none" strike="noStrike" cap="none">
                <a:solidFill>
                  <a:schemeClr val="lt1"/>
                </a:solidFill>
                <a:latin typeface="Comfortaa Medium"/>
                <a:ea typeface="Comfortaa Medium"/>
                <a:cs typeface="Comfortaa Medium"/>
                <a:sym typeface="Comfortaa Medium"/>
              </a:defRPr>
            </a:lvl9pPr>
          </a:lstStyle>
          <a:p>
            <a:pPr marL="0" indent="0">
              <a:spcAft>
                <a:spcPts val="2100"/>
              </a:spcAft>
            </a:pPr>
            <a:r>
              <a:rPr lang="en-US" dirty="0"/>
              <a:t>Blue: Leased lines</a:t>
            </a:r>
          </a:p>
        </p:txBody>
      </p:sp>
    </p:spTree>
    <p:extLst>
      <p:ext uri="{BB962C8B-B14F-4D97-AF65-F5344CB8AC3E}">
        <p14:creationId xmlns:p14="http://schemas.microsoft.com/office/powerpoint/2010/main" val="4159576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IP diagram</a:t>
            </a:r>
            <a:endParaRPr dirty="0"/>
          </a:p>
        </p:txBody>
      </p:sp>
      <p:pic>
        <p:nvPicPr>
          <p:cNvPr id="6" name="Picture 5">
            <a:extLst>
              <a:ext uri="{FF2B5EF4-FFF2-40B4-BE49-F238E27FC236}">
                <a16:creationId xmlns:a16="http://schemas.microsoft.com/office/drawing/2014/main" id="{3DA29B79-B028-4D1F-847E-8893020269BA}"/>
              </a:ext>
            </a:extLst>
          </p:cNvPr>
          <p:cNvPicPr>
            <a:picLocks noChangeAspect="1"/>
          </p:cNvPicPr>
          <p:nvPr/>
        </p:nvPicPr>
        <p:blipFill>
          <a:blip r:embed="rId3"/>
          <a:stretch>
            <a:fillRect/>
          </a:stretch>
        </p:blipFill>
        <p:spPr>
          <a:xfrm>
            <a:off x="2223547" y="2476367"/>
            <a:ext cx="7744906" cy="190526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Google Shape;4297;p34">
            <a:extLst>
              <a:ext uri="{FF2B5EF4-FFF2-40B4-BE49-F238E27FC236}">
                <a16:creationId xmlns:a16="http://schemas.microsoft.com/office/drawing/2014/main" id="{316AB77E-F01C-45D3-B2FE-32F88117AF82}"/>
              </a:ext>
            </a:extLst>
          </p:cNvPr>
          <p:cNvSpPr txBox="1">
            <a:spLocks noGrp="1"/>
          </p:cNvSpPr>
          <p:nvPr>
            <p:ph type="subTitle" idx="1"/>
          </p:nvPr>
        </p:nvSpPr>
        <p:spPr>
          <a:xfrm>
            <a:off x="720399" y="1661675"/>
            <a:ext cx="310515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Headquarters</a:t>
            </a:r>
            <a:endParaRPr dirty="0"/>
          </a:p>
        </p:txBody>
      </p:sp>
    </p:spTree>
    <p:extLst>
      <p:ext uri="{BB962C8B-B14F-4D97-AF65-F5344CB8AC3E}">
        <p14:creationId xmlns:p14="http://schemas.microsoft.com/office/powerpoint/2010/main" val="2073682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IP diagram</a:t>
            </a:r>
            <a:endParaRPr dirty="0"/>
          </a:p>
        </p:txBody>
      </p:sp>
      <p:sp>
        <p:nvSpPr>
          <p:cNvPr id="10" name="Google Shape;4297;p34">
            <a:extLst>
              <a:ext uri="{FF2B5EF4-FFF2-40B4-BE49-F238E27FC236}">
                <a16:creationId xmlns:a16="http://schemas.microsoft.com/office/drawing/2014/main" id="{316AB77E-F01C-45D3-B2FE-32F88117AF82}"/>
              </a:ext>
            </a:extLst>
          </p:cNvPr>
          <p:cNvSpPr txBox="1">
            <a:spLocks noGrp="1"/>
          </p:cNvSpPr>
          <p:nvPr>
            <p:ph type="subTitle" idx="1"/>
          </p:nvPr>
        </p:nvSpPr>
        <p:spPr>
          <a:xfrm>
            <a:off x="720399" y="1661675"/>
            <a:ext cx="310515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err="1"/>
              <a:t>Nha</a:t>
            </a:r>
            <a:r>
              <a:rPr lang="en-US" dirty="0"/>
              <a:t> Trang branch</a:t>
            </a:r>
            <a:endParaRPr dirty="0"/>
          </a:p>
        </p:txBody>
      </p:sp>
      <p:pic>
        <p:nvPicPr>
          <p:cNvPr id="5" name="Picture 4">
            <a:extLst>
              <a:ext uri="{FF2B5EF4-FFF2-40B4-BE49-F238E27FC236}">
                <a16:creationId xmlns:a16="http://schemas.microsoft.com/office/drawing/2014/main" id="{CDF4FBCE-7DDD-4398-9CAC-22A78E5248EC}"/>
              </a:ext>
            </a:extLst>
          </p:cNvPr>
          <p:cNvPicPr>
            <a:picLocks noChangeAspect="1"/>
          </p:cNvPicPr>
          <p:nvPr/>
        </p:nvPicPr>
        <p:blipFill>
          <a:blip r:embed="rId3"/>
          <a:stretch>
            <a:fillRect/>
          </a:stretch>
        </p:blipFill>
        <p:spPr>
          <a:xfrm>
            <a:off x="2228310" y="2633551"/>
            <a:ext cx="7735380" cy="159089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10928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1"/>
        <p:cNvGrpSpPr/>
        <p:nvPr/>
      </p:nvGrpSpPr>
      <p:grpSpPr>
        <a:xfrm>
          <a:off x="0" y="0"/>
          <a:ext cx="0" cy="0"/>
          <a:chOff x="0" y="0"/>
          <a:chExt cx="0" cy="0"/>
        </a:xfrm>
      </p:grpSpPr>
      <p:sp>
        <p:nvSpPr>
          <p:cNvPr id="4222" name="Google Shape;4222;p26"/>
          <p:cNvSpPr txBox="1">
            <a:spLocks noGrp="1"/>
          </p:cNvSpPr>
          <p:nvPr>
            <p:ph type="title"/>
          </p:nvPr>
        </p:nvSpPr>
        <p:spPr>
          <a:xfrm>
            <a:off x="720400" y="821975"/>
            <a:ext cx="11055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t>Table of contents.</a:t>
            </a:r>
            <a:endParaRPr sz="5000" dirty="0"/>
          </a:p>
        </p:txBody>
      </p:sp>
      <p:sp>
        <p:nvSpPr>
          <p:cNvPr id="4227" name="Google Shape;4227;p26"/>
          <p:cNvSpPr txBox="1">
            <a:spLocks noGrp="1"/>
          </p:cNvSpPr>
          <p:nvPr>
            <p:ph type="title" idx="5"/>
          </p:nvPr>
        </p:nvSpPr>
        <p:spPr>
          <a:xfrm>
            <a:off x="0" y="1997756"/>
            <a:ext cx="6096000" cy="6639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SzPts val="3500"/>
              <a:buNone/>
            </a:pPr>
            <a:r>
              <a:rPr lang="en" sz="3100" dirty="0">
                <a:solidFill>
                  <a:schemeClr val="accent2"/>
                </a:solidFill>
              </a:rPr>
              <a:t>Overview - 01</a:t>
            </a:r>
            <a:endParaRPr sz="3100" dirty="0">
              <a:solidFill>
                <a:schemeClr val="accent2"/>
              </a:solidFill>
            </a:endParaRPr>
          </a:p>
        </p:txBody>
      </p:sp>
      <p:sp>
        <p:nvSpPr>
          <p:cNvPr id="4228" name="Google Shape;4228;p26"/>
          <p:cNvSpPr txBox="1">
            <a:spLocks noGrp="1"/>
          </p:cNvSpPr>
          <p:nvPr>
            <p:ph type="title" idx="6"/>
          </p:nvPr>
        </p:nvSpPr>
        <p:spPr>
          <a:xfrm>
            <a:off x="0" y="2952458"/>
            <a:ext cx="6095999" cy="6639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SzPts val="3500"/>
              <a:buNone/>
            </a:pPr>
            <a:r>
              <a:rPr lang="en" sz="3100" dirty="0">
                <a:solidFill>
                  <a:schemeClr val="accent2"/>
                </a:solidFill>
              </a:rPr>
              <a:t>Requirements analysis - 02</a:t>
            </a:r>
            <a:endParaRPr sz="3100" dirty="0">
              <a:solidFill>
                <a:schemeClr val="accent2"/>
              </a:solidFill>
            </a:endParaRPr>
          </a:p>
        </p:txBody>
      </p:sp>
      <p:sp>
        <p:nvSpPr>
          <p:cNvPr id="4229" name="Google Shape;4229;p26"/>
          <p:cNvSpPr txBox="1">
            <a:spLocks noGrp="1"/>
          </p:cNvSpPr>
          <p:nvPr>
            <p:ph type="title" idx="7"/>
          </p:nvPr>
        </p:nvSpPr>
        <p:spPr>
          <a:xfrm>
            <a:off x="6096000" y="1997756"/>
            <a:ext cx="6096000" cy="663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SzPts val="3500"/>
              <a:buNone/>
            </a:pPr>
            <a:r>
              <a:rPr lang="en" sz="3100" dirty="0">
                <a:solidFill>
                  <a:schemeClr val="accent2"/>
                </a:solidFill>
              </a:rPr>
              <a:t>05 – Packet Tracer</a:t>
            </a:r>
            <a:endParaRPr sz="3100" dirty="0">
              <a:solidFill>
                <a:schemeClr val="accent2"/>
              </a:solidFill>
            </a:endParaRPr>
          </a:p>
        </p:txBody>
      </p:sp>
      <p:sp>
        <p:nvSpPr>
          <p:cNvPr id="4230" name="Google Shape;4230;p26"/>
          <p:cNvSpPr txBox="1">
            <a:spLocks noGrp="1"/>
          </p:cNvSpPr>
          <p:nvPr>
            <p:ph type="title" idx="8"/>
          </p:nvPr>
        </p:nvSpPr>
        <p:spPr>
          <a:xfrm>
            <a:off x="6095999" y="2949020"/>
            <a:ext cx="6095999" cy="663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SzPts val="3500"/>
              <a:buNone/>
            </a:pPr>
            <a:r>
              <a:rPr lang="en" sz="3100" dirty="0">
                <a:solidFill>
                  <a:schemeClr val="accent2"/>
                </a:solidFill>
              </a:rPr>
              <a:t>06 – System testing</a:t>
            </a:r>
            <a:endParaRPr sz="3100" dirty="0">
              <a:solidFill>
                <a:schemeClr val="accent2"/>
              </a:solidFill>
            </a:endParaRPr>
          </a:p>
        </p:txBody>
      </p:sp>
      <p:sp>
        <p:nvSpPr>
          <p:cNvPr id="4233" name="Google Shape;4233;p26"/>
          <p:cNvSpPr txBox="1">
            <a:spLocks noGrp="1"/>
          </p:cNvSpPr>
          <p:nvPr>
            <p:ph type="title" idx="5"/>
          </p:nvPr>
        </p:nvSpPr>
        <p:spPr>
          <a:xfrm>
            <a:off x="0" y="3907160"/>
            <a:ext cx="6095999" cy="6639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SzPts val="3500"/>
              <a:buNone/>
            </a:pPr>
            <a:r>
              <a:rPr lang="en" sz="3100" dirty="0">
                <a:solidFill>
                  <a:schemeClr val="accent2"/>
                </a:solidFill>
              </a:rPr>
              <a:t>Equipment &amp; diagram - 03</a:t>
            </a:r>
            <a:endParaRPr sz="3100" dirty="0">
              <a:solidFill>
                <a:schemeClr val="accent2"/>
              </a:solidFill>
            </a:endParaRPr>
          </a:p>
        </p:txBody>
      </p:sp>
      <p:sp>
        <p:nvSpPr>
          <p:cNvPr id="4234" name="Google Shape;4234;p26"/>
          <p:cNvSpPr txBox="1">
            <a:spLocks noGrp="1"/>
          </p:cNvSpPr>
          <p:nvPr>
            <p:ph type="title" idx="7"/>
          </p:nvPr>
        </p:nvSpPr>
        <p:spPr>
          <a:xfrm>
            <a:off x="6095998" y="3907160"/>
            <a:ext cx="6096001" cy="663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SzPts val="3500"/>
              <a:buNone/>
            </a:pPr>
            <a:r>
              <a:rPr lang="en" sz="3100" dirty="0">
                <a:solidFill>
                  <a:schemeClr val="accent2"/>
                </a:solidFill>
              </a:rPr>
              <a:t>07 - Result</a:t>
            </a:r>
            <a:endParaRPr sz="3100" dirty="0">
              <a:solidFill>
                <a:schemeClr val="accent2"/>
              </a:solidFill>
            </a:endParaRPr>
          </a:p>
        </p:txBody>
      </p:sp>
      <p:sp>
        <p:nvSpPr>
          <p:cNvPr id="27" name="Google Shape;4233;p26">
            <a:extLst>
              <a:ext uri="{FF2B5EF4-FFF2-40B4-BE49-F238E27FC236}">
                <a16:creationId xmlns:a16="http://schemas.microsoft.com/office/drawing/2014/main" id="{2D391833-271C-4066-B699-1DA56FD5B8FB}"/>
              </a:ext>
            </a:extLst>
          </p:cNvPr>
          <p:cNvSpPr txBox="1">
            <a:spLocks/>
          </p:cNvSpPr>
          <p:nvPr/>
        </p:nvSpPr>
        <p:spPr>
          <a:xfrm>
            <a:off x="0" y="4858424"/>
            <a:ext cx="6095999" cy="6639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3500"/>
              <a:buFont typeface="Aldrich"/>
              <a:buNone/>
              <a:defRPr sz="35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9pPr>
          </a:lstStyle>
          <a:p>
            <a:pPr algn="r"/>
            <a:r>
              <a:rPr lang="en-US" sz="3100" dirty="0">
                <a:solidFill>
                  <a:schemeClr val="accent2"/>
                </a:solidFill>
              </a:rPr>
              <a:t>Calculation - 04</a:t>
            </a:r>
          </a:p>
        </p:txBody>
      </p:sp>
      <p:sp>
        <p:nvSpPr>
          <p:cNvPr id="28" name="Google Shape;4234;p26">
            <a:extLst>
              <a:ext uri="{FF2B5EF4-FFF2-40B4-BE49-F238E27FC236}">
                <a16:creationId xmlns:a16="http://schemas.microsoft.com/office/drawing/2014/main" id="{29507436-A4E6-4E11-BAE0-64C7B1BD733B}"/>
              </a:ext>
            </a:extLst>
          </p:cNvPr>
          <p:cNvSpPr txBox="1">
            <a:spLocks/>
          </p:cNvSpPr>
          <p:nvPr/>
        </p:nvSpPr>
        <p:spPr>
          <a:xfrm>
            <a:off x="6095999" y="4858424"/>
            <a:ext cx="6095998" cy="6639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3500"/>
              <a:buFont typeface="Aldrich"/>
              <a:buNone/>
              <a:defRPr sz="3500" b="0" i="0" u="none" strike="noStrike" cap="none">
                <a:solidFill>
                  <a:schemeClr val="lt1"/>
                </a:solidFill>
                <a:latin typeface="Mystery Quest"/>
                <a:ea typeface="Mystery Quest"/>
                <a:cs typeface="Mystery Quest"/>
                <a:sym typeface="Mystery Quest"/>
              </a:defRPr>
            </a:lvl1pPr>
            <a:lvl2pPr marR="0" lvl="1"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3500"/>
              <a:buFont typeface="Abril Fatface"/>
              <a:buNone/>
              <a:defRPr sz="3500" b="0" i="0" u="none" strike="noStrike" cap="none">
                <a:solidFill>
                  <a:schemeClr val="dk1"/>
                </a:solidFill>
                <a:latin typeface="Abril Fatface"/>
                <a:ea typeface="Abril Fatface"/>
                <a:cs typeface="Abril Fatface"/>
                <a:sym typeface="Abril Fatface"/>
              </a:defRPr>
            </a:lvl9pPr>
          </a:lstStyle>
          <a:p>
            <a:pPr algn="l"/>
            <a:r>
              <a:rPr lang="en-US" sz="3100" dirty="0">
                <a:solidFill>
                  <a:schemeClr val="accent2"/>
                </a:solidFill>
              </a:rPr>
              <a:t>08 - Conclusion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IP diagram</a:t>
            </a:r>
            <a:endParaRPr dirty="0"/>
          </a:p>
        </p:txBody>
      </p:sp>
      <p:sp>
        <p:nvSpPr>
          <p:cNvPr id="10" name="Google Shape;4297;p34">
            <a:extLst>
              <a:ext uri="{FF2B5EF4-FFF2-40B4-BE49-F238E27FC236}">
                <a16:creationId xmlns:a16="http://schemas.microsoft.com/office/drawing/2014/main" id="{316AB77E-F01C-45D3-B2FE-32F88117AF82}"/>
              </a:ext>
            </a:extLst>
          </p:cNvPr>
          <p:cNvSpPr txBox="1">
            <a:spLocks noGrp="1"/>
          </p:cNvSpPr>
          <p:nvPr>
            <p:ph type="subTitle" idx="1"/>
          </p:nvPr>
        </p:nvSpPr>
        <p:spPr>
          <a:xfrm>
            <a:off x="720399" y="1661675"/>
            <a:ext cx="310515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Da Nang branch</a:t>
            </a:r>
            <a:endParaRPr dirty="0"/>
          </a:p>
        </p:txBody>
      </p:sp>
      <p:pic>
        <p:nvPicPr>
          <p:cNvPr id="3" name="Picture 2">
            <a:extLst>
              <a:ext uri="{FF2B5EF4-FFF2-40B4-BE49-F238E27FC236}">
                <a16:creationId xmlns:a16="http://schemas.microsoft.com/office/drawing/2014/main" id="{8456914D-E4D2-4E77-A5D0-3A63D3FC44C1}"/>
              </a:ext>
            </a:extLst>
          </p:cNvPr>
          <p:cNvPicPr>
            <a:picLocks noChangeAspect="1"/>
          </p:cNvPicPr>
          <p:nvPr/>
        </p:nvPicPr>
        <p:blipFill>
          <a:blip r:embed="rId3"/>
          <a:stretch>
            <a:fillRect/>
          </a:stretch>
        </p:blipFill>
        <p:spPr>
          <a:xfrm>
            <a:off x="2228310" y="2628788"/>
            <a:ext cx="7735380" cy="160042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32850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Wiring diagram</a:t>
            </a:r>
            <a:endParaRPr dirty="0"/>
          </a:p>
        </p:txBody>
      </p:sp>
      <p:sp>
        <p:nvSpPr>
          <p:cNvPr id="10" name="Google Shape;4297;p34">
            <a:extLst>
              <a:ext uri="{FF2B5EF4-FFF2-40B4-BE49-F238E27FC236}">
                <a16:creationId xmlns:a16="http://schemas.microsoft.com/office/drawing/2014/main" id="{316AB77E-F01C-45D3-B2FE-32F88117AF82}"/>
              </a:ext>
            </a:extLst>
          </p:cNvPr>
          <p:cNvSpPr txBox="1">
            <a:spLocks noGrp="1"/>
          </p:cNvSpPr>
          <p:nvPr>
            <p:ph type="subTitle" idx="1"/>
          </p:nvPr>
        </p:nvSpPr>
        <p:spPr>
          <a:xfrm>
            <a:off x="720399" y="1661675"/>
            <a:ext cx="310515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Headquarters</a:t>
            </a:r>
            <a:endParaRPr dirty="0"/>
          </a:p>
        </p:txBody>
      </p:sp>
      <p:pic>
        <p:nvPicPr>
          <p:cNvPr id="3" name="Picture 2">
            <a:extLst>
              <a:ext uri="{FF2B5EF4-FFF2-40B4-BE49-F238E27FC236}">
                <a16:creationId xmlns:a16="http://schemas.microsoft.com/office/drawing/2014/main" id="{F4F1E44C-1E66-4391-8DB3-3E822DC40C56}"/>
              </a:ext>
            </a:extLst>
          </p:cNvPr>
          <p:cNvPicPr>
            <a:picLocks noChangeAspect="1"/>
          </p:cNvPicPr>
          <p:nvPr/>
        </p:nvPicPr>
        <p:blipFill>
          <a:blip r:embed="rId3"/>
          <a:stretch>
            <a:fillRect/>
          </a:stretch>
        </p:blipFill>
        <p:spPr>
          <a:xfrm>
            <a:off x="840288" y="2629738"/>
            <a:ext cx="4832723" cy="24180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55879FDB-4811-488E-9FE1-F97187F33DF3}"/>
              </a:ext>
            </a:extLst>
          </p:cNvPr>
          <p:cNvPicPr>
            <a:picLocks noChangeAspect="1"/>
          </p:cNvPicPr>
          <p:nvPr/>
        </p:nvPicPr>
        <p:blipFill>
          <a:blip r:embed="rId4"/>
          <a:stretch>
            <a:fillRect/>
          </a:stretch>
        </p:blipFill>
        <p:spPr>
          <a:xfrm>
            <a:off x="6518990" y="2268575"/>
            <a:ext cx="4370338" cy="314036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14629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Wiring diagram</a:t>
            </a:r>
            <a:endParaRPr dirty="0"/>
          </a:p>
        </p:txBody>
      </p:sp>
      <p:sp>
        <p:nvSpPr>
          <p:cNvPr id="10" name="Google Shape;4297;p34">
            <a:extLst>
              <a:ext uri="{FF2B5EF4-FFF2-40B4-BE49-F238E27FC236}">
                <a16:creationId xmlns:a16="http://schemas.microsoft.com/office/drawing/2014/main" id="{316AB77E-F01C-45D3-B2FE-32F88117AF82}"/>
              </a:ext>
            </a:extLst>
          </p:cNvPr>
          <p:cNvSpPr txBox="1">
            <a:spLocks noGrp="1"/>
          </p:cNvSpPr>
          <p:nvPr>
            <p:ph type="subTitle" idx="1"/>
          </p:nvPr>
        </p:nvSpPr>
        <p:spPr>
          <a:xfrm>
            <a:off x="720399" y="1661675"/>
            <a:ext cx="310515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err="1"/>
              <a:t>Nha</a:t>
            </a:r>
            <a:r>
              <a:rPr lang="en-US" dirty="0"/>
              <a:t> Trang branch</a:t>
            </a:r>
            <a:endParaRPr dirty="0"/>
          </a:p>
        </p:txBody>
      </p:sp>
      <p:pic>
        <p:nvPicPr>
          <p:cNvPr id="3" name="Picture 2">
            <a:extLst>
              <a:ext uri="{FF2B5EF4-FFF2-40B4-BE49-F238E27FC236}">
                <a16:creationId xmlns:a16="http://schemas.microsoft.com/office/drawing/2014/main" id="{6FFA5138-31EA-4ADC-A779-F0D422A569A2}"/>
              </a:ext>
            </a:extLst>
          </p:cNvPr>
          <p:cNvPicPr>
            <a:picLocks noChangeAspect="1"/>
          </p:cNvPicPr>
          <p:nvPr/>
        </p:nvPicPr>
        <p:blipFill>
          <a:blip r:embed="rId3"/>
          <a:stretch>
            <a:fillRect/>
          </a:stretch>
        </p:blipFill>
        <p:spPr>
          <a:xfrm>
            <a:off x="888608" y="2890975"/>
            <a:ext cx="4810849" cy="26988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B67EF582-672C-4E43-829F-38E72BBCBC85}"/>
              </a:ext>
            </a:extLst>
          </p:cNvPr>
          <p:cNvPicPr>
            <a:picLocks noChangeAspect="1"/>
          </p:cNvPicPr>
          <p:nvPr/>
        </p:nvPicPr>
        <p:blipFill>
          <a:blip r:embed="rId4"/>
          <a:stretch>
            <a:fillRect/>
          </a:stretch>
        </p:blipFill>
        <p:spPr>
          <a:xfrm>
            <a:off x="6492544" y="2268575"/>
            <a:ext cx="4624894" cy="33212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039922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Wiring diagram</a:t>
            </a:r>
            <a:endParaRPr dirty="0"/>
          </a:p>
        </p:txBody>
      </p:sp>
      <p:sp>
        <p:nvSpPr>
          <p:cNvPr id="10" name="Google Shape;4297;p34">
            <a:extLst>
              <a:ext uri="{FF2B5EF4-FFF2-40B4-BE49-F238E27FC236}">
                <a16:creationId xmlns:a16="http://schemas.microsoft.com/office/drawing/2014/main" id="{316AB77E-F01C-45D3-B2FE-32F88117AF82}"/>
              </a:ext>
            </a:extLst>
          </p:cNvPr>
          <p:cNvSpPr txBox="1">
            <a:spLocks noGrp="1"/>
          </p:cNvSpPr>
          <p:nvPr>
            <p:ph type="subTitle" idx="1"/>
          </p:nvPr>
        </p:nvSpPr>
        <p:spPr>
          <a:xfrm>
            <a:off x="720399" y="1661675"/>
            <a:ext cx="3105151"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Da Nang branch</a:t>
            </a:r>
            <a:endParaRPr dirty="0"/>
          </a:p>
        </p:txBody>
      </p:sp>
      <p:pic>
        <p:nvPicPr>
          <p:cNvPr id="4" name="Picture 3">
            <a:extLst>
              <a:ext uri="{FF2B5EF4-FFF2-40B4-BE49-F238E27FC236}">
                <a16:creationId xmlns:a16="http://schemas.microsoft.com/office/drawing/2014/main" id="{0F4A9A07-01B9-400E-BE5A-907FEC45D413}"/>
              </a:ext>
            </a:extLst>
          </p:cNvPr>
          <p:cNvPicPr>
            <a:picLocks noChangeAspect="1"/>
          </p:cNvPicPr>
          <p:nvPr/>
        </p:nvPicPr>
        <p:blipFill>
          <a:blip r:embed="rId3"/>
          <a:stretch>
            <a:fillRect/>
          </a:stretch>
        </p:blipFill>
        <p:spPr>
          <a:xfrm>
            <a:off x="6481665" y="2268575"/>
            <a:ext cx="4460753" cy="321795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A654CD4A-DB4A-489C-8FAC-E9A9CB73355C}"/>
              </a:ext>
            </a:extLst>
          </p:cNvPr>
          <p:cNvPicPr>
            <a:picLocks noChangeAspect="1"/>
          </p:cNvPicPr>
          <p:nvPr/>
        </p:nvPicPr>
        <p:blipFill>
          <a:blip r:embed="rId4"/>
          <a:stretch>
            <a:fillRect/>
          </a:stretch>
        </p:blipFill>
        <p:spPr>
          <a:xfrm>
            <a:off x="1044309" y="3200504"/>
            <a:ext cx="4362007" cy="22860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60563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8"/>
        <p:cNvGrpSpPr/>
        <p:nvPr/>
      </p:nvGrpSpPr>
      <p:grpSpPr>
        <a:xfrm>
          <a:off x="0" y="0"/>
          <a:ext cx="0" cy="0"/>
          <a:chOff x="0" y="0"/>
          <a:chExt cx="0" cy="0"/>
        </a:xfrm>
      </p:grpSpPr>
      <p:sp>
        <p:nvSpPr>
          <p:cNvPr id="4240" name="Google Shape;4240;p27"/>
          <p:cNvSpPr txBox="1">
            <a:spLocks noGrp="1"/>
          </p:cNvSpPr>
          <p:nvPr>
            <p:ph type="title"/>
          </p:nvPr>
        </p:nvSpPr>
        <p:spPr>
          <a:xfrm>
            <a:off x="4386975" y="3047250"/>
            <a:ext cx="7389300" cy="763500"/>
          </a:xfrm>
          <a:prstGeom prst="rect">
            <a:avLst/>
          </a:prstGeom>
        </p:spPr>
        <p:txBody>
          <a:bodyPr spcFirstLastPara="1" wrap="square" lIns="121900" tIns="121900" rIns="121900" bIns="121900" anchor="t" anchorCtr="0">
            <a:noAutofit/>
          </a:bodyPr>
          <a:lstStyle/>
          <a:p>
            <a:r>
              <a:rPr lang="en" sz="5400" dirty="0"/>
              <a:t>Calculation</a:t>
            </a:r>
            <a:endParaRPr sz="5400" dirty="0"/>
          </a:p>
        </p:txBody>
      </p:sp>
      <p:sp>
        <p:nvSpPr>
          <p:cNvPr id="4241" name="Google Shape;4241;p27"/>
          <p:cNvSpPr/>
          <p:nvPr/>
        </p:nvSpPr>
        <p:spPr>
          <a:xfrm>
            <a:off x="1520300" y="2041176"/>
            <a:ext cx="2745550" cy="2448350"/>
          </a:xfrm>
          <a:prstGeom prst="rect">
            <a:avLst/>
          </a:prstGeom>
        </p:spPr>
        <p:txBody>
          <a:bodyPr>
            <a:prstTxWarp prst="textPlain">
              <a:avLst/>
            </a:prstTxWarp>
          </a:bodyPr>
          <a:lstStyle/>
          <a:p>
            <a:pPr lvl="0" algn="ctr"/>
            <a:r>
              <a:rPr lang="en-US" b="1" i="0" dirty="0">
                <a:ln>
                  <a:noFill/>
                </a:ln>
                <a:solidFill>
                  <a:schemeClr val="accent2"/>
                </a:solidFill>
                <a:latin typeface="Mystery Quest"/>
              </a:rPr>
              <a:t>0</a:t>
            </a:r>
            <a:r>
              <a:rPr lang="en-US" b="1" dirty="0">
                <a:solidFill>
                  <a:schemeClr val="accent2"/>
                </a:solidFill>
                <a:latin typeface="Mystery Quest"/>
              </a:rPr>
              <a:t>4</a:t>
            </a:r>
            <a:endParaRPr b="1" i="0" dirty="0">
              <a:ln>
                <a:noFill/>
              </a:ln>
              <a:solidFill>
                <a:schemeClr val="accent2"/>
              </a:solidFill>
              <a:latin typeface="Mystery Quest"/>
            </a:endParaRPr>
          </a:p>
        </p:txBody>
      </p:sp>
    </p:spTree>
    <p:extLst>
      <p:ext uri="{BB962C8B-B14F-4D97-AF65-F5344CB8AC3E}">
        <p14:creationId xmlns:p14="http://schemas.microsoft.com/office/powerpoint/2010/main" val="1905263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dirty="0">
                <a:solidFill>
                  <a:schemeClr val="accent2"/>
                </a:solidFill>
              </a:rPr>
              <a:t>Overview</a:t>
            </a:r>
          </a:p>
        </p:txBody>
      </p:sp>
      <p:sp>
        <p:nvSpPr>
          <p:cNvPr id="4253" name="Google Shape;4253;p29"/>
          <p:cNvSpPr txBox="1">
            <a:spLocks noGrp="1"/>
          </p:cNvSpPr>
          <p:nvPr>
            <p:ph type="body" idx="2"/>
          </p:nvPr>
        </p:nvSpPr>
        <p:spPr>
          <a:xfrm>
            <a:off x="1280524" y="1090344"/>
            <a:ext cx="9627300" cy="3689400"/>
          </a:xfrm>
          <a:prstGeom prst="rect">
            <a:avLst/>
          </a:prstGeom>
        </p:spPr>
        <p:txBody>
          <a:bodyPr spcFirstLastPara="1" wrap="square" lIns="121900" tIns="121900" rIns="121900" bIns="121900" anchor="t" anchorCtr="0">
            <a:noAutofit/>
          </a:bodyPr>
          <a:lstStyle/>
          <a:p>
            <a:pPr marL="0" lvl="0" indent="0" algn="l" rtl="0">
              <a:lnSpc>
                <a:spcPct val="150000"/>
              </a:lnSpc>
              <a:spcBef>
                <a:spcPts val="0"/>
              </a:spcBef>
              <a:spcAft>
                <a:spcPts val="0"/>
              </a:spcAft>
              <a:buNone/>
            </a:pPr>
            <a:r>
              <a:rPr lang="en-US" sz="2000" dirty="0"/>
              <a:t>The flows and load parameters of the system reach the peak at about 80% at two specific durations in a day (9 a.m.-11 a.m. and 3 p.m.-4 p.m. =&gt; 3 hours total) and can be shared for Head Office and Branches as follows:</a:t>
            </a:r>
          </a:p>
          <a:p>
            <a:pPr marL="342900" lvl="0" indent="-342900" algn="l" rtl="0">
              <a:lnSpc>
                <a:spcPct val="150000"/>
              </a:lnSpc>
              <a:spcBef>
                <a:spcPts val="0"/>
              </a:spcBef>
              <a:spcAft>
                <a:spcPts val="0"/>
              </a:spcAft>
              <a:buFont typeface="Wingdings" panose="05000000000000000000" pitchFamily="2" charset="2"/>
              <a:buChar char="q"/>
            </a:pPr>
            <a:r>
              <a:rPr lang="en-US" sz="2000" dirty="0"/>
              <a:t>Server: 500 MB/day</a:t>
            </a:r>
          </a:p>
          <a:p>
            <a:pPr marL="342900" lvl="0" indent="-342900" algn="l" rtl="0">
              <a:lnSpc>
                <a:spcPct val="150000"/>
              </a:lnSpc>
              <a:spcBef>
                <a:spcPts val="0"/>
              </a:spcBef>
              <a:spcAft>
                <a:spcPts val="0"/>
              </a:spcAft>
              <a:buFont typeface="Wingdings" panose="05000000000000000000" pitchFamily="2" charset="2"/>
              <a:buChar char="q"/>
            </a:pPr>
            <a:r>
              <a:rPr lang="en-US" sz="2000" dirty="0"/>
              <a:t>Workstation: 100 MB/day</a:t>
            </a:r>
          </a:p>
          <a:p>
            <a:pPr marL="342900" lvl="0" indent="-342900" algn="l" rtl="0">
              <a:lnSpc>
                <a:spcPct val="150000"/>
              </a:lnSpc>
              <a:spcBef>
                <a:spcPts val="0"/>
              </a:spcBef>
              <a:spcAft>
                <a:spcPts val="0"/>
              </a:spcAft>
              <a:buFont typeface="Wingdings" panose="05000000000000000000" pitchFamily="2" charset="2"/>
              <a:buChar char="q"/>
            </a:pPr>
            <a:r>
              <a:rPr lang="en-US" sz="2000" dirty="0" err="1"/>
              <a:t>Wifi</a:t>
            </a:r>
            <a:r>
              <a:rPr lang="en-US" sz="2000" dirty="0"/>
              <a:t>-connected laptop: 50 MB/day</a:t>
            </a:r>
          </a:p>
          <a:p>
            <a:pPr marL="0" lvl="0" indent="0" algn="l" rtl="0">
              <a:lnSpc>
                <a:spcPct val="150000"/>
              </a:lnSpc>
              <a:spcBef>
                <a:spcPts val="0"/>
              </a:spcBef>
              <a:spcAft>
                <a:spcPts val="0"/>
              </a:spcAft>
              <a:buNone/>
            </a:pPr>
            <a:r>
              <a:rPr lang="en-US" sz="2000" b="1" dirty="0"/>
              <a:t>Assumption: </a:t>
            </a:r>
            <a:r>
              <a:rPr lang="en-US" sz="2000" dirty="0"/>
              <a:t>The bank opens 8 hours a day (8 a.m. to 4 p.m.).</a:t>
            </a:r>
            <a:endParaRPr lang="en-US" sz="2000" b="1" dirty="0"/>
          </a:p>
        </p:txBody>
      </p:sp>
    </p:spTree>
    <p:extLst>
      <p:ext uri="{BB962C8B-B14F-4D97-AF65-F5344CB8AC3E}">
        <p14:creationId xmlns:p14="http://schemas.microsoft.com/office/powerpoint/2010/main" val="3796406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dirty="0">
                <a:solidFill>
                  <a:schemeClr val="accent2"/>
                </a:solidFill>
              </a:rPr>
              <a:t>Headquarters</a:t>
            </a:r>
          </a:p>
        </p:txBody>
      </p:sp>
      <p:sp>
        <p:nvSpPr>
          <p:cNvPr id="4253" name="Google Shape;4253;p29"/>
          <p:cNvSpPr txBox="1">
            <a:spLocks noGrp="1"/>
          </p:cNvSpPr>
          <p:nvPr>
            <p:ph type="body" idx="2"/>
          </p:nvPr>
        </p:nvSpPr>
        <p:spPr>
          <a:xfrm>
            <a:off x="1280524" y="1090344"/>
            <a:ext cx="9627300" cy="3689400"/>
          </a:xfrm>
          <a:prstGeom prst="rect">
            <a:avLst/>
          </a:prstGeom>
        </p:spPr>
        <p:txBody>
          <a:bodyPr spcFirstLastPara="1" wrap="square" lIns="121900" tIns="121900" rIns="121900" bIns="121900" anchor="t" anchorCtr="0">
            <a:noAutofit/>
          </a:bodyPr>
          <a:lstStyle/>
          <a:p>
            <a:pPr marL="0" lvl="0" indent="0" algn="l" rtl="0">
              <a:lnSpc>
                <a:spcPct val="150000"/>
              </a:lnSpc>
              <a:spcBef>
                <a:spcPts val="0"/>
              </a:spcBef>
              <a:spcAft>
                <a:spcPts val="0"/>
              </a:spcAft>
              <a:buNone/>
            </a:pPr>
            <a:r>
              <a:rPr lang="en-US" sz="2000" dirty="0"/>
              <a:t>Headquarters in Ho Chi Minh City contains 5 servers and 100 workstations. Assume that there are about 200 customers visiting the headquarter pers day and 100 customers in peak time.</a:t>
            </a:r>
            <a:endParaRPr lang="en-US" sz="2000" b="1" dirty="0"/>
          </a:p>
        </p:txBody>
      </p:sp>
      <p:pic>
        <p:nvPicPr>
          <p:cNvPr id="3" name="Picture 2">
            <a:extLst>
              <a:ext uri="{FF2B5EF4-FFF2-40B4-BE49-F238E27FC236}">
                <a16:creationId xmlns:a16="http://schemas.microsoft.com/office/drawing/2014/main" id="{C4D02BA4-DAC5-46E0-866A-4A1A92DF74CA}"/>
              </a:ext>
            </a:extLst>
          </p:cNvPr>
          <p:cNvPicPr>
            <a:picLocks noChangeAspect="1"/>
          </p:cNvPicPr>
          <p:nvPr/>
        </p:nvPicPr>
        <p:blipFill>
          <a:blip r:embed="rId3"/>
          <a:stretch>
            <a:fillRect/>
          </a:stretch>
        </p:blipFill>
        <p:spPr>
          <a:xfrm>
            <a:off x="741150" y="2648494"/>
            <a:ext cx="4906060" cy="19528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8B1E8087-AF78-420C-BDCC-437B3A0200C8}"/>
              </a:ext>
            </a:extLst>
          </p:cNvPr>
          <p:cNvPicPr>
            <a:picLocks noChangeAspect="1"/>
          </p:cNvPicPr>
          <p:nvPr/>
        </p:nvPicPr>
        <p:blipFill>
          <a:blip r:embed="rId4"/>
          <a:stretch>
            <a:fillRect/>
          </a:stretch>
        </p:blipFill>
        <p:spPr>
          <a:xfrm>
            <a:off x="6544792" y="2658021"/>
            <a:ext cx="5010849" cy="19433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411E3AC5-CEDA-4C76-9606-08A30C1B5ACC}"/>
              </a:ext>
            </a:extLst>
          </p:cNvPr>
          <p:cNvPicPr>
            <a:picLocks noChangeAspect="1"/>
          </p:cNvPicPr>
          <p:nvPr/>
        </p:nvPicPr>
        <p:blipFill>
          <a:blip r:embed="rId5"/>
          <a:stretch>
            <a:fillRect/>
          </a:stretch>
        </p:blipFill>
        <p:spPr>
          <a:xfrm>
            <a:off x="674466" y="4779744"/>
            <a:ext cx="4972744" cy="19338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11637201-4DC6-48E0-9A77-08537B218EF4}"/>
              </a:ext>
            </a:extLst>
          </p:cNvPr>
          <p:cNvPicPr>
            <a:picLocks noChangeAspect="1"/>
          </p:cNvPicPr>
          <p:nvPr/>
        </p:nvPicPr>
        <p:blipFill>
          <a:blip r:embed="rId6"/>
          <a:stretch>
            <a:fillRect/>
          </a:stretch>
        </p:blipFill>
        <p:spPr>
          <a:xfrm>
            <a:off x="6544792" y="4793740"/>
            <a:ext cx="5210902" cy="163852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766282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dirty="0">
                <a:solidFill>
                  <a:schemeClr val="accent2"/>
                </a:solidFill>
              </a:rPr>
              <a:t>Headquarters</a:t>
            </a:r>
          </a:p>
        </p:txBody>
      </p:sp>
      <p:sp>
        <p:nvSpPr>
          <p:cNvPr id="4253" name="Google Shape;4253;p29"/>
          <p:cNvSpPr txBox="1">
            <a:spLocks noGrp="1"/>
          </p:cNvSpPr>
          <p:nvPr>
            <p:ph type="body" idx="2"/>
          </p:nvPr>
        </p:nvSpPr>
        <p:spPr>
          <a:xfrm>
            <a:off x="1280524" y="1090344"/>
            <a:ext cx="9627300" cy="3689400"/>
          </a:xfrm>
          <a:prstGeom prst="rect">
            <a:avLst/>
          </a:prstGeom>
        </p:spPr>
        <p:txBody>
          <a:bodyPr spcFirstLastPara="1" wrap="square" lIns="121900" tIns="121900" rIns="121900" bIns="121900" anchor="t" anchorCtr="0">
            <a:noAutofit/>
          </a:bodyPr>
          <a:lstStyle/>
          <a:p>
            <a:pPr marL="0" lvl="0" indent="0" algn="l" rtl="0">
              <a:lnSpc>
                <a:spcPct val="150000"/>
              </a:lnSpc>
              <a:spcBef>
                <a:spcPts val="0"/>
              </a:spcBef>
              <a:spcAft>
                <a:spcPts val="0"/>
              </a:spcAft>
              <a:buNone/>
            </a:pPr>
            <a:r>
              <a:rPr lang="en-US" sz="1600" dirty="0"/>
              <a:t>Safety parameters: Due to the growth rate of 20% every 5 years, the total throughput and total bandwidth need to be recalculated. After the first 5 years, since the bank was established, these two parameters increase by 20%. After the second 5-year period, these two parameters increase by 20% one more time and so on.</a:t>
            </a:r>
            <a:endParaRPr lang="en-US" sz="1600" b="1" dirty="0"/>
          </a:p>
        </p:txBody>
      </p:sp>
      <p:pic>
        <p:nvPicPr>
          <p:cNvPr id="4" name="Picture 3">
            <a:extLst>
              <a:ext uri="{FF2B5EF4-FFF2-40B4-BE49-F238E27FC236}">
                <a16:creationId xmlns:a16="http://schemas.microsoft.com/office/drawing/2014/main" id="{5D7D1825-E74C-431F-B1AD-48E7F2A8430A}"/>
              </a:ext>
            </a:extLst>
          </p:cNvPr>
          <p:cNvPicPr>
            <a:picLocks noChangeAspect="1"/>
          </p:cNvPicPr>
          <p:nvPr/>
        </p:nvPicPr>
        <p:blipFill>
          <a:blip r:embed="rId3"/>
          <a:stretch>
            <a:fillRect/>
          </a:stretch>
        </p:blipFill>
        <p:spPr>
          <a:xfrm>
            <a:off x="2709624" y="2967135"/>
            <a:ext cx="6772751" cy="32541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93178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dirty="0">
                <a:solidFill>
                  <a:schemeClr val="accent2"/>
                </a:solidFill>
              </a:rPr>
              <a:t>Branch</a:t>
            </a:r>
          </a:p>
        </p:txBody>
      </p:sp>
      <p:sp>
        <p:nvSpPr>
          <p:cNvPr id="4253" name="Google Shape;4253;p29"/>
          <p:cNvSpPr txBox="1">
            <a:spLocks noGrp="1"/>
          </p:cNvSpPr>
          <p:nvPr>
            <p:ph type="body" idx="2"/>
          </p:nvPr>
        </p:nvSpPr>
        <p:spPr>
          <a:xfrm>
            <a:off x="1280524" y="1090344"/>
            <a:ext cx="9627300" cy="3689400"/>
          </a:xfrm>
          <a:prstGeom prst="rect">
            <a:avLst/>
          </a:prstGeom>
        </p:spPr>
        <p:txBody>
          <a:bodyPr spcFirstLastPara="1" wrap="square" lIns="121900" tIns="121900" rIns="121900" bIns="121900" anchor="t" anchorCtr="0">
            <a:noAutofit/>
          </a:bodyPr>
          <a:lstStyle/>
          <a:p>
            <a:pPr marL="0" lvl="0" indent="0" algn="l" rtl="0">
              <a:lnSpc>
                <a:spcPct val="150000"/>
              </a:lnSpc>
              <a:spcBef>
                <a:spcPts val="0"/>
              </a:spcBef>
              <a:spcAft>
                <a:spcPts val="0"/>
              </a:spcAft>
              <a:buNone/>
            </a:pPr>
            <a:r>
              <a:rPr lang="en-US" sz="1800" dirty="0"/>
              <a:t>In terms of Branches in </a:t>
            </a:r>
            <a:r>
              <a:rPr lang="en-US" sz="1800" dirty="0" err="1"/>
              <a:t>Nha</a:t>
            </a:r>
            <a:r>
              <a:rPr lang="en-US" sz="1800" dirty="0"/>
              <a:t> Trang City and Da Nang City, each branch contains 3 servers and 50 workstations. Assume that there are about 100 customers visiting each branch per day and 50 customers in peak time.</a:t>
            </a:r>
            <a:endParaRPr lang="en-US" sz="1800" b="1" dirty="0"/>
          </a:p>
        </p:txBody>
      </p:sp>
      <p:pic>
        <p:nvPicPr>
          <p:cNvPr id="4" name="Picture 3">
            <a:extLst>
              <a:ext uri="{FF2B5EF4-FFF2-40B4-BE49-F238E27FC236}">
                <a16:creationId xmlns:a16="http://schemas.microsoft.com/office/drawing/2014/main" id="{C85FD9D0-FDC6-4761-8574-756C7E93220B}"/>
              </a:ext>
            </a:extLst>
          </p:cNvPr>
          <p:cNvPicPr>
            <a:picLocks noChangeAspect="1"/>
          </p:cNvPicPr>
          <p:nvPr/>
        </p:nvPicPr>
        <p:blipFill>
          <a:blip r:embed="rId3"/>
          <a:stretch>
            <a:fillRect/>
          </a:stretch>
        </p:blipFill>
        <p:spPr>
          <a:xfrm>
            <a:off x="829888" y="2739189"/>
            <a:ext cx="4896533" cy="17528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9B29C5F7-D1A5-48A2-B4AC-BBE419875EDC}"/>
              </a:ext>
            </a:extLst>
          </p:cNvPr>
          <p:cNvPicPr>
            <a:picLocks noChangeAspect="1"/>
          </p:cNvPicPr>
          <p:nvPr/>
        </p:nvPicPr>
        <p:blipFill>
          <a:blip r:embed="rId4"/>
          <a:stretch>
            <a:fillRect/>
          </a:stretch>
        </p:blipFill>
        <p:spPr>
          <a:xfrm>
            <a:off x="6465581" y="2767768"/>
            <a:ext cx="4991797" cy="172426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1" name="Picture 10">
            <a:extLst>
              <a:ext uri="{FF2B5EF4-FFF2-40B4-BE49-F238E27FC236}">
                <a16:creationId xmlns:a16="http://schemas.microsoft.com/office/drawing/2014/main" id="{408E4DA2-489F-4A3F-BB4B-1106E61508BC}"/>
              </a:ext>
            </a:extLst>
          </p:cNvPr>
          <p:cNvPicPr>
            <a:picLocks noChangeAspect="1"/>
          </p:cNvPicPr>
          <p:nvPr/>
        </p:nvPicPr>
        <p:blipFill>
          <a:blip r:embed="rId5"/>
          <a:stretch>
            <a:fillRect/>
          </a:stretch>
        </p:blipFill>
        <p:spPr>
          <a:xfrm>
            <a:off x="677466" y="4915049"/>
            <a:ext cx="5048955" cy="17052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3" name="Picture 12">
            <a:extLst>
              <a:ext uri="{FF2B5EF4-FFF2-40B4-BE49-F238E27FC236}">
                <a16:creationId xmlns:a16="http://schemas.microsoft.com/office/drawing/2014/main" id="{3FA9EEF4-2ADF-4B4C-B051-E6ADBA07E7B5}"/>
              </a:ext>
            </a:extLst>
          </p:cNvPr>
          <p:cNvPicPr>
            <a:picLocks noChangeAspect="1"/>
          </p:cNvPicPr>
          <p:nvPr/>
        </p:nvPicPr>
        <p:blipFill>
          <a:blip r:embed="rId6"/>
          <a:stretch>
            <a:fillRect/>
          </a:stretch>
        </p:blipFill>
        <p:spPr>
          <a:xfrm>
            <a:off x="6465581" y="4924575"/>
            <a:ext cx="5210902" cy="16861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6770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dirty="0">
                <a:solidFill>
                  <a:schemeClr val="accent2"/>
                </a:solidFill>
              </a:rPr>
              <a:t>Branch</a:t>
            </a:r>
          </a:p>
        </p:txBody>
      </p:sp>
      <p:sp>
        <p:nvSpPr>
          <p:cNvPr id="4253" name="Google Shape;4253;p29"/>
          <p:cNvSpPr txBox="1">
            <a:spLocks noGrp="1"/>
          </p:cNvSpPr>
          <p:nvPr>
            <p:ph type="body" idx="2"/>
          </p:nvPr>
        </p:nvSpPr>
        <p:spPr>
          <a:xfrm>
            <a:off x="1280524" y="1090344"/>
            <a:ext cx="9627300" cy="3689400"/>
          </a:xfrm>
          <a:prstGeom prst="rect">
            <a:avLst/>
          </a:prstGeom>
        </p:spPr>
        <p:txBody>
          <a:bodyPr spcFirstLastPara="1" wrap="square" lIns="121900" tIns="121900" rIns="121900" bIns="121900" anchor="t" anchorCtr="0">
            <a:noAutofit/>
          </a:bodyPr>
          <a:lstStyle/>
          <a:p>
            <a:pPr marL="0" lvl="0" indent="0" algn="l" rtl="0">
              <a:lnSpc>
                <a:spcPct val="150000"/>
              </a:lnSpc>
              <a:spcBef>
                <a:spcPts val="0"/>
              </a:spcBef>
              <a:spcAft>
                <a:spcPts val="0"/>
              </a:spcAft>
              <a:buNone/>
            </a:pPr>
            <a:r>
              <a:rPr lang="en-US" sz="1600" dirty="0"/>
              <a:t>Safety parameters: </a:t>
            </a:r>
            <a:r>
              <a:rPr lang="en-US" sz="1400" dirty="0"/>
              <a:t>Due to the growth rate of 20% every 5 years, the total throughput and total bandwidth need to be recalculated. After the first 5 years, since the bank was established, these two parameters increase by 20%. After the second 5-year period, these two parameters increase by 20% one more time and so on.</a:t>
            </a:r>
            <a:endParaRPr lang="en-US" sz="1600" b="1" dirty="0"/>
          </a:p>
        </p:txBody>
      </p:sp>
      <p:pic>
        <p:nvPicPr>
          <p:cNvPr id="3" name="Picture 2">
            <a:extLst>
              <a:ext uri="{FF2B5EF4-FFF2-40B4-BE49-F238E27FC236}">
                <a16:creationId xmlns:a16="http://schemas.microsoft.com/office/drawing/2014/main" id="{83E6B5BE-E55F-4A27-8984-0347EEB7579A}"/>
              </a:ext>
            </a:extLst>
          </p:cNvPr>
          <p:cNvPicPr>
            <a:picLocks noChangeAspect="1"/>
          </p:cNvPicPr>
          <p:nvPr/>
        </p:nvPicPr>
        <p:blipFill>
          <a:blip r:embed="rId3"/>
          <a:stretch>
            <a:fillRect/>
          </a:stretch>
        </p:blipFill>
        <p:spPr>
          <a:xfrm>
            <a:off x="2500806" y="2740649"/>
            <a:ext cx="7190388" cy="389830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7265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8"/>
        <p:cNvGrpSpPr/>
        <p:nvPr/>
      </p:nvGrpSpPr>
      <p:grpSpPr>
        <a:xfrm>
          <a:off x="0" y="0"/>
          <a:ext cx="0" cy="0"/>
          <a:chOff x="0" y="0"/>
          <a:chExt cx="0" cy="0"/>
        </a:xfrm>
      </p:grpSpPr>
      <p:sp>
        <p:nvSpPr>
          <p:cNvPr id="4240" name="Google Shape;4240;p27"/>
          <p:cNvSpPr txBox="1">
            <a:spLocks noGrp="1"/>
          </p:cNvSpPr>
          <p:nvPr>
            <p:ph type="title"/>
          </p:nvPr>
        </p:nvSpPr>
        <p:spPr>
          <a:xfrm>
            <a:off x="4386975" y="3047250"/>
            <a:ext cx="7389300" cy="763500"/>
          </a:xfrm>
          <a:prstGeom prst="rect">
            <a:avLst/>
          </a:prstGeom>
        </p:spPr>
        <p:txBody>
          <a:bodyPr spcFirstLastPara="1" wrap="square" lIns="121900" tIns="121900" rIns="121900" bIns="121900" anchor="t" anchorCtr="0">
            <a:noAutofit/>
          </a:bodyPr>
          <a:lstStyle/>
          <a:p>
            <a:r>
              <a:rPr lang="en" sz="5400" dirty="0"/>
              <a:t>Overview</a:t>
            </a:r>
            <a:endParaRPr sz="5400" dirty="0"/>
          </a:p>
        </p:txBody>
      </p:sp>
      <p:sp>
        <p:nvSpPr>
          <p:cNvPr id="4241" name="Google Shape;4241;p27"/>
          <p:cNvSpPr/>
          <p:nvPr/>
        </p:nvSpPr>
        <p:spPr>
          <a:xfrm>
            <a:off x="1520300" y="2041176"/>
            <a:ext cx="2745550" cy="2448350"/>
          </a:xfrm>
          <a:prstGeom prst="rect">
            <a:avLst/>
          </a:prstGeom>
        </p:spPr>
        <p:txBody>
          <a:bodyPr>
            <a:prstTxWarp prst="textPlain">
              <a:avLst/>
            </a:prstTxWarp>
          </a:bodyPr>
          <a:lstStyle/>
          <a:p>
            <a:pPr lvl="0" algn="ctr"/>
            <a:r>
              <a:rPr lang="en-US" b="1" i="0" dirty="0">
                <a:ln>
                  <a:noFill/>
                </a:ln>
                <a:solidFill>
                  <a:schemeClr val="accent2"/>
                </a:solidFill>
                <a:latin typeface="Mystery Quest"/>
              </a:rPr>
              <a:t>0</a:t>
            </a:r>
            <a:r>
              <a:rPr b="1" i="0" dirty="0">
                <a:ln>
                  <a:noFill/>
                </a:ln>
                <a:solidFill>
                  <a:schemeClr val="accent2"/>
                </a:solidFill>
                <a:latin typeface="Mystery Quest"/>
              </a:rPr>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8"/>
        <p:cNvGrpSpPr/>
        <p:nvPr/>
      </p:nvGrpSpPr>
      <p:grpSpPr>
        <a:xfrm>
          <a:off x="0" y="0"/>
          <a:ext cx="0" cy="0"/>
          <a:chOff x="0" y="0"/>
          <a:chExt cx="0" cy="0"/>
        </a:xfrm>
      </p:grpSpPr>
      <p:sp>
        <p:nvSpPr>
          <p:cNvPr id="4240" name="Google Shape;4240;p27"/>
          <p:cNvSpPr txBox="1">
            <a:spLocks noGrp="1"/>
          </p:cNvSpPr>
          <p:nvPr>
            <p:ph type="title"/>
          </p:nvPr>
        </p:nvSpPr>
        <p:spPr>
          <a:xfrm>
            <a:off x="4386975" y="3047250"/>
            <a:ext cx="7389300" cy="763500"/>
          </a:xfrm>
          <a:prstGeom prst="rect">
            <a:avLst/>
          </a:prstGeom>
        </p:spPr>
        <p:txBody>
          <a:bodyPr spcFirstLastPara="1" wrap="square" lIns="121900" tIns="121900" rIns="121900" bIns="121900" anchor="t" anchorCtr="0">
            <a:noAutofit/>
          </a:bodyPr>
          <a:lstStyle/>
          <a:p>
            <a:r>
              <a:rPr lang="en" sz="5400" dirty="0"/>
              <a:t>Packet Tracer</a:t>
            </a:r>
            <a:endParaRPr sz="5400" dirty="0"/>
          </a:p>
        </p:txBody>
      </p:sp>
      <p:sp>
        <p:nvSpPr>
          <p:cNvPr id="4241" name="Google Shape;4241;p27"/>
          <p:cNvSpPr/>
          <p:nvPr/>
        </p:nvSpPr>
        <p:spPr>
          <a:xfrm>
            <a:off x="1520300" y="2041176"/>
            <a:ext cx="2745550" cy="2448350"/>
          </a:xfrm>
          <a:prstGeom prst="rect">
            <a:avLst/>
          </a:prstGeom>
        </p:spPr>
        <p:txBody>
          <a:bodyPr>
            <a:prstTxWarp prst="textPlain">
              <a:avLst/>
            </a:prstTxWarp>
          </a:bodyPr>
          <a:lstStyle/>
          <a:p>
            <a:pPr lvl="0" algn="ctr"/>
            <a:r>
              <a:rPr lang="en-US" b="1" i="0" dirty="0">
                <a:ln>
                  <a:noFill/>
                </a:ln>
                <a:solidFill>
                  <a:schemeClr val="accent2"/>
                </a:solidFill>
                <a:latin typeface="Mystery Quest"/>
              </a:rPr>
              <a:t>0</a:t>
            </a:r>
            <a:r>
              <a:rPr lang="en-US" b="1" dirty="0">
                <a:solidFill>
                  <a:schemeClr val="accent2"/>
                </a:solidFill>
                <a:latin typeface="Mystery Quest"/>
              </a:rPr>
              <a:t>5</a:t>
            </a:r>
            <a:endParaRPr b="1" i="0" dirty="0">
              <a:ln>
                <a:noFill/>
              </a:ln>
              <a:solidFill>
                <a:schemeClr val="accent2"/>
              </a:solidFill>
              <a:latin typeface="Mystery Quest"/>
            </a:endParaRPr>
          </a:p>
        </p:txBody>
      </p:sp>
    </p:spTree>
    <p:extLst>
      <p:ext uri="{BB962C8B-B14F-4D97-AF65-F5344CB8AC3E}">
        <p14:creationId xmlns:p14="http://schemas.microsoft.com/office/powerpoint/2010/main" val="621812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Switch and VLAN Configuration </a:t>
            </a:r>
            <a:endParaRPr dirty="0"/>
          </a:p>
        </p:txBody>
      </p:sp>
      <p:sp>
        <p:nvSpPr>
          <p:cNvPr id="4300" name="Google Shape;4300;p34"/>
          <p:cNvSpPr txBox="1">
            <a:spLocks noGrp="1"/>
          </p:cNvSpPr>
          <p:nvPr>
            <p:ph type="body" idx="13"/>
          </p:nvPr>
        </p:nvSpPr>
        <p:spPr>
          <a:xfrm>
            <a:off x="720400" y="1661675"/>
            <a:ext cx="10672278"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000" dirty="0"/>
              <a:t>VLAN 10: Workstations and DHCP servers.</a:t>
            </a:r>
          </a:p>
          <a:p>
            <a:pPr marL="342900" lvl="0" indent="-342900" algn="l" rtl="0">
              <a:spcBef>
                <a:spcPts val="0"/>
              </a:spcBef>
              <a:spcAft>
                <a:spcPts val="0"/>
              </a:spcAft>
              <a:buFont typeface="Wingdings" panose="05000000000000000000" pitchFamily="2" charset="2"/>
              <a:buChar char="q"/>
            </a:pPr>
            <a:r>
              <a:rPr lang="en-US" sz="2000" dirty="0"/>
              <a:t>VLAN 50: Servers. </a:t>
            </a:r>
            <a:endParaRPr dirty="0"/>
          </a:p>
        </p:txBody>
      </p:sp>
      <p:pic>
        <p:nvPicPr>
          <p:cNvPr id="3" name="Picture 2">
            <a:extLst>
              <a:ext uri="{FF2B5EF4-FFF2-40B4-BE49-F238E27FC236}">
                <a16:creationId xmlns:a16="http://schemas.microsoft.com/office/drawing/2014/main" id="{75D8B21F-D2CF-4243-9B25-C6E39266EF66}"/>
              </a:ext>
            </a:extLst>
          </p:cNvPr>
          <p:cNvPicPr>
            <a:picLocks noChangeAspect="1"/>
          </p:cNvPicPr>
          <p:nvPr/>
        </p:nvPicPr>
        <p:blipFill>
          <a:blip r:embed="rId3"/>
          <a:stretch>
            <a:fillRect/>
          </a:stretch>
        </p:blipFill>
        <p:spPr>
          <a:xfrm>
            <a:off x="799322" y="2725948"/>
            <a:ext cx="5351589" cy="34793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a:extLst>
              <a:ext uri="{FF2B5EF4-FFF2-40B4-BE49-F238E27FC236}">
                <a16:creationId xmlns:a16="http://schemas.microsoft.com/office/drawing/2014/main" id="{D1CC6879-EB22-4E45-88B0-7DFE48E63B1D}"/>
              </a:ext>
            </a:extLst>
          </p:cNvPr>
          <p:cNvPicPr>
            <a:picLocks noChangeAspect="1"/>
          </p:cNvPicPr>
          <p:nvPr/>
        </p:nvPicPr>
        <p:blipFill>
          <a:blip r:embed="rId4"/>
          <a:stretch>
            <a:fillRect/>
          </a:stretch>
        </p:blipFill>
        <p:spPr>
          <a:xfrm>
            <a:off x="6706437" y="2725948"/>
            <a:ext cx="4130714" cy="34793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51681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Wireless Router Configuration</a:t>
            </a:r>
            <a:endParaRPr dirty="0"/>
          </a:p>
        </p:txBody>
      </p:sp>
      <p:pic>
        <p:nvPicPr>
          <p:cNvPr id="7" name="Picture 6">
            <a:extLst>
              <a:ext uri="{FF2B5EF4-FFF2-40B4-BE49-F238E27FC236}">
                <a16:creationId xmlns:a16="http://schemas.microsoft.com/office/drawing/2014/main" id="{CD521BB2-DD0B-4D82-AF18-8700AEA926E4}"/>
              </a:ext>
            </a:extLst>
          </p:cNvPr>
          <p:cNvPicPr>
            <a:picLocks noChangeAspect="1"/>
          </p:cNvPicPr>
          <p:nvPr/>
        </p:nvPicPr>
        <p:blipFill>
          <a:blip r:embed="rId3"/>
          <a:stretch>
            <a:fillRect/>
          </a:stretch>
        </p:blipFill>
        <p:spPr>
          <a:xfrm>
            <a:off x="612018" y="2181977"/>
            <a:ext cx="5483982" cy="35975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63648D86-403C-4D45-BF3E-E79BAD1F4A28}"/>
              </a:ext>
            </a:extLst>
          </p:cNvPr>
          <p:cNvPicPr>
            <a:picLocks noChangeAspect="1"/>
          </p:cNvPicPr>
          <p:nvPr/>
        </p:nvPicPr>
        <p:blipFill>
          <a:blip r:embed="rId4"/>
          <a:stretch>
            <a:fillRect/>
          </a:stretch>
        </p:blipFill>
        <p:spPr>
          <a:xfrm>
            <a:off x="7178951" y="1560729"/>
            <a:ext cx="4292649" cy="484007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083073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OSPF Protocol Setup</a:t>
            </a:r>
            <a:endParaRPr dirty="0"/>
          </a:p>
        </p:txBody>
      </p:sp>
      <p:sp>
        <p:nvSpPr>
          <p:cNvPr id="5" name="Google Shape;4300;p34">
            <a:extLst>
              <a:ext uri="{FF2B5EF4-FFF2-40B4-BE49-F238E27FC236}">
                <a16:creationId xmlns:a16="http://schemas.microsoft.com/office/drawing/2014/main" id="{F2B9D27A-A7D1-4ADE-8597-14C24B44EE19}"/>
              </a:ext>
            </a:extLst>
          </p:cNvPr>
          <p:cNvSpPr txBox="1">
            <a:spLocks/>
          </p:cNvSpPr>
          <p:nvPr/>
        </p:nvSpPr>
        <p:spPr>
          <a:xfrm>
            <a:off x="720400" y="1661675"/>
            <a:ext cx="10672278" cy="35478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1pPr>
            <a:lvl2pPr marL="914400" marR="0" lvl="1"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2pPr>
            <a:lvl3pPr marL="1371600" marR="0" lvl="2"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3pPr>
            <a:lvl4pPr marL="1828800" marR="0" lvl="3"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4pPr>
            <a:lvl5pPr marL="2286000" marR="0" lvl="4"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5pPr>
            <a:lvl6pPr marL="2743200" marR="0" lvl="5"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6pPr>
            <a:lvl7pPr marL="3200400" marR="0" lvl="6"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7pPr>
            <a:lvl8pPr marL="3657600" marR="0" lvl="7"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8pPr>
            <a:lvl9pPr marL="4114800" marR="0" lvl="8" indent="-330200" algn="l" rtl="0">
              <a:lnSpc>
                <a:spcPct val="115000"/>
              </a:lnSpc>
              <a:spcBef>
                <a:spcPts val="2100"/>
              </a:spcBef>
              <a:spcAft>
                <a:spcPts val="210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9pPr>
          </a:lstStyle>
          <a:p>
            <a:pPr marL="0" indent="0">
              <a:buNone/>
            </a:pPr>
            <a:r>
              <a:rPr lang="en-US" sz="2400" dirty="0"/>
              <a:t>The connection between the Headquarters and the Branches can be enhanced by using OSPF protocol. </a:t>
            </a:r>
            <a:endParaRPr lang="en-US" dirty="0"/>
          </a:p>
        </p:txBody>
      </p:sp>
      <p:pic>
        <p:nvPicPr>
          <p:cNvPr id="3" name="Picture 2">
            <a:extLst>
              <a:ext uri="{FF2B5EF4-FFF2-40B4-BE49-F238E27FC236}">
                <a16:creationId xmlns:a16="http://schemas.microsoft.com/office/drawing/2014/main" id="{4E9A5484-4A85-4D19-B538-04E113F32524}"/>
              </a:ext>
            </a:extLst>
          </p:cNvPr>
          <p:cNvPicPr>
            <a:picLocks noChangeAspect="1"/>
          </p:cNvPicPr>
          <p:nvPr/>
        </p:nvPicPr>
        <p:blipFill>
          <a:blip r:embed="rId3"/>
          <a:stretch>
            <a:fillRect/>
          </a:stretch>
        </p:blipFill>
        <p:spPr>
          <a:xfrm>
            <a:off x="2314047" y="2847894"/>
            <a:ext cx="7563906" cy="11622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2" name="Google Shape;4300;p34">
            <a:extLst>
              <a:ext uri="{FF2B5EF4-FFF2-40B4-BE49-F238E27FC236}">
                <a16:creationId xmlns:a16="http://schemas.microsoft.com/office/drawing/2014/main" id="{6AD60F06-22AE-4B31-B013-C515817524EA}"/>
              </a:ext>
            </a:extLst>
          </p:cNvPr>
          <p:cNvSpPr txBox="1">
            <a:spLocks/>
          </p:cNvSpPr>
          <p:nvPr/>
        </p:nvSpPr>
        <p:spPr>
          <a:xfrm>
            <a:off x="720400" y="4199082"/>
            <a:ext cx="10672278" cy="35478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1pPr>
            <a:lvl2pPr marL="914400" marR="0" lvl="1"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2pPr>
            <a:lvl3pPr marL="1371600" marR="0" lvl="2"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3pPr>
            <a:lvl4pPr marL="1828800" marR="0" lvl="3"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4pPr>
            <a:lvl5pPr marL="2286000" marR="0" lvl="4"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5pPr>
            <a:lvl6pPr marL="2743200" marR="0" lvl="5"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6pPr>
            <a:lvl7pPr marL="3200400" marR="0" lvl="6"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7pPr>
            <a:lvl8pPr marL="3657600" marR="0" lvl="7"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8pPr>
            <a:lvl9pPr marL="4114800" marR="0" lvl="8" indent="-330200" algn="l" rtl="0">
              <a:lnSpc>
                <a:spcPct val="115000"/>
              </a:lnSpc>
              <a:spcBef>
                <a:spcPts val="2100"/>
              </a:spcBef>
              <a:spcAft>
                <a:spcPts val="210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9pPr>
          </a:lstStyle>
          <a:p>
            <a:pPr marL="0" indent="0">
              <a:buNone/>
            </a:pPr>
            <a:r>
              <a:rPr lang="en-US" sz="2000" dirty="0"/>
              <a:t>where ID depends on the area.</a:t>
            </a:r>
          </a:p>
          <a:p>
            <a:pPr marL="0" indent="0">
              <a:buNone/>
            </a:pPr>
            <a:r>
              <a:rPr lang="en-US" sz="2000" dirty="0"/>
              <a:t>We let AREA = 0 as these routers are of the backbone area. Next, the ID is set to 1 for the Headquarters, 2 for the </a:t>
            </a:r>
            <a:r>
              <a:rPr lang="en-US" sz="2000" dirty="0" err="1"/>
              <a:t>Nha</a:t>
            </a:r>
            <a:r>
              <a:rPr lang="en-US" sz="2000" dirty="0"/>
              <a:t> Trang Branch, and 3 for the Da Nang Branch.</a:t>
            </a:r>
            <a:endParaRPr lang="en-US" sz="1200" dirty="0"/>
          </a:p>
        </p:txBody>
      </p:sp>
    </p:spTree>
    <p:extLst>
      <p:ext uri="{BB962C8B-B14F-4D97-AF65-F5344CB8AC3E}">
        <p14:creationId xmlns:p14="http://schemas.microsoft.com/office/powerpoint/2010/main" val="1456075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Security Setup</a:t>
            </a:r>
            <a:endParaRPr dirty="0"/>
          </a:p>
        </p:txBody>
      </p:sp>
      <p:sp>
        <p:nvSpPr>
          <p:cNvPr id="5" name="Google Shape;4300;p34">
            <a:extLst>
              <a:ext uri="{FF2B5EF4-FFF2-40B4-BE49-F238E27FC236}">
                <a16:creationId xmlns:a16="http://schemas.microsoft.com/office/drawing/2014/main" id="{F2B9D27A-A7D1-4ADE-8597-14C24B44EE19}"/>
              </a:ext>
            </a:extLst>
          </p:cNvPr>
          <p:cNvSpPr txBox="1">
            <a:spLocks/>
          </p:cNvSpPr>
          <p:nvPr/>
        </p:nvSpPr>
        <p:spPr>
          <a:xfrm>
            <a:off x="720400" y="1661675"/>
            <a:ext cx="10672278" cy="35478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1pPr>
            <a:lvl2pPr marL="914400" marR="0" lvl="1"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2pPr>
            <a:lvl3pPr marL="1371600" marR="0" lvl="2"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3pPr>
            <a:lvl4pPr marL="1828800" marR="0" lvl="3"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4pPr>
            <a:lvl5pPr marL="2286000" marR="0" lvl="4"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5pPr>
            <a:lvl6pPr marL="2743200" marR="0" lvl="5"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6pPr>
            <a:lvl7pPr marL="3200400" marR="0" lvl="6"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7pPr>
            <a:lvl8pPr marL="3657600" marR="0" lvl="7"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8pPr>
            <a:lvl9pPr marL="4114800" marR="0" lvl="8" indent="-330200" algn="l" rtl="0">
              <a:lnSpc>
                <a:spcPct val="115000"/>
              </a:lnSpc>
              <a:spcBef>
                <a:spcPts val="2100"/>
              </a:spcBef>
              <a:spcAft>
                <a:spcPts val="210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9pPr>
          </a:lstStyle>
          <a:p>
            <a:pPr marL="0" indent="0">
              <a:buNone/>
            </a:pPr>
            <a:r>
              <a:rPr lang="en-US" sz="2400" dirty="0"/>
              <a:t>Use access control list (ACL) to limit the activity at the APs by prevent reaching the workstations from other area networks.</a:t>
            </a:r>
          </a:p>
          <a:p>
            <a:pPr marL="0" indent="0">
              <a:buNone/>
            </a:pPr>
            <a:endParaRPr lang="en-US" sz="2400" dirty="0"/>
          </a:p>
          <a:p>
            <a:pPr marL="0" indent="0">
              <a:buNone/>
            </a:pPr>
            <a:r>
              <a:rPr lang="en-US" sz="1600" dirty="0"/>
              <a:t>3 edge routers of the 3 buildings</a:t>
            </a:r>
            <a:endParaRPr lang="en-US" sz="1400" dirty="0"/>
          </a:p>
        </p:txBody>
      </p:sp>
      <p:pic>
        <p:nvPicPr>
          <p:cNvPr id="4" name="Picture 3">
            <a:extLst>
              <a:ext uri="{FF2B5EF4-FFF2-40B4-BE49-F238E27FC236}">
                <a16:creationId xmlns:a16="http://schemas.microsoft.com/office/drawing/2014/main" id="{EEC66D8C-3810-4A8A-9C9A-FD69DA6A685F}"/>
              </a:ext>
            </a:extLst>
          </p:cNvPr>
          <p:cNvPicPr>
            <a:picLocks noChangeAspect="1"/>
          </p:cNvPicPr>
          <p:nvPr/>
        </p:nvPicPr>
        <p:blipFill>
          <a:blip r:embed="rId3"/>
          <a:stretch>
            <a:fillRect/>
          </a:stretch>
        </p:blipFill>
        <p:spPr>
          <a:xfrm>
            <a:off x="2314047" y="3507368"/>
            <a:ext cx="7563906" cy="23625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542887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Security Setup</a:t>
            </a:r>
            <a:endParaRPr dirty="0"/>
          </a:p>
        </p:txBody>
      </p:sp>
      <p:sp>
        <p:nvSpPr>
          <p:cNvPr id="5" name="Google Shape;4300;p34">
            <a:extLst>
              <a:ext uri="{FF2B5EF4-FFF2-40B4-BE49-F238E27FC236}">
                <a16:creationId xmlns:a16="http://schemas.microsoft.com/office/drawing/2014/main" id="{F2B9D27A-A7D1-4ADE-8597-14C24B44EE19}"/>
              </a:ext>
            </a:extLst>
          </p:cNvPr>
          <p:cNvSpPr txBox="1">
            <a:spLocks/>
          </p:cNvSpPr>
          <p:nvPr/>
        </p:nvSpPr>
        <p:spPr>
          <a:xfrm>
            <a:off x="720400" y="1661675"/>
            <a:ext cx="10672278" cy="35478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1pPr>
            <a:lvl2pPr marL="914400" marR="0" lvl="1"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2pPr>
            <a:lvl3pPr marL="1371600" marR="0" lvl="2"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3pPr>
            <a:lvl4pPr marL="1828800" marR="0" lvl="3"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4pPr>
            <a:lvl5pPr marL="2286000" marR="0" lvl="4"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5pPr>
            <a:lvl6pPr marL="2743200" marR="0" lvl="5"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6pPr>
            <a:lvl7pPr marL="3200400" marR="0" lvl="6"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7pPr>
            <a:lvl8pPr marL="3657600" marR="0" lvl="7"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8pPr>
            <a:lvl9pPr marL="4114800" marR="0" lvl="8" indent="-330200" algn="l" rtl="0">
              <a:lnSpc>
                <a:spcPct val="115000"/>
              </a:lnSpc>
              <a:spcBef>
                <a:spcPts val="2100"/>
              </a:spcBef>
              <a:spcAft>
                <a:spcPts val="210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9pPr>
          </a:lstStyle>
          <a:p>
            <a:pPr marL="0" indent="0">
              <a:buNone/>
            </a:pPr>
            <a:r>
              <a:rPr lang="en-US" sz="2400" dirty="0"/>
              <a:t>Use access control list (ACL) to limit the activity at the APs by prevent reaching the workstations from other area networks.</a:t>
            </a:r>
          </a:p>
          <a:p>
            <a:pPr marL="0" indent="0">
              <a:buNone/>
            </a:pPr>
            <a:endParaRPr lang="en-US" sz="2400" dirty="0"/>
          </a:p>
          <a:p>
            <a:pPr marL="0" indent="0">
              <a:buNone/>
            </a:pPr>
            <a:r>
              <a:rPr lang="en-US" sz="1600" dirty="0"/>
              <a:t>workstations</a:t>
            </a:r>
            <a:endParaRPr lang="en-US" sz="1400" dirty="0"/>
          </a:p>
        </p:txBody>
      </p:sp>
      <p:pic>
        <p:nvPicPr>
          <p:cNvPr id="3" name="Picture 2">
            <a:extLst>
              <a:ext uri="{FF2B5EF4-FFF2-40B4-BE49-F238E27FC236}">
                <a16:creationId xmlns:a16="http://schemas.microsoft.com/office/drawing/2014/main" id="{18FE2918-053D-4EA3-A520-C7A1FE8F19B2}"/>
              </a:ext>
            </a:extLst>
          </p:cNvPr>
          <p:cNvPicPr>
            <a:picLocks noChangeAspect="1"/>
          </p:cNvPicPr>
          <p:nvPr/>
        </p:nvPicPr>
        <p:blipFill>
          <a:blip r:embed="rId3"/>
          <a:stretch>
            <a:fillRect/>
          </a:stretch>
        </p:blipFill>
        <p:spPr>
          <a:xfrm>
            <a:off x="2333100" y="4193851"/>
            <a:ext cx="7525800" cy="93358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81462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Security Setup</a:t>
            </a:r>
            <a:endParaRPr dirty="0"/>
          </a:p>
        </p:txBody>
      </p:sp>
      <p:sp>
        <p:nvSpPr>
          <p:cNvPr id="5" name="Google Shape;4300;p34">
            <a:extLst>
              <a:ext uri="{FF2B5EF4-FFF2-40B4-BE49-F238E27FC236}">
                <a16:creationId xmlns:a16="http://schemas.microsoft.com/office/drawing/2014/main" id="{F2B9D27A-A7D1-4ADE-8597-14C24B44EE19}"/>
              </a:ext>
            </a:extLst>
          </p:cNvPr>
          <p:cNvSpPr txBox="1">
            <a:spLocks/>
          </p:cNvSpPr>
          <p:nvPr/>
        </p:nvSpPr>
        <p:spPr>
          <a:xfrm>
            <a:off x="720400" y="1661675"/>
            <a:ext cx="10672278" cy="35478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1pPr>
            <a:lvl2pPr marL="914400" marR="0" lvl="1"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2pPr>
            <a:lvl3pPr marL="1371600" marR="0" lvl="2"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3pPr>
            <a:lvl4pPr marL="1828800" marR="0" lvl="3"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4pPr>
            <a:lvl5pPr marL="2286000" marR="0" lvl="4"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5pPr>
            <a:lvl6pPr marL="2743200" marR="0" lvl="5"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6pPr>
            <a:lvl7pPr marL="3200400" marR="0" lvl="6"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7pPr>
            <a:lvl8pPr marL="3657600" marR="0" lvl="7"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8pPr>
            <a:lvl9pPr marL="4114800" marR="0" lvl="8" indent="-330200" algn="l" rtl="0">
              <a:lnSpc>
                <a:spcPct val="115000"/>
              </a:lnSpc>
              <a:spcBef>
                <a:spcPts val="2100"/>
              </a:spcBef>
              <a:spcAft>
                <a:spcPts val="210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9pPr>
          </a:lstStyle>
          <a:p>
            <a:pPr marL="0" indent="0">
              <a:buNone/>
            </a:pPr>
            <a:r>
              <a:rPr lang="en-US" sz="2400" dirty="0"/>
              <a:t>Use access control list (ACL) to limit the activity at the APs by prevent reaching the workstations from other area networks.</a:t>
            </a:r>
          </a:p>
          <a:p>
            <a:pPr marL="0" indent="0">
              <a:buNone/>
            </a:pPr>
            <a:endParaRPr lang="en-US" sz="2400" dirty="0"/>
          </a:p>
          <a:p>
            <a:pPr marL="0" indent="0">
              <a:buNone/>
            </a:pPr>
            <a:r>
              <a:rPr lang="en-US" dirty="0"/>
              <a:t>servers</a:t>
            </a:r>
            <a:endParaRPr lang="en-US" sz="1400" dirty="0"/>
          </a:p>
        </p:txBody>
      </p:sp>
      <p:pic>
        <p:nvPicPr>
          <p:cNvPr id="4" name="Picture 3">
            <a:extLst>
              <a:ext uri="{FF2B5EF4-FFF2-40B4-BE49-F238E27FC236}">
                <a16:creationId xmlns:a16="http://schemas.microsoft.com/office/drawing/2014/main" id="{1EBC218C-405D-4FA7-B299-A2EFF0CB9ECE}"/>
              </a:ext>
            </a:extLst>
          </p:cNvPr>
          <p:cNvPicPr>
            <a:picLocks noChangeAspect="1"/>
          </p:cNvPicPr>
          <p:nvPr/>
        </p:nvPicPr>
        <p:blipFill>
          <a:blip r:embed="rId3"/>
          <a:stretch>
            <a:fillRect/>
          </a:stretch>
        </p:blipFill>
        <p:spPr>
          <a:xfrm>
            <a:off x="2333100" y="4173517"/>
            <a:ext cx="7525800" cy="96215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2284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Security Setup</a:t>
            </a:r>
            <a:endParaRPr dirty="0"/>
          </a:p>
        </p:txBody>
      </p:sp>
      <p:sp>
        <p:nvSpPr>
          <p:cNvPr id="5" name="Google Shape;4300;p34">
            <a:extLst>
              <a:ext uri="{FF2B5EF4-FFF2-40B4-BE49-F238E27FC236}">
                <a16:creationId xmlns:a16="http://schemas.microsoft.com/office/drawing/2014/main" id="{F2B9D27A-A7D1-4ADE-8597-14C24B44EE19}"/>
              </a:ext>
            </a:extLst>
          </p:cNvPr>
          <p:cNvSpPr txBox="1">
            <a:spLocks/>
          </p:cNvSpPr>
          <p:nvPr/>
        </p:nvSpPr>
        <p:spPr>
          <a:xfrm>
            <a:off x="720400" y="1661675"/>
            <a:ext cx="10672278" cy="35478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1pPr>
            <a:lvl2pPr marL="914400" marR="0" lvl="1"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2pPr>
            <a:lvl3pPr marL="1371600" marR="0" lvl="2"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3pPr>
            <a:lvl4pPr marL="1828800" marR="0" lvl="3"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4pPr>
            <a:lvl5pPr marL="2286000" marR="0" lvl="4"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5pPr>
            <a:lvl6pPr marL="2743200" marR="0" lvl="5"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6pPr>
            <a:lvl7pPr marL="3200400" marR="0" lvl="6"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7pPr>
            <a:lvl8pPr marL="3657600" marR="0" lvl="7" indent="-330200" algn="l" rtl="0">
              <a:lnSpc>
                <a:spcPct val="115000"/>
              </a:lnSpc>
              <a:spcBef>
                <a:spcPts val="2100"/>
              </a:spcBef>
              <a:spcAft>
                <a:spcPts val="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8pPr>
            <a:lvl9pPr marL="4114800" marR="0" lvl="8" indent="-330200" algn="l" rtl="0">
              <a:lnSpc>
                <a:spcPct val="115000"/>
              </a:lnSpc>
              <a:spcBef>
                <a:spcPts val="2100"/>
              </a:spcBef>
              <a:spcAft>
                <a:spcPts val="2100"/>
              </a:spcAft>
              <a:buClr>
                <a:schemeClr val="lt1"/>
              </a:buClr>
              <a:buSzPts val="1600"/>
              <a:buFont typeface="Comfortaa Medium"/>
              <a:buChar char="■"/>
              <a:defRPr sz="1600" b="0" i="0" u="none" strike="noStrike" cap="none">
                <a:solidFill>
                  <a:schemeClr val="lt1"/>
                </a:solidFill>
                <a:latin typeface="Comfortaa Medium"/>
                <a:ea typeface="Comfortaa Medium"/>
                <a:cs typeface="Comfortaa Medium"/>
                <a:sym typeface="Comfortaa Medium"/>
              </a:defRPr>
            </a:lvl9pPr>
          </a:lstStyle>
          <a:p>
            <a:pPr marL="0" indent="0">
              <a:buNone/>
            </a:pPr>
            <a:r>
              <a:rPr lang="en-US" sz="2400" dirty="0"/>
              <a:t>Use access control list (ACL) to limit the activity at the APs by prevent reaching the workstations from other area networks.</a:t>
            </a:r>
          </a:p>
          <a:p>
            <a:pPr marL="0" indent="0">
              <a:buNone/>
            </a:pPr>
            <a:endParaRPr lang="en-US" sz="2400" dirty="0"/>
          </a:p>
          <a:p>
            <a:pPr marL="0" indent="0">
              <a:buNone/>
            </a:pPr>
            <a:r>
              <a:rPr lang="en-US" sz="1600" dirty="0"/>
              <a:t>Save configuration</a:t>
            </a:r>
            <a:endParaRPr lang="en-US" sz="1400" dirty="0"/>
          </a:p>
        </p:txBody>
      </p:sp>
      <p:pic>
        <p:nvPicPr>
          <p:cNvPr id="3" name="Picture 2">
            <a:extLst>
              <a:ext uri="{FF2B5EF4-FFF2-40B4-BE49-F238E27FC236}">
                <a16:creationId xmlns:a16="http://schemas.microsoft.com/office/drawing/2014/main" id="{B509B0FF-01F6-48E6-9614-7B8DEFA5D183}"/>
              </a:ext>
            </a:extLst>
          </p:cNvPr>
          <p:cNvPicPr>
            <a:picLocks noChangeAspect="1"/>
          </p:cNvPicPr>
          <p:nvPr/>
        </p:nvPicPr>
        <p:blipFill>
          <a:blip r:embed="rId3"/>
          <a:stretch>
            <a:fillRect/>
          </a:stretch>
        </p:blipFill>
        <p:spPr>
          <a:xfrm>
            <a:off x="2333100" y="4266277"/>
            <a:ext cx="7525800" cy="6954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65187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38"/>
        <p:cNvGrpSpPr/>
        <p:nvPr/>
      </p:nvGrpSpPr>
      <p:grpSpPr>
        <a:xfrm>
          <a:off x="0" y="0"/>
          <a:ext cx="0" cy="0"/>
          <a:chOff x="0" y="0"/>
          <a:chExt cx="0" cy="0"/>
        </a:xfrm>
      </p:grpSpPr>
      <p:sp>
        <p:nvSpPr>
          <p:cNvPr id="4240" name="Google Shape;4240;p27"/>
          <p:cNvSpPr txBox="1">
            <a:spLocks noGrp="1"/>
          </p:cNvSpPr>
          <p:nvPr>
            <p:ph type="title"/>
          </p:nvPr>
        </p:nvSpPr>
        <p:spPr>
          <a:xfrm>
            <a:off x="4386975" y="3047250"/>
            <a:ext cx="7389300" cy="763500"/>
          </a:xfrm>
          <a:prstGeom prst="rect">
            <a:avLst/>
          </a:prstGeom>
        </p:spPr>
        <p:txBody>
          <a:bodyPr spcFirstLastPara="1" wrap="square" lIns="121900" tIns="121900" rIns="121900" bIns="121900" anchor="t" anchorCtr="0">
            <a:noAutofit/>
          </a:bodyPr>
          <a:lstStyle/>
          <a:p>
            <a:r>
              <a:rPr lang="en" sz="5400" dirty="0"/>
              <a:t>System testing</a:t>
            </a:r>
            <a:endParaRPr sz="5400" dirty="0"/>
          </a:p>
        </p:txBody>
      </p:sp>
      <p:sp>
        <p:nvSpPr>
          <p:cNvPr id="4241" name="Google Shape;4241;p27"/>
          <p:cNvSpPr/>
          <p:nvPr/>
        </p:nvSpPr>
        <p:spPr>
          <a:xfrm>
            <a:off x="1520300" y="2041176"/>
            <a:ext cx="2745550" cy="2448350"/>
          </a:xfrm>
          <a:prstGeom prst="rect">
            <a:avLst/>
          </a:prstGeom>
        </p:spPr>
        <p:txBody>
          <a:bodyPr>
            <a:prstTxWarp prst="textPlain">
              <a:avLst/>
            </a:prstTxWarp>
          </a:bodyPr>
          <a:lstStyle/>
          <a:p>
            <a:pPr lvl="0" algn="ctr"/>
            <a:r>
              <a:rPr lang="en-US" b="1" i="0" dirty="0">
                <a:ln>
                  <a:noFill/>
                </a:ln>
                <a:solidFill>
                  <a:schemeClr val="accent2"/>
                </a:solidFill>
                <a:latin typeface="Mystery Quest"/>
              </a:rPr>
              <a:t>0</a:t>
            </a:r>
            <a:r>
              <a:rPr lang="en-US" b="1" dirty="0">
                <a:solidFill>
                  <a:schemeClr val="accent2"/>
                </a:solidFill>
                <a:latin typeface="Mystery Quest"/>
              </a:rPr>
              <a:t>6</a:t>
            </a:r>
            <a:endParaRPr b="1" i="0" dirty="0">
              <a:ln>
                <a:noFill/>
              </a:ln>
              <a:solidFill>
                <a:schemeClr val="accent2"/>
              </a:solidFill>
              <a:latin typeface="Mystery Quest"/>
            </a:endParaRPr>
          </a:p>
        </p:txBody>
      </p:sp>
    </p:spTree>
    <p:extLst>
      <p:ext uri="{BB962C8B-B14F-4D97-AF65-F5344CB8AC3E}">
        <p14:creationId xmlns:p14="http://schemas.microsoft.com/office/powerpoint/2010/main" val="1223164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9754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System testing</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400" dirty="0"/>
              <a:t>Testing with Ping</a:t>
            </a:r>
          </a:p>
          <a:p>
            <a:pPr marL="342900" lvl="0" indent="-342900" algn="l" rtl="0">
              <a:spcBef>
                <a:spcPts val="0"/>
              </a:spcBef>
              <a:spcAft>
                <a:spcPts val="0"/>
              </a:spcAft>
              <a:buFont typeface="Wingdings" panose="05000000000000000000" pitchFamily="2" charset="2"/>
              <a:buChar char="q"/>
            </a:pPr>
            <a:r>
              <a:rPr lang="en-US" sz="2400" dirty="0"/>
              <a:t>Testing with Tracert</a:t>
            </a:r>
            <a:endParaRPr sz="2000" dirty="0"/>
          </a:p>
        </p:txBody>
      </p:sp>
    </p:spTree>
    <p:extLst>
      <p:ext uri="{BB962C8B-B14F-4D97-AF65-F5344CB8AC3E}">
        <p14:creationId xmlns:p14="http://schemas.microsoft.com/office/powerpoint/2010/main" val="2164885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8"/>
        <p:cNvGrpSpPr/>
        <p:nvPr/>
      </p:nvGrpSpPr>
      <p:grpSpPr>
        <a:xfrm>
          <a:off x="0" y="0"/>
          <a:ext cx="0" cy="0"/>
          <a:chOff x="0" y="0"/>
          <a:chExt cx="0" cy="0"/>
        </a:xfrm>
      </p:grpSpPr>
      <p:sp>
        <p:nvSpPr>
          <p:cNvPr id="4259" name="Google Shape;4259;p30"/>
          <p:cNvSpPr txBox="1">
            <a:spLocks noGrp="1"/>
          </p:cNvSpPr>
          <p:nvPr>
            <p:ph type="title"/>
          </p:nvPr>
        </p:nvSpPr>
        <p:spPr>
          <a:xfrm>
            <a:off x="558100" y="1568725"/>
            <a:ext cx="110955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dirty="0"/>
              <a:t>Design a computer network for a headquarter and two branches of a BBB (BB Bank) being under construction</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8"/>
        <p:cNvGrpSpPr/>
        <p:nvPr/>
      </p:nvGrpSpPr>
      <p:grpSpPr>
        <a:xfrm>
          <a:off x="0" y="0"/>
          <a:ext cx="0" cy="0"/>
          <a:chOff x="0" y="0"/>
          <a:chExt cx="0" cy="0"/>
        </a:xfrm>
      </p:grpSpPr>
      <p:sp>
        <p:nvSpPr>
          <p:cNvPr id="4240" name="Google Shape;4240;p27"/>
          <p:cNvSpPr txBox="1">
            <a:spLocks noGrp="1"/>
          </p:cNvSpPr>
          <p:nvPr>
            <p:ph type="title"/>
          </p:nvPr>
        </p:nvSpPr>
        <p:spPr>
          <a:xfrm>
            <a:off x="4386975" y="3047250"/>
            <a:ext cx="7389300" cy="763500"/>
          </a:xfrm>
          <a:prstGeom prst="rect">
            <a:avLst/>
          </a:prstGeom>
        </p:spPr>
        <p:txBody>
          <a:bodyPr spcFirstLastPara="1" wrap="square" lIns="121900" tIns="121900" rIns="121900" bIns="121900" anchor="t" anchorCtr="0">
            <a:noAutofit/>
          </a:bodyPr>
          <a:lstStyle/>
          <a:p>
            <a:r>
              <a:rPr lang="en" sz="5400" dirty="0"/>
              <a:t>Result</a:t>
            </a:r>
            <a:endParaRPr sz="5400" dirty="0"/>
          </a:p>
        </p:txBody>
      </p:sp>
      <p:sp>
        <p:nvSpPr>
          <p:cNvPr id="4241" name="Google Shape;4241;p27"/>
          <p:cNvSpPr/>
          <p:nvPr/>
        </p:nvSpPr>
        <p:spPr>
          <a:xfrm>
            <a:off x="1520300" y="2041176"/>
            <a:ext cx="2745550" cy="2448350"/>
          </a:xfrm>
          <a:prstGeom prst="rect">
            <a:avLst/>
          </a:prstGeom>
        </p:spPr>
        <p:txBody>
          <a:bodyPr>
            <a:prstTxWarp prst="textPlain">
              <a:avLst/>
            </a:prstTxWarp>
          </a:bodyPr>
          <a:lstStyle/>
          <a:p>
            <a:pPr lvl="0" algn="ctr"/>
            <a:r>
              <a:rPr lang="en-US" b="1" i="0" dirty="0">
                <a:ln>
                  <a:noFill/>
                </a:ln>
                <a:solidFill>
                  <a:schemeClr val="accent2"/>
                </a:solidFill>
                <a:latin typeface="Mystery Quest"/>
              </a:rPr>
              <a:t>0</a:t>
            </a:r>
            <a:r>
              <a:rPr lang="en-US" b="1" dirty="0">
                <a:solidFill>
                  <a:schemeClr val="accent2"/>
                </a:solidFill>
                <a:latin typeface="Mystery Quest"/>
              </a:rPr>
              <a:t>7</a:t>
            </a:r>
            <a:endParaRPr b="1" i="0" dirty="0">
              <a:ln>
                <a:noFill/>
              </a:ln>
              <a:solidFill>
                <a:schemeClr val="accent2"/>
              </a:solidFill>
              <a:latin typeface="Mystery Quest"/>
            </a:endParaRPr>
          </a:p>
        </p:txBody>
      </p:sp>
    </p:spTree>
    <p:extLst>
      <p:ext uri="{BB962C8B-B14F-4D97-AF65-F5344CB8AC3E}">
        <p14:creationId xmlns:p14="http://schemas.microsoft.com/office/powerpoint/2010/main" val="3964674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10280392"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Re-evaluation of the designed network system</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800" dirty="0"/>
              <a:t>Reliability </a:t>
            </a:r>
            <a:endParaRPr lang="en-US" sz="2400" dirty="0"/>
          </a:p>
          <a:p>
            <a:pPr marL="342900" lvl="0" indent="-342900" algn="l" rtl="0">
              <a:spcBef>
                <a:spcPts val="0"/>
              </a:spcBef>
              <a:spcAft>
                <a:spcPts val="0"/>
              </a:spcAft>
              <a:buFont typeface="Wingdings" panose="05000000000000000000" pitchFamily="2" charset="2"/>
              <a:buChar char="q"/>
            </a:pPr>
            <a:r>
              <a:rPr lang="en-US" sz="2800" dirty="0"/>
              <a:t>Ease of upgrade</a:t>
            </a:r>
          </a:p>
          <a:p>
            <a:pPr marL="342900" lvl="0" indent="-342900" algn="l" rtl="0">
              <a:spcBef>
                <a:spcPts val="0"/>
              </a:spcBef>
              <a:spcAft>
                <a:spcPts val="0"/>
              </a:spcAft>
              <a:buFont typeface="Wingdings" panose="05000000000000000000" pitchFamily="2" charset="2"/>
              <a:buChar char="q"/>
            </a:pPr>
            <a:r>
              <a:rPr lang="en-US" sz="2800" dirty="0"/>
              <a:t>Diverse support software</a:t>
            </a:r>
          </a:p>
          <a:p>
            <a:pPr marL="342900" lvl="0" indent="-342900" algn="l" rtl="0">
              <a:spcBef>
                <a:spcPts val="0"/>
              </a:spcBef>
              <a:spcAft>
                <a:spcPts val="0"/>
              </a:spcAft>
              <a:buFont typeface="Wingdings" panose="05000000000000000000" pitchFamily="2" charset="2"/>
              <a:buChar char="q"/>
            </a:pPr>
            <a:r>
              <a:rPr lang="en-US" sz="2800" dirty="0"/>
              <a:t>Safety</a:t>
            </a:r>
          </a:p>
          <a:p>
            <a:pPr marL="342900" lvl="0" indent="-342900" algn="l" rtl="0">
              <a:spcBef>
                <a:spcPts val="0"/>
              </a:spcBef>
              <a:spcAft>
                <a:spcPts val="0"/>
              </a:spcAft>
              <a:buFont typeface="Wingdings" panose="05000000000000000000" pitchFamily="2" charset="2"/>
              <a:buChar char="q"/>
            </a:pPr>
            <a:r>
              <a:rPr lang="en-US" sz="2800" dirty="0"/>
              <a:t>Security of data</a:t>
            </a:r>
          </a:p>
          <a:p>
            <a:pPr marL="342900" lvl="0" indent="-342900" algn="l" rtl="0">
              <a:spcBef>
                <a:spcPts val="0"/>
              </a:spcBef>
              <a:spcAft>
                <a:spcPts val="0"/>
              </a:spcAft>
              <a:buFont typeface="Wingdings" panose="05000000000000000000" pitchFamily="2" charset="2"/>
              <a:buChar char="q"/>
            </a:pPr>
            <a:r>
              <a:rPr lang="en-US" sz="2800" dirty="0"/>
              <a:t>Scalability </a:t>
            </a:r>
            <a:endParaRPr sz="2800" dirty="0"/>
          </a:p>
        </p:txBody>
      </p:sp>
    </p:spTree>
    <p:extLst>
      <p:ext uri="{BB962C8B-B14F-4D97-AF65-F5344CB8AC3E}">
        <p14:creationId xmlns:p14="http://schemas.microsoft.com/office/powerpoint/2010/main" val="120718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10280392"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Remaining Problems</a:t>
            </a:r>
            <a:endParaRPr dirty="0"/>
          </a:p>
        </p:txBody>
      </p:sp>
      <p:sp>
        <p:nvSpPr>
          <p:cNvPr id="4300" name="Google Shape;4300;p34"/>
          <p:cNvSpPr txBox="1">
            <a:spLocks noGrp="1"/>
          </p:cNvSpPr>
          <p:nvPr>
            <p:ph type="body" idx="13"/>
          </p:nvPr>
        </p:nvSpPr>
        <p:spPr>
          <a:xfrm>
            <a:off x="720400" y="2087874"/>
            <a:ext cx="5375600"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800" dirty="0"/>
              <a:t>Scalability</a:t>
            </a:r>
          </a:p>
          <a:p>
            <a:pPr marL="342900" lvl="0" indent="-342900" algn="l" rtl="0">
              <a:spcBef>
                <a:spcPts val="0"/>
              </a:spcBef>
              <a:spcAft>
                <a:spcPts val="0"/>
              </a:spcAft>
              <a:buFont typeface="Wingdings" panose="05000000000000000000" pitchFamily="2" charset="2"/>
              <a:buChar char="q"/>
            </a:pPr>
            <a:r>
              <a:rPr lang="en-US" sz="2800" dirty="0"/>
              <a:t>Security</a:t>
            </a:r>
            <a:endParaRPr sz="2400" dirty="0"/>
          </a:p>
        </p:txBody>
      </p:sp>
    </p:spTree>
    <p:extLst>
      <p:ext uri="{BB962C8B-B14F-4D97-AF65-F5344CB8AC3E}">
        <p14:creationId xmlns:p14="http://schemas.microsoft.com/office/powerpoint/2010/main" val="3858003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34"/>
          <p:cNvSpPr txBox="1">
            <a:spLocks noGrp="1"/>
          </p:cNvSpPr>
          <p:nvPr>
            <p:ph type="title"/>
          </p:nvPr>
        </p:nvSpPr>
        <p:spPr>
          <a:xfrm>
            <a:off x="720400" y="898175"/>
            <a:ext cx="10280392"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Development orientation in the future</a:t>
            </a:r>
            <a:endParaRPr dirty="0"/>
          </a:p>
        </p:txBody>
      </p:sp>
      <p:sp>
        <p:nvSpPr>
          <p:cNvPr id="4300" name="Google Shape;4300;p34"/>
          <p:cNvSpPr txBox="1">
            <a:spLocks noGrp="1"/>
          </p:cNvSpPr>
          <p:nvPr>
            <p:ph type="body" idx="13"/>
          </p:nvPr>
        </p:nvSpPr>
        <p:spPr>
          <a:xfrm>
            <a:off x="720399" y="2087874"/>
            <a:ext cx="10784245" cy="3547815"/>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Font typeface="Wingdings" panose="05000000000000000000" pitchFamily="2" charset="2"/>
              <a:buChar char="q"/>
            </a:pPr>
            <a:r>
              <a:rPr lang="en-US" sz="2400" dirty="0"/>
              <a:t>Enhance security of the network to protect customer’s data.</a:t>
            </a:r>
          </a:p>
          <a:p>
            <a:pPr marL="342900" lvl="0" indent="-342900" algn="l" rtl="0">
              <a:spcBef>
                <a:spcPts val="0"/>
              </a:spcBef>
              <a:spcAft>
                <a:spcPts val="0"/>
              </a:spcAft>
              <a:buFont typeface="Wingdings" panose="05000000000000000000" pitchFamily="2" charset="2"/>
              <a:buChar char="q"/>
            </a:pPr>
            <a:r>
              <a:rPr lang="en-US" sz="2400" dirty="0"/>
              <a:t>Build a network security room to detect and resolve situations in real time.</a:t>
            </a:r>
          </a:p>
          <a:p>
            <a:pPr marL="342900" lvl="0" indent="-342900" algn="l" rtl="0">
              <a:spcBef>
                <a:spcPts val="0"/>
              </a:spcBef>
              <a:spcAft>
                <a:spcPts val="0"/>
              </a:spcAft>
              <a:buFont typeface="Wingdings" panose="05000000000000000000" pitchFamily="2" charset="2"/>
              <a:buChar char="q"/>
            </a:pPr>
            <a:r>
              <a:rPr lang="en-US" sz="2400" dirty="0"/>
              <a:t>Implement the ping from the internal network to the Web server.</a:t>
            </a:r>
          </a:p>
          <a:p>
            <a:pPr marL="342900" lvl="0" indent="-342900" algn="l" rtl="0">
              <a:spcBef>
                <a:spcPts val="0"/>
              </a:spcBef>
              <a:spcAft>
                <a:spcPts val="0"/>
              </a:spcAft>
              <a:buFont typeface="Wingdings" panose="05000000000000000000" pitchFamily="2" charset="2"/>
              <a:buChar char="q"/>
            </a:pPr>
            <a:r>
              <a:rPr lang="en-US" sz="2400" dirty="0"/>
              <a:t>When the bank grows larger, find strategies to improve the network at the lowest cost while maintaining good performance.</a:t>
            </a:r>
            <a:endParaRPr sz="1800" dirty="0"/>
          </a:p>
        </p:txBody>
      </p:sp>
    </p:spTree>
    <p:extLst>
      <p:ext uri="{BB962C8B-B14F-4D97-AF65-F5344CB8AC3E}">
        <p14:creationId xmlns:p14="http://schemas.microsoft.com/office/powerpoint/2010/main" val="1046041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38"/>
        <p:cNvGrpSpPr/>
        <p:nvPr/>
      </p:nvGrpSpPr>
      <p:grpSpPr>
        <a:xfrm>
          <a:off x="0" y="0"/>
          <a:ext cx="0" cy="0"/>
          <a:chOff x="0" y="0"/>
          <a:chExt cx="0" cy="0"/>
        </a:xfrm>
      </p:grpSpPr>
      <p:sp>
        <p:nvSpPr>
          <p:cNvPr id="4240" name="Google Shape;4240;p27"/>
          <p:cNvSpPr txBox="1">
            <a:spLocks noGrp="1"/>
          </p:cNvSpPr>
          <p:nvPr>
            <p:ph type="title"/>
          </p:nvPr>
        </p:nvSpPr>
        <p:spPr>
          <a:xfrm>
            <a:off x="4386975" y="3047250"/>
            <a:ext cx="7389300" cy="763500"/>
          </a:xfrm>
          <a:prstGeom prst="rect">
            <a:avLst/>
          </a:prstGeom>
        </p:spPr>
        <p:txBody>
          <a:bodyPr spcFirstLastPara="1" wrap="square" lIns="121900" tIns="121900" rIns="121900" bIns="121900" anchor="t" anchorCtr="0">
            <a:noAutofit/>
          </a:bodyPr>
          <a:lstStyle/>
          <a:p>
            <a:r>
              <a:rPr lang="en" sz="5400" dirty="0"/>
              <a:t>Conclusion</a:t>
            </a:r>
            <a:endParaRPr sz="5400" dirty="0"/>
          </a:p>
        </p:txBody>
      </p:sp>
      <p:sp>
        <p:nvSpPr>
          <p:cNvPr id="4241" name="Google Shape;4241;p27"/>
          <p:cNvSpPr/>
          <p:nvPr/>
        </p:nvSpPr>
        <p:spPr>
          <a:xfrm>
            <a:off x="1520300" y="2041176"/>
            <a:ext cx="2745550" cy="2448350"/>
          </a:xfrm>
          <a:prstGeom prst="rect">
            <a:avLst/>
          </a:prstGeom>
        </p:spPr>
        <p:txBody>
          <a:bodyPr>
            <a:prstTxWarp prst="textPlain">
              <a:avLst/>
            </a:prstTxWarp>
          </a:bodyPr>
          <a:lstStyle/>
          <a:p>
            <a:pPr lvl="0" algn="ctr"/>
            <a:r>
              <a:rPr lang="en-US" b="1" i="0" dirty="0">
                <a:ln>
                  <a:noFill/>
                </a:ln>
                <a:solidFill>
                  <a:schemeClr val="accent2"/>
                </a:solidFill>
                <a:latin typeface="Mystery Quest"/>
              </a:rPr>
              <a:t>0</a:t>
            </a:r>
            <a:r>
              <a:rPr lang="en-US" b="1" dirty="0">
                <a:solidFill>
                  <a:schemeClr val="accent2"/>
                </a:solidFill>
                <a:latin typeface="Mystery Quest"/>
              </a:rPr>
              <a:t>8</a:t>
            </a:r>
            <a:endParaRPr b="1" i="0" dirty="0">
              <a:ln>
                <a:noFill/>
              </a:ln>
              <a:solidFill>
                <a:schemeClr val="accent2"/>
              </a:solidFill>
              <a:latin typeface="Mystery Quest"/>
            </a:endParaRPr>
          </a:p>
        </p:txBody>
      </p:sp>
    </p:spTree>
    <p:extLst>
      <p:ext uri="{BB962C8B-B14F-4D97-AF65-F5344CB8AC3E}">
        <p14:creationId xmlns:p14="http://schemas.microsoft.com/office/powerpoint/2010/main" val="2047258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58"/>
        <p:cNvGrpSpPr/>
        <p:nvPr/>
      </p:nvGrpSpPr>
      <p:grpSpPr>
        <a:xfrm>
          <a:off x="0" y="0"/>
          <a:ext cx="0" cy="0"/>
          <a:chOff x="0" y="0"/>
          <a:chExt cx="0" cy="0"/>
        </a:xfrm>
      </p:grpSpPr>
      <p:sp>
        <p:nvSpPr>
          <p:cNvPr id="4259" name="Google Shape;4259;p30"/>
          <p:cNvSpPr txBox="1">
            <a:spLocks noGrp="1"/>
          </p:cNvSpPr>
          <p:nvPr>
            <p:ph type="title"/>
          </p:nvPr>
        </p:nvSpPr>
        <p:spPr>
          <a:xfrm>
            <a:off x="2401301" y="1568725"/>
            <a:ext cx="7389398" cy="3160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3200" dirty="0"/>
              <a:t>- Design a network for a real business</a:t>
            </a:r>
            <a:br>
              <a:rPr lang="en-US" sz="3200" dirty="0"/>
            </a:br>
            <a:br>
              <a:rPr lang="en-US" sz="3200" dirty="0"/>
            </a:br>
            <a:r>
              <a:rPr lang="en-US" sz="3200" dirty="0"/>
              <a:t>- Apply theory for deeper understanding</a:t>
            </a:r>
            <a:br>
              <a:rPr lang="en-US" sz="3200" dirty="0"/>
            </a:br>
            <a:br>
              <a:rPr lang="en-US" sz="3200" dirty="0"/>
            </a:br>
            <a:r>
              <a:rPr lang="en-US" sz="3200" dirty="0"/>
              <a:t>- Cisco packet tracer</a:t>
            </a:r>
            <a:endParaRPr sz="3200" dirty="0"/>
          </a:p>
        </p:txBody>
      </p:sp>
    </p:spTree>
    <p:extLst>
      <p:ext uri="{BB962C8B-B14F-4D97-AF65-F5344CB8AC3E}">
        <p14:creationId xmlns:p14="http://schemas.microsoft.com/office/powerpoint/2010/main" val="1134927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25"/>
        <p:cNvGrpSpPr/>
        <p:nvPr/>
      </p:nvGrpSpPr>
      <p:grpSpPr>
        <a:xfrm>
          <a:off x="0" y="0"/>
          <a:ext cx="0" cy="0"/>
          <a:chOff x="0" y="0"/>
          <a:chExt cx="0" cy="0"/>
        </a:xfrm>
      </p:grpSpPr>
      <p:sp>
        <p:nvSpPr>
          <p:cNvPr id="4626" name="Google Shape;4626;p40"/>
          <p:cNvSpPr txBox="1">
            <a:spLocks noGrp="1"/>
          </p:cNvSpPr>
          <p:nvPr>
            <p:ph type="title"/>
          </p:nvPr>
        </p:nvSpPr>
        <p:spPr>
          <a:xfrm>
            <a:off x="3305225" y="2571504"/>
            <a:ext cx="5581500" cy="7635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dirty="0"/>
              <a:t>Thank you!</a:t>
            </a:r>
            <a:endParaRPr dirty="0"/>
          </a:p>
        </p:txBody>
      </p:sp>
      <p:sp>
        <p:nvSpPr>
          <p:cNvPr id="4627" name="Google Shape;4627;p40"/>
          <p:cNvSpPr txBox="1">
            <a:spLocks noGrp="1"/>
          </p:cNvSpPr>
          <p:nvPr>
            <p:ph type="subTitle" idx="1"/>
          </p:nvPr>
        </p:nvSpPr>
        <p:spPr>
          <a:xfrm>
            <a:off x="3305225" y="3275754"/>
            <a:ext cx="5581500" cy="717900"/>
          </a:xfrm>
          <a:prstGeom prst="rect">
            <a:avLst/>
          </a:prstGeom>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p>
            <a:pPr marL="0" lvl="0" indent="0" algn="ctr" rtl="0">
              <a:spcBef>
                <a:spcPts val="0"/>
              </a:spcBef>
              <a:spcAft>
                <a:spcPts val="2100"/>
              </a:spcAft>
              <a:buNone/>
            </a:pPr>
            <a:r>
              <a:rPr lang="en">
                <a:solidFill>
                  <a:schemeClr val="accent2"/>
                </a:solidFill>
              </a:rPr>
              <a:t>Do you have any questions?</a:t>
            </a:r>
            <a:endParaRPr>
              <a:solidFill>
                <a:schemeClr val="accen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3"/>
        <p:cNvGrpSpPr/>
        <p:nvPr/>
      </p:nvGrpSpPr>
      <p:grpSpPr>
        <a:xfrm>
          <a:off x="0" y="0"/>
          <a:ext cx="0" cy="0"/>
          <a:chOff x="0" y="0"/>
          <a:chExt cx="0" cy="0"/>
        </a:xfrm>
      </p:grpSpPr>
      <p:grpSp>
        <p:nvGrpSpPr>
          <p:cNvPr id="4694" name="Google Shape;4694;p42"/>
          <p:cNvGrpSpPr/>
          <p:nvPr/>
        </p:nvGrpSpPr>
        <p:grpSpPr>
          <a:xfrm>
            <a:off x="4061332" y="1541648"/>
            <a:ext cx="3110942" cy="1722225"/>
            <a:chOff x="7305647" y="-3417730"/>
            <a:chExt cx="2316585" cy="1282467"/>
          </a:xfrm>
        </p:grpSpPr>
        <p:sp>
          <p:nvSpPr>
            <p:cNvPr id="4695" name="Google Shape;4695;p42"/>
            <p:cNvSpPr/>
            <p:nvPr/>
          </p:nvSpPr>
          <p:spPr>
            <a:xfrm>
              <a:off x="7305647" y="-3417730"/>
              <a:ext cx="699277" cy="934992"/>
            </a:xfrm>
            <a:custGeom>
              <a:avLst/>
              <a:gdLst/>
              <a:ahLst/>
              <a:cxnLst/>
              <a:rect l="l" t="t" r="r" b="b"/>
              <a:pathLst>
                <a:path w="699277" h="934992" extrusionOk="0">
                  <a:moveTo>
                    <a:pt x="588365" y="903643"/>
                  </a:moveTo>
                  <a:cubicBezTo>
                    <a:pt x="462159" y="801154"/>
                    <a:pt x="548932" y="313093"/>
                    <a:pt x="559790" y="228035"/>
                  </a:cubicBezTo>
                  <a:cubicBezTo>
                    <a:pt x="565276" y="196726"/>
                    <a:pt x="568775" y="165104"/>
                    <a:pt x="570268" y="133357"/>
                  </a:cubicBezTo>
                  <a:cubicBezTo>
                    <a:pt x="571601" y="125451"/>
                    <a:pt x="565029" y="67634"/>
                    <a:pt x="566363" y="66682"/>
                  </a:cubicBezTo>
                  <a:cubicBezTo>
                    <a:pt x="550551" y="76207"/>
                    <a:pt x="533501" y="81159"/>
                    <a:pt x="522929" y="92971"/>
                  </a:cubicBezTo>
                  <a:cubicBezTo>
                    <a:pt x="504554" y="112935"/>
                    <a:pt x="489068" y="135376"/>
                    <a:pt x="476923" y="159646"/>
                  </a:cubicBezTo>
                  <a:cubicBezTo>
                    <a:pt x="459824" y="193412"/>
                    <a:pt x="445335" y="228445"/>
                    <a:pt x="433584" y="264421"/>
                  </a:cubicBezTo>
                  <a:cubicBezTo>
                    <a:pt x="419106" y="306521"/>
                    <a:pt x="408629" y="351193"/>
                    <a:pt x="398056" y="394532"/>
                  </a:cubicBezTo>
                  <a:cubicBezTo>
                    <a:pt x="387578" y="440538"/>
                    <a:pt x="381006" y="487877"/>
                    <a:pt x="369481" y="532549"/>
                  </a:cubicBezTo>
                  <a:cubicBezTo>
                    <a:pt x="345998" y="618560"/>
                    <a:pt x="345538" y="709238"/>
                    <a:pt x="368147" y="795439"/>
                  </a:cubicBezTo>
                  <a:cubicBezTo>
                    <a:pt x="376053" y="823062"/>
                    <a:pt x="396722" y="843064"/>
                    <a:pt x="403580" y="869067"/>
                  </a:cubicBezTo>
                  <a:cubicBezTo>
                    <a:pt x="407581" y="886213"/>
                    <a:pt x="336905" y="882212"/>
                    <a:pt x="328714" y="878592"/>
                  </a:cubicBezTo>
                  <a:cubicBezTo>
                    <a:pt x="304997" y="865448"/>
                    <a:pt x="291852" y="837826"/>
                    <a:pt x="281089" y="815441"/>
                  </a:cubicBezTo>
                  <a:cubicBezTo>
                    <a:pt x="261416" y="767245"/>
                    <a:pt x="249428" y="716192"/>
                    <a:pt x="245561" y="664280"/>
                  </a:cubicBezTo>
                  <a:cubicBezTo>
                    <a:pt x="240322" y="607797"/>
                    <a:pt x="252133" y="552647"/>
                    <a:pt x="253466" y="497402"/>
                  </a:cubicBezTo>
                  <a:cubicBezTo>
                    <a:pt x="254800" y="444824"/>
                    <a:pt x="266611" y="392627"/>
                    <a:pt x="273183" y="339668"/>
                  </a:cubicBezTo>
                  <a:cubicBezTo>
                    <a:pt x="275850" y="317284"/>
                    <a:pt x="277184" y="294996"/>
                    <a:pt x="278422" y="271279"/>
                  </a:cubicBezTo>
                  <a:cubicBezTo>
                    <a:pt x="279755" y="243656"/>
                    <a:pt x="279755" y="216129"/>
                    <a:pt x="283756" y="188506"/>
                  </a:cubicBezTo>
                  <a:cubicBezTo>
                    <a:pt x="287661" y="156979"/>
                    <a:pt x="269278" y="134595"/>
                    <a:pt x="252133" y="113545"/>
                  </a:cubicBezTo>
                  <a:cubicBezTo>
                    <a:pt x="245561" y="104020"/>
                    <a:pt x="238988" y="106972"/>
                    <a:pt x="235083" y="120117"/>
                  </a:cubicBezTo>
                  <a:cubicBezTo>
                    <a:pt x="223272" y="151645"/>
                    <a:pt x="212699" y="184506"/>
                    <a:pt x="203555" y="216129"/>
                  </a:cubicBezTo>
                  <a:cubicBezTo>
                    <a:pt x="190411" y="259468"/>
                    <a:pt x="177266" y="302806"/>
                    <a:pt x="166694" y="347574"/>
                  </a:cubicBezTo>
                  <a:cubicBezTo>
                    <a:pt x="162503" y="368338"/>
                    <a:pt x="160302" y="389446"/>
                    <a:pt x="160121" y="410629"/>
                  </a:cubicBezTo>
                  <a:cubicBezTo>
                    <a:pt x="154883" y="473685"/>
                    <a:pt x="148310" y="538169"/>
                    <a:pt x="145739" y="601129"/>
                  </a:cubicBezTo>
                  <a:cubicBezTo>
                    <a:pt x="144405" y="645802"/>
                    <a:pt x="148310" y="690473"/>
                    <a:pt x="149644" y="735242"/>
                  </a:cubicBezTo>
                  <a:cubicBezTo>
                    <a:pt x="149644" y="773342"/>
                    <a:pt x="150977" y="812775"/>
                    <a:pt x="149644" y="850875"/>
                  </a:cubicBezTo>
                  <a:cubicBezTo>
                    <a:pt x="148310" y="871925"/>
                    <a:pt x="107543" y="900786"/>
                    <a:pt x="87827" y="899548"/>
                  </a:cubicBezTo>
                  <a:cubicBezTo>
                    <a:pt x="64205" y="896880"/>
                    <a:pt x="26105" y="862686"/>
                    <a:pt x="19532" y="840398"/>
                  </a:cubicBezTo>
                  <a:cubicBezTo>
                    <a:pt x="-11995" y="735623"/>
                    <a:pt x="3721" y="616941"/>
                    <a:pt x="6388" y="509118"/>
                  </a:cubicBezTo>
                  <a:cubicBezTo>
                    <a:pt x="8255" y="418059"/>
                    <a:pt x="21409" y="327581"/>
                    <a:pt x="45536" y="239751"/>
                  </a:cubicBezTo>
                  <a:cubicBezTo>
                    <a:pt x="62985" y="179153"/>
                    <a:pt x="88627" y="121212"/>
                    <a:pt x="121736" y="67539"/>
                  </a:cubicBezTo>
                  <a:cubicBezTo>
                    <a:pt x="145453" y="29439"/>
                    <a:pt x="224320" y="1816"/>
                    <a:pt x="264611" y="24200"/>
                  </a:cubicBezTo>
                  <a:cubicBezTo>
                    <a:pt x="288328" y="37345"/>
                    <a:pt x="314617" y="45250"/>
                    <a:pt x="335667" y="62300"/>
                  </a:cubicBezTo>
                  <a:cubicBezTo>
                    <a:pt x="365861" y="83350"/>
                    <a:pt x="375101" y="118783"/>
                    <a:pt x="383292" y="154312"/>
                  </a:cubicBezTo>
                  <a:cubicBezTo>
                    <a:pt x="383693" y="157912"/>
                    <a:pt x="384591" y="161436"/>
                    <a:pt x="385959" y="164789"/>
                  </a:cubicBezTo>
                  <a:cubicBezTo>
                    <a:pt x="387293" y="167456"/>
                    <a:pt x="388626" y="168789"/>
                    <a:pt x="391198" y="174314"/>
                  </a:cubicBezTo>
                  <a:cubicBezTo>
                    <a:pt x="401771" y="149359"/>
                    <a:pt x="408343" y="125641"/>
                    <a:pt x="418820" y="103353"/>
                  </a:cubicBezTo>
                  <a:cubicBezTo>
                    <a:pt x="425915" y="89894"/>
                    <a:pt x="434271" y="77130"/>
                    <a:pt x="443776" y="65253"/>
                  </a:cubicBezTo>
                  <a:cubicBezTo>
                    <a:pt x="469112" y="38774"/>
                    <a:pt x="495020" y="11151"/>
                    <a:pt x="533216" y="1626"/>
                  </a:cubicBezTo>
                  <a:cubicBezTo>
                    <a:pt x="571411" y="-7899"/>
                    <a:pt x="629132" y="9532"/>
                    <a:pt x="655421" y="43726"/>
                  </a:cubicBezTo>
                  <a:cubicBezTo>
                    <a:pt x="666228" y="56747"/>
                    <a:pt x="676308" y="70358"/>
                    <a:pt x="685616" y="84493"/>
                  </a:cubicBezTo>
                  <a:cubicBezTo>
                    <a:pt x="702761" y="116021"/>
                    <a:pt x="618941" y="628657"/>
                    <a:pt x="698760" y="903643"/>
                  </a:cubicBezTo>
                  <a:cubicBezTo>
                    <a:pt x="702761" y="918121"/>
                    <a:pt x="686949" y="926028"/>
                    <a:pt x="677805" y="929932"/>
                  </a:cubicBezTo>
                  <a:cubicBezTo>
                    <a:pt x="651516" y="943076"/>
                    <a:pt x="611987" y="922027"/>
                    <a:pt x="588365" y="903643"/>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42"/>
            <p:cNvSpPr/>
            <p:nvPr/>
          </p:nvSpPr>
          <p:spPr>
            <a:xfrm>
              <a:off x="8058864" y="-3054501"/>
              <a:ext cx="422625" cy="498404"/>
            </a:xfrm>
            <a:custGeom>
              <a:avLst/>
              <a:gdLst/>
              <a:ahLst/>
              <a:cxnLst/>
              <a:rect l="l" t="t" r="r" b="b"/>
              <a:pathLst>
                <a:path w="422625" h="498404" extrusionOk="0">
                  <a:moveTo>
                    <a:pt x="422745" y="223613"/>
                  </a:moveTo>
                  <a:cubicBezTo>
                    <a:pt x="400361" y="265713"/>
                    <a:pt x="376739" y="306481"/>
                    <a:pt x="353022" y="347437"/>
                  </a:cubicBezTo>
                  <a:cubicBezTo>
                    <a:pt x="329304" y="388395"/>
                    <a:pt x="304444" y="427638"/>
                    <a:pt x="266249" y="455261"/>
                  </a:cubicBezTo>
                  <a:cubicBezTo>
                    <a:pt x="221577" y="486788"/>
                    <a:pt x="167665" y="510507"/>
                    <a:pt x="113849" y="489455"/>
                  </a:cubicBezTo>
                  <a:cubicBezTo>
                    <a:pt x="-4452" y="446117"/>
                    <a:pt x="-8452" y="326483"/>
                    <a:pt x="6026" y="218660"/>
                  </a:cubicBezTo>
                  <a:cubicBezTo>
                    <a:pt x="17837" y="120076"/>
                    <a:pt x="53651" y="7015"/>
                    <a:pt x="170332" y="-415"/>
                  </a:cubicBezTo>
                  <a:cubicBezTo>
                    <a:pt x="217957" y="-4320"/>
                    <a:pt x="246532" y="12729"/>
                    <a:pt x="268916" y="54830"/>
                  </a:cubicBezTo>
                  <a:cubicBezTo>
                    <a:pt x="297491" y="108742"/>
                    <a:pt x="287299" y="158652"/>
                    <a:pt x="265011" y="211231"/>
                  </a:cubicBezTo>
                  <a:cubicBezTo>
                    <a:pt x="238722" y="274381"/>
                    <a:pt x="192716" y="317719"/>
                    <a:pt x="147948" y="365060"/>
                  </a:cubicBezTo>
                  <a:cubicBezTo>
                    <a:pt x="144676" y="368964"/>
                    <a:pt x="140662" y="372203"/>
                    <a:pt x="136137" y="374585"/>
                  </a:cubicBezTo>
                  <a:lnTo>
                    <a:pt x="124326" y="378584"/>
                  </a:lnTo>
                  <a:cubicBezTo>
                    <a:pt x="121659" y="407159"/>
                    <a:pt x="142710" y="448213"/>
                    <a:pt x="174237" y="449546"/>
                  </a:cubicBezTo>
                  <a:cubicBezTo>
                    <a:pt x="202812" y="452212"/>
                    <a:pt x="234721" y="425924"/>
                    <a:pt x="254438" y="407445"/>
                  </a:cubicBezTo>
                  <a:cubicBezTo>
                    <a:pt x="308349" y="353629"/>
                    <a:pt x="335972" y="290478"/>
                    <a:pt x="370167" y="224756"/>
                  </a:cubicBezTo>
                  <a:cubicBezTo>
                    <a:pt x="373119" y="223613"/>
                    <a:pt x="409600" y="168463"/>
                    <a:pt x="422745" y="223613"/>
                  </a:cubicBezTo>
                  <a:close/>
                  <a:moveTo>
                    <a:pt x="122993" y="239424"/>
                  </a:moveTo>
                  <a:cubicBezTo>
                    <a:pt x="150615" y="213136"/>
                    <a:pt x="199193" y="121124"/>
                    <a:pt x="192716" y="88263"/>
                  </a:cubicBezTo>
                  <a:cubicBezTo>
                    <a:pt x="146710" y="130363"/>
                    <a:pt x="137471" y="186847"/>
                    <a:pt x="122993" y="239424"/>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7" name="Google Shape;4697;p42"/>
            <p:cNvSpPr/>
            <p:nvPr/>
          </p:nvSpPr>
          <p:spPr>
            <a:xfrm>
              <a:off x="8413339" y="-3161693"/>
              <a:ext cx="312483" cy="660781"/>
            </a:xfrm>
            <a:custGeom>
              <a:avLst/>
              <a:gdLst/>
              <a:ahLst/>
              <a:cxnLst/>
              <a:rect l="l" t="t" r="r" b="b"/>
              <a:pathLst>
                <a:path w="312483" h="660781" extrusionOk="0">
                  <a:moveTo>
                    <a:pt x="173426" y="39054"/>
                  </a:moveTo>
                  <a:cubicBezTo>
                    <a:pt x="187809" y="12765"/>
                    <a:pt x="210193" y="-4380"/>
                    <a:pt x="243054" y="-380"/>
                  </a:cubicBezTo>
                  <a:cubicBezTo>
                    <a:pt x="266676" y="3526"/>
                    <a:pt x="285154" y="15337"/>
                    <a:pt x="292965" y="36387"/>
                  </a:cubicBezTo>
                  <a:cubicBezTo>
                    <a:pt x="314015" y="86394"/>
                    <a:pt x="314015" y="142877"/>
                    <a:pt x="311443" y="196788"/>
                  </a:cubicBezTo>
                  <a:cubicBezTo>
                    <a:pt x="310110" y="224315"/>
                    <a:pt x="308776" y="250700"/>
                    <a:pt x="307443" y="278227"/>
                  </a:cubicBezTo>
                  <a:cubicBezTo>
                    <a:pt x="306109" y="300611"/>
                    <a:pt x="311443" y="336044"/>
                    <a:pt x="303538" y="357094"/>
                  </a:cubicBezTo>
                  <a:cubicBezTo>
                    <a:pt x="273248" y="350522"/>
                    <a:pt x="243054" y="343949"/>
                    <a:pt x="224671" y="316327"/>
                  </a:cubicBezTo>
                  <a:cubicBezTo>
                    <a:pt x="215994" y="300229"/>
                    <a:pt x="209796" y="282989"/>
                    <a:pt x="206287" y="265082"/>
                  </a:cubicBezTo>
                  <a:cubicBezTo>
                    <a:pt x="202287" y="246699"/>
                    <a:pt x="185237" y="198407"/>
                    <a:pt x="191809" y="182310"/>
                  </a:cubicBezTo>
                  <a:cubicBezTo>
                    <a:pt x="186326" y="194312"/>
                    <a:pt x="181493" y="206599"/>
                    <a:pt x="177331" y="219077"/>
                  </a:cubicBezTo>
                  <a:cubicBezTo>
                    <a:pt x="161520" y="290038"/>
                    <a:pt x="143137" y="361094"/>
                    <a:pt x="129706" y="432055"/>
                  </a:cubicBezTo>
                  <a:cubicBezTo>
                    <a:pt x="123134" y="464917"/>
                    <a:pt x="125801" y="497778"/>
                    <a:pt x="123134" y="530640"/>
                  </a:cubicBezTo>
                  <a:cubicBezTo>
                    <a:pt x="121967" y="557595"/>
                    <a:pt x="118783" y="584361"/>
                    <a:pt x="113609" y="610840"/>
                  </a:cubicBezTo>
                  <a:cubicBezTo>
                    <a:pt x="108275" y="643702"/>
                    <a:pt x="63603" y="668657"/>
                    <a:pt x="33409" y="656846"/>
                  </a:cubicBezTo>
                  <a:cubicBezTo>
                    <a:pt x="-10025" y="641034"/>
                    <a:pt x="547" y="537212"/>
                    <a:pt x="3119" y="503017"/>
                  </a:cubicBezTo>
                  <a:cubicBezTo>
                    <a:pt x="13692" y="354522"/>
                    <a:pt x="13692" y="211171"/>
                    <a:pt x="42553" y="64010"/>
                  </a:cubicBezTo>
                  <a:cubicBezTo>
                    <a:pt x="45345" y="55971"/>
                    <a:pt x="51661" y="49655"/>
                    <a:pt x="59698" y="46865"/>
                  </a:cubicBezTo>
                  <a:cubicBezTo>
                    <a:pt x="64936" y="45626"/>
                    <a:pt x="75414" y="52199"/>
                    <a:pt x="79414" y="57437"/>
                  </a:cubicBezTo>
                  <a:cubicBezTo>
                    <a:pt x="97798" y="85060"/>
                    <a:pt x="116181" y="111349"/>
                    <a:pt x="110942" y="148115"/>
                  </a:cubicBezTo>
                  <a:cubicBezTo>
                    <a:pt x="110643" y="156116"/>
                    <a:pt x="111542" y="164022"/>
                    <a:pt x="113609" y="171737"/>
                  </a:cubicBezTo>
                  <a:cubicBezTo>
                    <a:pt x="133993" y="125731"/>
                    <a:pt x="151995" y="81059"/>
                    <a:pt x="173426" y="39054"/>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42"/>
            <p:cNvSpPr/>
            <p:nvPr/>
          </p:nvSpPr>
          <p:spPr>
            <a:xfrm>
              <a:off x="8760334" y="-3161693"/>
              <a:ext cx="312483" cy="660781"/>
            </a:xfrm>
            <a:custGeom>
              <a:avLst/>
              <a:gdLst/>
              <a:ahLst/>
              <a:cxnLst/>
              <a:rect l="l" t="t" r="r" b="b"/>
              <a:pathLst>
                <a:path w="312483" h="660781" extrusionOk="0">
                  <a:moveTo>
                    <a:pt x="173426" y="39054"/>
                  </a:moveTo>
                  <a:cubicBezTo>
                    <a:pt x="187809" y="12765"/>
                    <a:pt x="210193" y="-4380"/>
                    <a:pt x="243054" y="-380"/>
                  </a:cubicBezTo>
                  <a:cubicBezTo>
                    <a:pt x="266771" y="3526"/>
                    <a:pt x="285154" y="15337"/>
                    <a:pt x="292965" y="36387"/>
                  </a:cubicBezTo>
                  <a:cubicBezTo>
                    <a:pt x="314015" y="86394"/>
                    <a:pt x="314015" y="142877"/>
                    <a:pt x="311443" y="196788"/>
                  </a:cubicBezTo>
                  <a:cubicBezTo>
                    <a:pt x="310110" y="224315"/>
                    <a:pt x="308776" y="250700"/>
                    <a:pt x="307443" y="278227"/>
                  </a:cubicBezTo>
                  <a:cubicBezTo>
                    <a:pt x="306109" y="300611"/>
                    <a:pt x="311443" y="336044"/>
                    <a:pt x="303538" y="357094"/>
                  </a:cubicBezTo>
                  <a:cubicBezTo>
                    <a:pt x="273343" y="350522"/>
                    <a:pt x="243054" y="343949"/>
                    <a:pt x="224671" y="316327"/>
                  </a:cubicBezTo>
                  <a:cubicBezTo>
                    <a:pt x="215994" y="300229"/>
                    <a:pt x="209796" y="282989"/>
                    <a:pt x="206287" y="265082"/>
                  </a:cubicBezTo>
                  <a:cubicBezTo>
                    <a:pt x="202287" y="246699"/>
                    <a:pt x="185237" y="198407"/>
                    <a:pt x="191809" y="182310"/>
                  </a:cubicBezTo>
                  <a:cubicBezTo>
                    <a:pt x="186326" y="194312"/>
                    <a:pt x="181493" y="206599"/>
                    <a:pt x="177331" y="219077"/>
                  </a:cubicBezTo>
                  <a:cubicBezTo>
                    <a:pt x="161615" y="290038"/>
                    <a:pt x="143137" y="361094"/>
                    <a:pt x="129706" y="432055"/>
                  </a:cubicBezTo>
                  <a:cubicBezTo>
                    <a:pt x="123134" y="464917"/>
                    <a:pt x="125801" y="497778"/>
                    <a:pt x="123134" y="530640"/>
                  </a:cubicBezTo>
                  <a:cubicBezTo>
                    <a:pt x="121967" y="557595"/>
                    <a:pt x="118783" y="584361"/>
                    <a:pt x="113609" y="610840"/>
                  </a:cubicBezTo>
                  <a:cubicBezTo>
                    <a:pt x="108370" y="643702"/>
                    <a:pt x="63603" y="668657"/>
                    <a:pt x="33409" y="656846"/>
                  </a:cubicBezTo>
                  <a:cubicBezTo>
                    <a:pt x="-10025" y="641034"/>
                    <a:pt x="547" y="537212"/>
                    <a:pt x="3119" y="503017"/>
                  </a:cubicBezTo>
                  <a:cubicBezTo>
                    <a:pt x="14549" y="354522"/>
                    <a:pt x="14549" y="211171"/>
                    <a:pt x="43124" y="64010"/>
                  </a:cubicBezTo>
                  <a:cubicBezTo>
                    <a:pt x="45916" y="55971"/>
                    <a:pt x="52233" y="49655"/>
                    <a:pt x="60269" y="46865"/>
                  </a:cubicBezTo>
                  <a:cubicBezTo>
                    <a:pt x="65508" y="45626"/>
                    <a:pt x="75985" y="52199"/>
                    <a:pt x="79986" y="57437"/>
                  </a:cubicBezTo>
                  <a:cubicBezTo>
                    <a:pt x="98369" y="85060"/>
                    <a:pt x="116752" y="111349"/>
                    <a:pt x="111514" y="148115"/>
                  </a:cubicBezTo>
                  <a:cubicBezTo>
                    <a:pt x="111214" y="156116"/>
                    <a:pt x="112114" y="164022"/>
                    <a:pt x="114181" y="171737"/>
                  </a:cubicBezTo>
                  <a:cubicBezTo>
                    <a:pt x="133993" y="125731"/>
                    <a:pt x="152376" y="81059"/>
                    <a:pt x="173426" y="39054"/>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42"/>
            <p:cNvSpPr/>
            <p:nvPr/>
          </p:nvSpPr>
          <p:spPr>
            <a:xfrm>
              <a:off x="9106745" y="-3160855"/>
              <a:ext cx="515487" cy="1025592"/>
            </a:xfrm>
            <a:custGeom>
              <a:avLst/>
              <a:gdLst/>
              <a:ahLst/>
              <a:cxnLst/>
              <a:rect l="l" t="t" r="r" b="b"/>
              <a:pathLst>
                <a:path w="515487" h="1025592" extrusionOk="0">
                  <a:moveTo>
                    <a:pt x="118766" y="574473"/>
                  </a:moveTo>
                  <a:cubicBezTo>
                    <a:pt x="103853" y="588380"/>
                    <a:pt x="81069" y="589523"/>
                    <a:pt x="64855" y="577141"/>
                  </a:cubicBezTo>
                  <a:cubicBezTo>
                    <a:pt x="-6107" y="535040"/>
                    <a:pt x="-1820" y="435123"/>
                    <a:pt x="1799" y="364162"/>
                  </a:cubicBezTo>
                  <a:cubicBezTo>
                    <a:pt x="3133" y="310250"/>
                    <a:pt x="13610" y="257672"/>
                    <a:pt x="21516" y="205094"/>
                  </a:cubicBezTo>
                  <a:cubicBezTo>
                    <a:pt x="26755" y="168327"/>
                    <a:pt x="26755" y="123656"/>
                    <a:pt x="72761" y="123656"/>
                  </a:cubicBezTo>
                  <a:cubicBezTo>
                    <a:pt x="105622" y="123656"/>
                    <a:pt x="122767" y="138038"/>
                    <a:pt x="128005" y="166994"/>
                  </a:cubicBezTo>
                  <a:cubicBezTo>
                    <a:pt x="139816" y="224811"/>
                    <a:pt x="128005" y="285295"/>
                    <a:pt x="117433" y="344445"/>
                  </a:cubicBezTo>
                  <a:cubicBezTo>
                    <a:pt x="107908" y="397023"/>
                    <a:pt x="89905" y="465413"/>
                    <a:pt x="113528" y="516657"/>
                  </a:cubicBezTo>
                  <a:cubicBezTo>
                    <a:pt x="133244" y="477224"/>
                    <a:pt x="141150" y="429885"/>
                    <a:pt x="151628" y="386545"/>
                  </a:cubicBezTo>
                  <a:cubicBezTo>
                    <a:pt x="163439" y="338920"/>
                    <a:pt x="175345" y="291867"/>
                    <a:pt x="187156" y="243194"/>
                  </a:cubicBezTo>
                  <a:cubicBezTo>
                    <a:pt x="201634" y="185377"/>
                    <a:pt x="215731" y="127561"/>
                    <a:pt x="231828" y="69744"/>
                  </a:cubicBezTo>
                  <a:cubicBezTo>
                    <a:pt x="236624" y="52027"/>
                    <a:pt x="243231" y="34863"/>
                    <a:pt x="251545" y="18499"/>
                  </a:cubicBezTo>
                  <a:cubicBezTo>
                    <a:pt x="261070" y="-1218"/>
                    <a:pt x="280120" y="-2551"/>
                    <a:pt x="300218" y="21"/>
                  </a:cubicBezTo>
                  <a:cubicBezTo>
                    <a:pt x="321315" y="1774"/>
                    <a:pt x="337413" y="19623"/>
                    <a:pt x="336984" y="40788"/>
                  </a:cubicBezTo>
                  <a:cubicBezTo>
                    <a:pt x="338318" y="163089"/>
                    <a:pt x="340889" y="286628"/>
                    <a:pt x="336984" y="408834"/>
                  </a:cubicBezTo>
                  <a:cubicBezTo>
                    <a:pt x="335651" y="439124"/>
                    <a:pt x="334346" y="469317"/>
                    <a:pt x="333079" y="499512"/>
                  </a:cubicBezTo>
                  <a:cubicBezTo>
                    <a:pt x="333079" y="503513"/>
                    <a:pt x="334317" y="507417"/>
                    <a:pt x="334317" y="517991"/>
                  </a:cubicBezTo>
                  <a:cubicBezTo>
                    <a:pt x="350167" y="500369"/>
                    <a:pt x="365102" y="481891"/>
                    <a:pt x="379085" y="462745"/>
                  </a:cubicBezTo>
                  <a:cubicBezTo>
                    <a:pt x="490813" y="294534"/>
                    <a:pt x="465762" y="237956"/>
                    <a:pt x="485479" y="232716"/>
                  </a:cubicBezTo>
                  <a:cubicBezTo>
                    <a:pt x="528913" y="222239"/>
                    <a:pt x="514054" y="293201"/>
                    <a:pt x="509196" y="311584"/>
                  </a:cubicBezTo>
                  <a:cubicBezTo>
                    <a:pt x="499671" y="352350"/>
                    <a:pt x="480621" y="387784"/>
                    <a:pt x="460523" y="423312"/>
                  </a:cubicBezTo>
                  <a:cubicBezTo>
                    <a:pt x="431948" y="475890"/>
                    <a:pt x="388229" y="513990"/>
                    <a:pt x="352795" y="561329"/>
                  </a:cubicBezTo>
                  <a:cubicBezTo>
                    <a:pt x="340156" y="579045"/>
                    <a:pt x="332860" y="600096"/>
                    <a:pt x="331745" y="621812"/>
                  </a:cubicBezTo>
                  <a:cubicBezTo>
                    <a:pt x="325173" y="721730"/>
                    <a:pt x="334317" y="842602"/>
                    <a:pt x="287073" y="934614"/>
                  </a:cubicBezTo>
                  <a:cubicBezTo>
                    <a:pt x="274276" y="960713"/>
                    <a:pt x="255314" y="983287"/>
                    <a:pt x="231828" y="1000336"/>
                  </a:cubicBezTo>
                  <a:cubicBezTo>
                    <a:pt x="156866" y="1055581"/>
                    <a:pt x="57044" y="1012242"/>
                    <a:pt x="63616" y="914611"/>
                  </a:cubicBezTo>
                  <a:cubicBezTo>
                    <a:pt x="68855" y="828886"/>
                    <a:pt x="134578" y="742495"/>
                    <a:pt x="185822" y="678010"/>
                  </a:cubicBezTo>
                  <a:cubicBezTo>
                    <a:pt x="188489" y="675438"/>
                    <a:pt x="187156" y="670200"/>
                    <a:pt x="187156" y="664866"/>
                  </a:cubicBezTo>
                  <a:cubicBezTo>
                    <a:pt x="184489" y="624194"/>
                    <a:pt x="181853" y="583428"/>
                    <a:pt x="179250" y="542660"/>
                  </a:cubicBezTo>
                  <a:cubicBezTo>
                    <a:pt x="178117" y="534374"/>
                    <a:pt x="178570" y="525896"/>
                    <a:pt x="180584" y="517705"/>
                  </a:cubicBezTo>
                  <a:cubicBezTo>
                    <a:pt x="162200" y="535326"/>
                    <a:pt x="141150" y="554376"/>
                    <a:pt x="118766" y="574473"/>
                  </a:cubicBezTo>
                  <a:close/>
                  <a:moveTo>
                    <a:pt x="185441" y="748019"/>
                  </a:moveTo>
                  <a:cubicBezTo>
                    <a:pt x="156866" y="800597"/>
                    <a:pt x="97335" y="888608"/>
                    <a:pt x="136768" y="950425"/>
                  </a:cubicBezTo>
                  <a:cubicBezTo>
                    <a:pt x="148675" y="970142"/>
                    <a:pt x="165343" y="959950"/>
                    <a:pt x="176202" y="942520"/>
                  </a:cubicBezTo>
                  <a:cubicBezTo>
                    <a:pt x="192014" y="916231"/>
                    <a:pt x="193347" y="883370"/>
                    <a:pt x="193347" y="853175"/>
                  </a:cubicBezTo>
                  <a:cubicBezTo>
                    <a:pt x="194680" y="833459"/>
                    <a:pt x="193347" y="812408"/>
                    <a:pt x="193347" y="792692"/>
                  </a:cubicBezTo>
                  <a:cubicBezTo>
                    <a:pt x="192014" y="782119"/>
                    <a:pt x="193347" y="772974"/>
                    <a:pt x="192014" y="762497"/>
                  </a:cubicBezTo>
                  <a:cubicBezTo>
                    <a:pt x="192014" y="763735"/>
                    <a:pt x="190680" y="755830"/>
                    <a:pt x="189347" y="750591"/>
                  </a:cubicBezTo>
                  <a:cubicBezTo>
                    <a:pt x="188489" y="748019"/>
                    <a:pt x="187156" y="745353"/>
                    <a:pt x="185822" y="748019"/>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0" name="Google Shape;4700;p42"/>
          <p:cNvGrpSpPr/>
          <p:nvPr/>
        </p:nvGrpSpPr>
        <p:grpSpPr>
          <a:xfrm>
            <a:off x="4615721" y="2911118"/>
            <a:ext cx="4742451" cy="1364741"/>
            <a:chOff x="7840582" y="-2139537"/>
            <a:chExt cx="3531500" cy="1016264"/>
          </a:xfrm>
        </p:grpSpPr>
        <p:sp>
          <p:nvSpPr>
            <p:cNvPr id="4701" name="Google Shape;4701;p42"/>
            <p:cNvSpPr/>
            <p:nvPr/>
          </p:nvSpPr>
          <p:spPr>
            <a:xfrm>
              <a:off x="7840582" y="-2139537"/>
              <a:ext cx="405327" cy="927315"/>
            </a:xfrm>
            <a:custGeom>
              <a:avLst/>
              <a:gdLst/>
              <a:ahLst/>
              <a:cxnLst/>
              <a:rect l="l" t="t" r="r" b="b"/>
              <a:pathLst>
                <a:path w="405327" h="927315" extrusionOk="0">
                  <a:moveTo>
                    <a:pt x="394589" y="641673"/>
                  </a:moveTo>
                  <a:cubicBezTo>
                    <a:pt x="379222" y="703013"/>
                    <a:pt x="359454" y="763212"/>
                    <a:pt x="335438" y="821791"/>
                  </a:cubicBezTo>
                  <a:cubicBezTo>
                    <a:pt x="320960" y="854652"/>
                    <a:pt x="303815" y="883513"/>
                    <a:pt x="276288" y="900657"/>
                  </a:cubicBezTo>
                  <a:cubicBezTo>
                    <a:pt x="201326" y="951902"/>
                    <a:pt x="101409" y="922947"/>
                    <a:pt x="55403" y="845413"/>
                  </a:cubicBezTo>
                  <a:cubicBezTo>
                    <a:pt x="6826" y="765212"/>
                    <a:pt x="-1080" y="664438"/>
                    <a:pt x="254" y="572045"/>
                  </a:cubicBezTo>
                  <a:cubicBezTo>
                    <a:pt x="899" y="474604"/>
                    <a:pt x="10111" y="377354"/>
                    <a:pt x="27781" y="281532"/>
                  </a:cubicBezTo>
                  <a:cubicBezTo>
                    <a:pt x="44926" y="192188"/>
                    <a:pt x="76454" y="94842"/>
                    <a:pt x="148748" y="33121"/>
                  </a:cubicBezTo>
                  <a:cubicBezTo>
                    <a:pt x="178943" y="6831"/>
                    <a:pt x="218376" y="-10314"/>
                    <a:pt x="259143" y="4546"/>
                  </a:cubicBezTo>
                  <a:cubicBezTo>
                    <a:pt x="302577" y="21691"/>
                    <a:pt x="342011" y="68935"/>
                    <a:pt x="357727" y="112368"/>
                  </a:cubicBezTo>
                  <a:cubicBezTo>
                    <a:pt x="374872" y="163613"/>
                    <a:pt x="355155" y="212286"/>
                    <a:pt x="343249" y="260864"/>
                  </a:cubicBezTo>
                  <a:cubicBezTo>
                    <a:pt x="342011" y="267435"/>
                    <a:pt x="320960" y="275342"/>
                    <a:pt x="318293" y="272675"/>
                  </a:cubicBezTo>
                  <a:cubicBezTo>
                    <a:pt x="310388" y="266102"/>
                    <a:pt x="299910" y="250386"/>
                    <a:pt x="302577" y="244100"/>
                  </a:cubicBezTo>
                  <a:cubicBezTo>
                    <a:pt x="323532" y="199427"/>
                    <a:pt x="330104" y="107416"/>
                    <a:pt x="278860" y="75792"/>
                  </a:cubicBezTo>
                  <a:cubicBezTo>
                    <a:pt x="252571" y="58742"/>
                    <a:pt x="230282" y="90271"/>
                    <a:pt x="217138" y="109987"/>
                  </a:cubicBezTo>
                  <a:cubicBezTo>
                    <a:pt x="164560" y="190188"/>
                    <a:pt x="156654" y="287438"/>
                    <a:pt x="150463" y="379449"/>
                  </a:cubicBezTo>
                  <a:cubicBezTo>
                    <a:pt x="144272" y="471461"/>
                    <a:pt x="139890" y="562139"/>
                    <a:pt x="137318" y="652912"/>
                  </a:cubicBezTo>
                  <a:cubicBezTo>
                    <a:pt x="134651" y="721206"/>
                    <a:pt x="127793" y="802741"/>
                    <a:pt x="178085" y="856652"/>
                  </a:cubicBezTo>
                  <a:cubicBezTo>
                    <a:pt x="270097" y="959141"/>
                    <a:pt x="335819" y="737018"/>
                    <a:pt x="346297" y="677867"/>
                  </a:cubicBezTo>
                  <a:cubicBezTo>
                    <a:pt x="371252" y="550329"/>
                    <a:pt x="405447" y="592142"/>
                    <a:pt x="405447" y="595000"/>
                  </a:cubicBezTo>
                  <a:cubicBezTo>
                    <a:pt x="403664" y="610907"/>
                    <a:pt x="400020" y="626624"/>
                    <a:pt x="394589" y="641673"/>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2" name="Google Shape;4702;p42"/>
            <p:cNvSpPr/>
            <p:nvPr/>
          </p:nvSpPr>
          <p:spPr>
            <a:xfrm>
              <a:off x="8255451" y="-2109060"/>
              <a:ext cx="524911" cy="885649"/>
            </a:xfrm>
            <a:custGeom>
              <a:avLst/>
              <a:gdLst/>
              <a:ahLst/>
              <a:cxnLst/>
              <a:rect l="l" t="t" r="r" b="b"/>
              <a:pathLst>
                <a:path w="524911" h="885649" extrusionOk="0">
                  <a:moveTo>
                    <a:pt x="521051" y="605956"/>
                  </a:moveTo>
                  <a:cubicBezTo>
                    <a:pt x="513311" y="644914"/>
                    <a:pt x="502320" y="683108"/>
                    <a:pt x="488190" y="720256"/>
                  </a:cubicBezTo>
                  <a:cubicBezTo>
                    <a:pt x="469712" y="774073"/>
                    <a:pt x="438184" y="834556"/>
                    <a:pt x="388273" y="867418"/>
                  </a:cubicBezTo>
                  <a:cubicBezTo>
                    <a:pt x="265972" y="943618"/>
                    <a:pt x="225300" y="747784"/>
                    <a:pt x="221300" y="667393"/>
                  </a:cubicBezTo>
                  <a:cubicBezTo>
                    <a:pt x="217394" y="559570"/>
                    <a:pt x="241016" y="450509"/>
                    <a:pt x="251589" y="344019"/>
                  </a:cubicBezTo>
                  <a:cubicBezTo>
                    <a:pt x="251589" y="333446"/>
                    <a:pt x="138527" y="413647"/>
                    <a:pt x="145100" y="692349"/>
                  </a:cubicBezTo>
                  <a:cubicBezTo>
                    <a:pt x="145100" y="727781"/>
                    <a:pt x="162149" y="767215"/>
                    <a:pt x="149005" y="801409"/>
                  </a:cubicBezTo>
                  <a:cubicBezTo>
                    <a:pt x="135860" y="835604"/>
                    <a:pt x="92522" y="855321"/>
                    <a:pt x="60994" y="831699"/>
                  </a:cubicBezTo>
                  <a:cubicBezTo>
                    <a:pt x="37277" y="814554"/>
                    <a:pt x="21560" y="777788"/>
                    <a:pt x="9654" y="751498"/>
                  </a:cubicBezTo>
                  <a:cubicBezTo>
                    <a:pt x="-7396" y="713398"/>
                    <a:pt x="3082" y="449175"/>
                    <a:pt x="5749" y="358497"/>
                  </a:cubicBezTo>
                  <a:cubicBezTo>
                    <a:pt x="8416" y="261152"/>
                    <a:pt x="5749" y="162568"/>
                    <a:pt x="29371" y="66651"/>
                  </a:cubicBezTo>
                  <a:cubicBezTo>
                    <a:pt x="39944" y="19026"/>
                    <a:pt x="102999" y="-47649"/>
                    <a:pt x="129288" y="46934"/>
                  </a:cubicBezTo>
                  <a:cubicBezTo>
                    <a:pt x="149005" y="112657"/>
                    <a:pt x="134527" y="404502"/>
                    <a:pt x="138813" y="413647"/>
                  </a:cubicBezTo>
                  <a:cubicBezTo>
                    <a:pt x="148338" y="391359"/>
                    <a:pt x="212441" y="238863"/>
                    <a:pt x="299119" y="311158"/>
                  </a:cubicBezTo>
                  <a:cubicBezTo>
                    <a:pt x="335981" y="342685"/>
                    <a:pt x="355697" y="396883"/>
                    <a:pt x="367508" y="441270"/>
                  </a:cubicBezTo>
                  <a:cubicBezTo>
                    <a:pt x="389892" y="539853"/>
                    <a:pt x="374081" y="634531"/>
                    <a:pt x="364841" y="731782"/>
                  </a:cubicBezTo>
                  <a:cubicBezTo>
                    <a:pt x="362270" y="761976"/>
                    <a:pt x="359603" y="796171"/>
                    <a:pt x="370175" y="825127"/>
                  </a:cubicBezTo>
                  <a:cubicBezTo>
                    <a:pt x="383320" y="807982"/>
                    <a:pt x="398750" y="793504"/>
                    <a:pt x="410847" y="776454"/>
                  </a:cubicBezTo>
                  <a:cubicBezTo>
                    <a:pt x="442470" y="731782"/>
                    <a:pt x="455615" y="677870"/>
                    <a:pt x="467426" y="625292"/>
                  </a:cubicBezTo>
                  <a:cubicBezTo>
                    <a:pt x="472664" y="605576"/>
                    <a:pt x="488476" y="503087"/>
                    <a:pt x="510764" y="506991"/>
                  </a:cubicBezTo>
                  <a:cubicBezTo>
                    <a:pt x="512098" y="506991"/>
                    <a:pt x="512098" y="508325"/>
                    <a:pt x="513431" y="508325"/>
                  </a:cubicBezTo>
                  <a:cubicBezTo>
                    <a:pt x="532862" y="517850"/>
                    <a:pt x="522290" y="592812"/>
                    <a:pt x="521051" y="605956"/>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3" name="Google Shape;4703;p42"/>
            <p:cNvSpPr/>
            <p:nvPr/>
          </p:nvSpPr>
          <p:spPr>
            <a:xfrm>
              <a:off x="8726616" y="-1865509"/>
              <a:ext cx="312483" cy="660758"/>
            </a:xfrm>
            <a:custGeom>
              <a:avLst/>
              <a:gdLst/>
              <a:ahLst/>
              <a:cxnLst/>
              <a:rect l="l" t="t" r="r" b="b"/>
              <a:pathLst>
                <a:path w="312483" h="660758" extrusionOk="0">
                  <a:moveTo>
                    <a:pt x="173426" y="39032"/>
                  </a:moveTo>
                  <a:cubicBezTo>
                    <a:pt x="187809" y="12743"/>
                    <a:pt x="210193" y="-4308"/>
                    <a:pt x="243054" y="-402"/>
                  </a:cubicBezTo>
                  <a:cubicBezTo>
                    <a:pt x="266771" y="3504"/>
                    <a:pt x="285154" y="15410"/>
                    <a:pt x="292965" y="36460"/>
                  </a:cubicBezTo>
                  <a:cubicBezTo>
                    <a:pt x="314015" y="86371"/>
                    <a:pt x="314015" y="142854"/>
                    <a:pt x="311443" y="196765"/>
                  </a:cubicBezTo>
                  <a:cubicBezTo>
                    <a:pt x="310110" y="224388"/>
                    <a:pt x="308776" y="250677"/>
                    <a:pt x="307443" y="278300"/>
                  </a:cubicBezTo>
                  <a:cubicBezTo>
                    <a:pt x="306109" y="300588"/>
                    <a:pt x="311443" y="336116"/>
                    <a:pt x="303538" y="357167"/>
                  </a:cubicBezTo>
                  <a:cubicBezTo>
                    <a:pt x="273248" y="350594"/>
                    <a:pt x="243054" y="344022"/>
                    <a:pt x="224671" y="316400"/>
                  </a:cubicBezTo>
                  <a:cubicBezTo>
                    <a:pt x="216018" y="300302"/>
                    <a:pt x="209821" y="283062"/>
                    <a:pt x="206287" y="265155"/>
                  </a:cubicBezTo>
                  <a:cubicBezTo>
                    <a:pt x="202287" y="246771"/>
                    <a:pt x="185237" y="198480"/>
                    <a:pt x="191809" y="182288"/>
                  </a:cubicBezTo>
                  <a:cubicBezTo>
                    <a:pt x="186324" y="194289"/>
                    <a:pt x="181491" y="206576"/>
                    <a:pt x="177331" y="219150"/>
                  </a:cubicBezTo>
                  <a:cubicBezTo>
                    <a:pt x="161520" y="290111"/>
                    <a:pt x="143137" y="361071"/>
                    <a:pt x="129706" y="432033"/>
                  </a:cubicBezTo>
                  <a:cubicBezTo>
                    <a:pt x="123134" y="464894"/>
                    <a:pt x="125801" y="497756"/>
                    <a:pt x="123134" y="530617"/>
                  </a:cubicBezTo>
                  <a:cubicBezTo>
                    <a:pt x="121967" y="557572"/>
                    <a:pt x="118783" y="584338"/>
                    <a:pt x="113609" y="610818"/>
                  </a:cubicBezTo>
                  <a:cubicBezTo>
                    <a:pt x="108275" y="643679"/>
                    <a:pt x="63603" y="668634"/>
                    <a:pt x="33409" y="656823"/>
                  </a:cubicBezTo>
                  <a:cubicBezTo>
                    <a:pt x="-10025" y="641107"/>
                    <a:pt x="547" y="537189"/>
                    <a:pt x="3119" y="503089"/>
                  </a:cubicBezTo>
                  <a:cubicBezTo>
                    <a:pt x="13692" y="354500"/>
                    <a:pt x="13692" y="211243"/>
                    <a:pt x="42553" y="63987"/>
                  </a:cubicBezTo>
                  <a:cubicBezTo>
                    <a:pt x="45357" y="55986"/>
                    <a:pt x="51675" y="49700"/>
                    <a:pt x="59698" y="46937"/>
                  </a:cubicBezTo>
                  <a:cubicBezTo>
                    <a:pt x="64936" y="45603"/>
                    <a:pt x="75414" y="52176"/>
                    <a:pt x="79414" y="57414"/>
                  </a:cubicBezTo>
                  <a:cubicBezTo>
                    <a:pt x="97798" y="85037"/>
                    <a:pt x="116181" y="111326"/>
                    <a:pt x="110942" y="148188"/>
                  </a:cubicBezTo>
                  <a:cubicBezTo>
                    <a:pt x="110649" y="156189"/>
                    <a:pt x="111548" y="164095"/>
                    <a:pt x="113609" y="171810"/>
                  </a:cubicBezTo>
                  <a:cubicBezTo>
                    <a:pt x="133993" y="125804"/>
                    <a:pt x="152376" y="81133"/>
                    <a:pt x="173426" y="39032"/>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4" name="Google Shape;4704;p42"/>
            <p:cNvSpPr/>
            <p:nvPr/>
          </p:nvSpPr>
          <p:spPr>
            <a:xfrm>
              <a:off x="9080927" y="-1890004"/>
              <a:ext cx="276523" cy="613087"/>
            </a:xfrm>
            <a:custGeom>
              <a:avLst/>
              <a:gdLst/>
              <a:ahLst/>
              <a:cxnLst/>
              <a:rect l="l" t="t" r="r" b="b"/>
              <a:pathLst>
                <a:path w="276523" h="613087" extrusionOk="0">
                  <a:moveTo>
                    <a:pt x="259456" y="302699"/>
                  </a:moveTo>
                  <a:cubicBezTo>
                    <a:pt x="267266" y="307939"/>
                    <a:pt x="275172" y="313177"/>
                    <a:pt x="276505" y="321083"/>
                  </a:cubicBezTo>
                  <a:cubicBezTo>
                    <a:pt x="279172" y="365755"/>
                    <a:pt x="242311" y="445956"/>
                    <a:pt x="228880" y="488055"/>
                  </a:cubicBezTo>
                  <a:cubicBezTo>
                    <a:pt x="217069" y="524822"/>
                    <a:pt x="200305" y="568161"/>
                    <a:pt x="169730" y="594450"/>
                  </a:cubicBezTo>
                  <a:cubicBezTo>
                    <a:pt x="153126" y="607881"/>
                    <a:pt x="131801" y="614071"/>
                    <a:pt x="110580" y="611596"/>
                  </a:cubicBezTo>
                  <a:cubicBezTo>
                    <a:pt x="23807" y="602071"/>
                    <a:pt x="2852" y="482722"/>
                    <a:pt x="1519" y="413094"/>
                  </a:cubicBezTo>
                  <a:cubicBezTo>
                    <a:pt x="-1148" y="347371"/>
                    <a:pt x="-1148" y="280316"/>
                    <a:pt x="11996" y="215927"/>
                  </a:cubicBezTo>
                  <a:cubicBezTo>
                    <a:pt x="23807" y="154110"/>
                    <a:pt x="76385" y="180399"/>
                    <a:pt x="110580" y="205449"/>
                  </a:cubicBezTo>
                  <a:cubicBezTo>
                    <a:pt x="138202" y="225166"/>
                    <a:pt x="130297" y="256694"/>
                    <a:pt x="130297" y="284316"/>
                  </a:cubicBezTo>
                  <a:cubicBezTo>
                    <a:pt x="127725" y="360516"/>
                    <a:pt x="109246" y="435477"/>
                    <a:pt x="127725" y="511677"/>
                  </a:cubicBezTo>
                  <a:cubicBezTo>
                    <a:pt x="129077" y="520155"/>
                    <a:pt x="131279" y="528537"/>
                    <a:pt x="134297" y="536634"/>
                  </a:cubicBezTo>
                  <a:cubicBezTo>
                    <a:pt x="138202" y="537966"/>
                    <a:pt x="140869" y="540634"/>
                    <a:pt x="143822" y="539300"/>
                  </a:cubicBezTo>
                  <a:cubicBezTo>
                    <a:pt x="200305" y="514440"/>
                    <a:pt x="243644" y="290984"/>
                    <a:pt x="259456" y="302699"/>
                  </a:cubicBezTo>
                  <a:close/>
                  <a:moveTo>
                    <a:pt x="66193" y="134392"/>
                  </a:moveTo>
                  <a:cubicBezTo>
                    <a:pt x="31999" y="129154"/>
                    <a:pt x="4376" y="102865"/>
                    <a:pt x="7043" y="58192"/>
                  </a:cubicBezTo>
                  <a:cubicBezTo>
                    <a:pt x="8377" y="30571"/>
                    <a:pt x="38571" y="-958"/>
                    <a:pt x="67527" y="-958"/>
                  </a:cubicBezTo>
                  <a:cubicBezTo>
                    <a:pt x="101722" y="1614"/>
                    <a:pt x="141155" y="2948"/>
                    <a:pt x="142393" y="60859"/>
                  </a:cubicBezTo>
                  <a:cubicBezTo>
                    <a:pt x="150299" y="120105"/>
                    <a:pt x="84481" y="137155"/>
                    <a:pt x="66193" y="134488"/>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5" name="Google Shape;4705;p42"/>
            <p:cNvSpPr/>
            <p:nvPr/>
          </p:nvSpPr>
          <p:spPr>
            <a:xfrm>
              <a:off x="9284779" y="-1903159"/>
              <a:ext cx="410112" cy="773029"/>
            </a:xfrm>
            <a:custGeom>
              <a:avLst/>
              <a:gdLst/>
              <a:ahLst/>
              <a:cxnLst/>
              <a:rect l="l" t="t" r="r" b="b"/>
              <a:pathLst>
                <a:path w="410112" h="773029" extrusionOk="0">
                  <a:moveTo>
                    <a:pt x="256677" y="294900"/>
                  </a:moveTo>
                  <a:cubicBezTo>
                    <a:pt x="296110" y="262039"/>
                    <a:pt x="347355" y="248894"/>
                    <a:pt x="374977" y="238417"/>
                  </a:cubicBezTo>
                  <a:cubicBezTo>
                    <a:pt x="418316" y="221271"/>
                    <a:pt x="417078" y="272516"/>
                    <a:pt x="396027" y="276517"/>
                  </a:cubicBezTo>
                  <a:cubicBezTo>
                    <a:pt x="361537" y="286328"/>
                    <a:pt x="328419" y="300425"/>
                    <a:pt x="297444" y="318522"/>
                  </a:cubicBezTo>
                  <a:lnTo>
                    <a:pt x="242199" y="366147"/>
                  </a:lnTo>
                  <a:cubicBezTo>
                    <a:pt x="231721" y="374053"/>
                    <a:pt x="231721" y="383292"/>
                    <a:pt x="239627" y="394722"/>
                  </a:cubicBezTo>
                  <a:cubicBezTo>
                    <a:pt x="306302" y="494639"/>
                    <a:pt x="315827" y="662851"/>
                    <a:pt x="212004" y="741717"/>
                  </a:cubicBezTo>
                  <a:cubicBezTo>
                    <a:pt x="123898" y="807440"/>
                    <a:pt x="-6213" y="762768"/>
                    <a:pt x="359" y="643134"/>
                  </a:cubicBezTo>
                  <a:cubicBezTo>
                    <a:pt x="3026" y="598462"/>
                    <a:pt x="21409" y="557409"/>
                    <a:pt x="43698" y="519309"/>
                  </a:cubicBezTo>
                  <a:cubicBezTo>
                    <a:pt x="58176" y="494353"/>
                    <a:pt x="100276" y="454920"/>
                    <a:pt x="88465" y="423297"/>
                  </a:cubicBezTo>
                  <a:cubicBezTo>
                    <a:pt x="52937" y="330047"/>
                    <a:pt x="21790" y="242322"/>
                    <a:pt x="46365" y="140690"/>
                  </a:cubicBezTo>
                  <a:cubicBezTo>
                    <a:pt x="63414" y="68396"/>
                    <a:pt x="112087" y="-37999"/>
                    <a:pt x="202765" y="11912"/>
                  </a:cubicBezTo>
                  <a:cubicBezTo>
                    <a:pt x="209337" y="15818"/>
                    <a:pt x="215910" y="19818"/>
                    <a:pt x="221148" y="23723"/>
                  </a:cubicBezTo>
                  <a:cubicBezTo>
                    <a:pt x="244866" y="35534"/>
                    <a:pt x="211623" y="64490"/>
                    <a:pt x="202765" y="77635"/>
                  </a:cubicBezTo>
                  <a:cubicBezTo>
                    <a:pt x="183048" y="103924"/>
                    <a:pt x="167332" y="130213"/>
                    <a:pt x="165999" y="163360"/>
                  </a:cubicBezTo>
                  <a:cubicBezTo>
                    <a:pt x="163541" y="194602"/>
                    <a:pt x="165751" y="226129"/>
                    <a:pt x="172571" y="256705"/>
                  </a:cubicBezTo>
                  <a:cubicBezTo>
                    <a:pt x="173904" y="263277"/>
                    <a:pt x="204099" y="339477"/>
                    <a:pt x="208004" y="335571"/>
                  </a:cubicBezTo>
                  <a:cubicBezTo>
                    <a:pt x="223511" y="321190"/>
                    <a:pt x="239751" y="307568"/>
                    <a:pt x="256677" y="294900"/>
                  </a:cubicBezTo>
                  <a:close/>
                  <a:moveTo>
                    <a:pt x="67415" y="639705"/>
                  </a:moveTo>
                  <a:cubicBezTo>
                    <a:pt x="68748" y="658089"/>
                    <a:pt x="81893" y="664660"/>
                    <a:pt x="97609" y="654088"/>
                  </a:cubicBezTo>
                  <a:cubicBezTo>
                    <a:pt x="117326" y="639705"/>
                    <a:pt x="126184" y="613416"/>
                    <a:pt x="130470" y="589699"/>
                  </a:cubicBezTo>
                  <a:cubicBezTo>
                    <a:pt x="135709" y="555504"/>
                    <a:pt x="127899" y="533215"/>
                    <a:pt x="117326" y="500354"/>
                  </a:cubicBezTo>
                  <a:cubicBezTo>
                    <a:pt x="100276" y="509118"/>
                    <a:pt x="63414" y="614273"/>
                    <a:pt x="67415" y="639705"/>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42"/>
            <p:cNvSpPr/>
            <p:nvPr/>
          </p:nvSpPr>
          <p:spPr>
            <a:xfrm>
              <a:off x="9582770" y="-2130581"/>
              <a:ext cx="376902" cy="904128"/>
            </a:xfrm>
            <a:custGeom>
              <a:avLst/>
              <a:gdLst/>
              <a:ahLst/>
              <a:cxnLst/>
              <a:rect l="l" t="t" r="r" b="b"/>
              <a:pathLst>
                <a:path w="376902" h="904128" extrusionOk="0">
                  <a:moveTo>
                    <a:pt x="309587" y="678722"/>
                  </a:moveTo>
                  <a:cubicBezTo>
                    <a:pt x="312254" y="664244"/>
                    <a:pt x="333304" y="516797"/>
                    <a:pt x="357212" y="534133"/>
                  </a:cubicBezTo>
                  <a:cubicBezTo>
                    <a:pt x="365117" y="540705"/>
                    <a:pt x="376928" y="551277"/>
                    <a:pt x="376928" y="559088"/>
                  </a:cubicBezTo>
                  <a:cubicBezTo>
                    <a:pt x="378262" y="619572"/>
                    <a:pt x="365117" y="674817"/>
                    <a:pt x="354640" y="732634"/>
                  </a:cubicBezTo>
                  <a:cubicBezTo>
                    <a:pt x="344067" y="781306"/>
                    <a:pt x="328351" y="839124"/>
                    <a:pt x="290156" y="874556"/>
                  </a:cubicBezTo>
                  <a:cubicBezTo>
                    <a:pt x="268924" y="893702"/>
                    <a:pt x="241168" y="903893"/>
                    <a:pt x="212622" y="903131"/>
                  </a:cubicBezTo>
                  <a:cubicBezTo>
                    <a:pt x="79843" y="900464"/>
                    <a:pt x="66699" y="708630"/>
                    <a:pt x="69747" y="613953"/>
                  </a:cubicBezTo>
                  <a:cubicBezTo>
                    <a:pt x="71080" y="564042"/>
                    <a:pt x="94702" y="340584"/>
                    <a:pt x="89464" y="336585"/>
                  </a:cubicBezTo>
                  <a:cubicBezTo>
                    <a:pt x="68414" y="324774"/>
                    <a:pt x="119" y="358968"/>
                    <a:pt x="119" y="306390"/>
                  </a:cubicBezTo>
                  <a:cubicBezTo>
                    <a:pt x="2691" y="268290"/>
                    <a:pt x="69747" y="273529"/>
                    <a:pt x="93369" y="273529"/>
                  </a:cubicBezTo>
                  <a:cubicBezTo>
                    <a:pt x="103942" y="211711"/>
                    <a:pt x="107847" y="152561"/>
                    <a:pt x="115753" y="90839"/>
                  </a:cubicBezTo>
                  <a:cubicBezTo>
                    <a:pt x="120992" y="44834"/>
                    <a:pt x="136803" y="-9078"/>
                    <a:pt x="193286" y="66"/>
                  </a:cubicBezTo>
                  <a:cubicBezTo>
                    <a:pt x="286631" y="14544"/>
                    <a:pt x="241959" y="182851"/>
                    <a:pt x="241959" y="244573"/>
                  </a:cubicBezTo>
                  <a:cubicBezTo>
                    <a:pt x="240378" y="259431"/>
                    <a:pt x="250827" y="272766"/>
                    <a:pt x="265581" y="274862"/>
                  </a:cubicBezTo>
                  <a:cubicBezTo>
                    <a:pt x="283964" y="278767"/>
                    <a:pt x="339209" y="269528"/>
                    <a:pt x="345781" y="301151"/>
                  </a:cubicBezTo>
                  <a:cubicBezTo>
                    <a:pt x="348820" y="315249"/>
                    <a:pt x="339819" y="329250"/>
                    <a:pt x="325674" y="332298"/>
                  </a:cubicBezTo>
                  <a:cubicBezTo>
                    <a:pt x="322893" y="332870"/>
                    <a:pt x="320036" y="332965"/>
                    <a:pt x="317206" y="332679"/>
                  </a:cubicBezTo>
                  <a:cubicBezTo>
                    <a:pt x="305396" y="331345"/>
                    <a:pt x="238339" y="331345"/>
                    <a:pt x="237101" y="336585"/>
                  </a:cubicBezTo>
                  <a:cubicBezTo>
                    <a:pt x="230529" y="424691"/>
                    <a:pt x="223957" y="511463"/>
                    <a:pt x="217385" y="598141"/>
                  </a:cubicBezTo>
                  <a:cubicBezTo>
                    <a:pt x="215613" y="638050"/>
                    <a:pt x="216470" y="677960"/>
                    <a:pt x="219956" y="717774"/>
                  </a:cubicBezTo>
                  <a:cubicBezTo>
                    <a:pt x="222623" y="749302"/>
                    <a:pt x="212051" y="793974"/>
                    <a:pt x="234434" y="820359"/>
                  </a:cubicBezTo>
                  <a:cubicBezTo>
                    <a:pt x="279392" y="785212"/>
                    <a:pt x="297776" y="732634"/>
                    <a:pt x="309587" y="678722"/>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7" name="Google Shape;4707;p42"/>
            <p:cNvSpPr/>
            <p:nvPr/>
          </p:nvSpPr>
          <p:spPr>
            <a:xfrm>
              <a:off x="9910779" y="-1868545"/>
              <a:ext cx="702691" cy="745272"/>
            </a:xfrm>
            <a:custGeom>
              <a:avLst/>
              <a:gdLst/>
              <a:ahLst/>
              <a:cxnLst/>
              <a:rect l="l" t="t" r="r" b="b"/>
              <a:pathLst>
                <a:path w="702691" h="745272" extrusionOk="0">
                  <a:moveTo>
                    <a:pt x="372008" y="214566"/>
                  </a:moveTo>
                  <a:cubicBezTo>
                    <a:pt x="361530" y="259238"/>
                    <a:pt x="353624" y="306578"/>
                    <a:pt x="344385" y="352583"/>
                  </a:cubicBezTo>
                  <a:cubicBezTo>
                    <a:pt x="329907" y="431450"/>
                    <a:pt x="314191" y="511650"/>
                    <a:pt x="311524" y="593089"/>
                  </a:cubicBezTo>
                  <a:cubicBezTo>
                    <a:pt x="308771" y="631094"/>
                    <a:pt x="303523" y="668813"/>
                    <a:pt x="295808" y="706151"/>
                  </a:cubicBezTo>
                  <a:cubicBezTo>
                    <a:pt x="293141" y="725869"/>
                    <a:pt x="277329" y="745585"/>
                    <a:pt x="261613" y="744251"/>
                  </a:cubicBezTo>
                  <a:cubicBezTo>
                    <a:pt x="237896" y="743013"/>
                    <a:pt x="211607" y="737679"/>
                    <a:pt x="198462" y="710152"/>
                  </a:cubicBezTo>
                  <a:cubicBezTo>
                    <a:pt x="183251" y="675004"/>
                    <a:pt x="178260" y="636238"/>
                    <a:pt x="184079" y="598424"/>
                  </a:cubicBezTo>
                  <a:cubicBezTo>
                    <a:pt x="189318" y="561562"/>
                    <a:pt x="185318" y="522224"/>
                    <a:pt x="186651" y="484124"/>
                  </a:cubicBezTo>
                  <a:cubicBezTo>
                    <a:pt x="187985" y="427640"/>
                    <a:pt x="187985" y="371062"/>
                    <a:pt x="190652" y="314578"/>
                  </a:cubicBezTo>
                  <a:cubicBezTo>
                    <a:pt x="193223" y="268573"/>
                    <a:pt x="200177" y="223900"/>
                    <a:pt x="203796" y="177895"/>
                  </a:cubicBezTo>
                  <a:lnTo>
                    <a:pt x="203796" y="162083"/>
                  </a:lnTo>
                  <a:cubicBezTo>
                    <a:pt x="201129" y="160749"/>
                    <a:pt x="198462" y="160749"/>
                    <a:pt x="195890" y="159416"/>
                  </a:cubicBezTo>
                  <a:cubicBezTo>
                    <a:pt x="187985" y="185705"/>
                    <a:pt x="178745" y="210756"/>
                    <a:pt x="173507" y="237045"/>
                  </a:cubicBezTo>
                  <a:cubicBezTo>
                    <a:pt x="161696" y="283050"/>
                    <a:pt x="152456" y="330295"/>
                    <a:pt x="143312" y="376300"/>
                  </a:cubicBezTo>
                  <a:cubicBezTo>
                    <a:pt x="140645" y="393446"/>
                    <a:pt x="140645" y="410495"/>
                    <a:pt x="139312" y="427640"/>
                  </a:cubicBezTo>
                  <a:cubicBezTo>
                    <a:pt x="136740" y="457835"/>
                    <a:pt x="131406" y="489362"/>
                    <a:pt x="128834" y="519652"/>
                  </a:cubicBezTo>
                  <a:cubicBezTo>
                    <a:pt x="126167" y="556418"/>
                    <a:pt x="127501" y="593185"/>
                    <a:pt x="111785" y="628713"/>
                  </a:cubicBezTo>
                  <a:cubicBezTo>
                    <a:pt x="103879" y="647097"/>
                    <a:pt x="94640" y="662907"/>
                    <a:pt x="77590" y="662907"/>
                  </a:cubicBezTo>
                  <a:cubicBezTo>
                    <a:pt x="5295" y="660241"/>
                    <a:pt x="3962" y="570897"/>
                    <a:pt x="2628" y="518318"/>
                  </a:cubicBezTo>
                  <a:cubicBezTo>
                    <a:pt x="-4182" y="404400"/>
                    <a:pt x="2885" y="290100"/>
                    <a:pt x="23678" y="177895"/>
                  </a:cubicBezTo>
                  <a:cubicBezTo>
                    <a:pt x="26345" y="163417"/>
                    <a:pt x="28917" y="133127"/>
                    <a:pt x="44729" y="126555"/>
                  </a:cubicBezTo>
                  <a:cubicBezTo>
                    <a:pt x="63112" y="118744"/>
                    <a:pt x="80162" y="138461"/>
                    <a:pt x="88067" y="151606"/>
                  </a:cubicBezTo>
                  <a:cubicBezTo>
                    <a:pt x="93306" y="164750"/>
                    <a:pt x="115690" y="213328"/>
                    <a:pt x="111785" y="225139"/>
                  </a:cubicBezTo>
                  <a:cubicBezTo>
                    <a:pt x="117471" y="203136"/>
                    <a:pt x="124929" y="181610"/>
                    <a:pt x="134073" y="160749"/>
                  </a:cubicBezTo>
                  <a:cubicBezTo>
                    <a:pt x="145884" y="130556"/>
                    <a:pt x="162648" y="75024"/>
                    <a:pt x="200748" y="73977"/>
                  </a:cubicBezTo>
                  <a:cubicBezTo>
                    <a:pt x="246754" y="72739"/>
                    <a:pt x="265137" y="122649"/>
                    <a:pt x="282187" y="155511"/>
                  </a:cubicBezTo>
                  <a:cubicBezTo>
                    <a:pt x="287492" y="165607"/>
                    <a:pt x="291921" y="176180"/>
                    <a:pt x="295427" y="187039"/>
                  </a:cubicBezTo>
                  <a:cubicBezTo>
                    <a:pt x="290093" y="175228"/>
                    <a:pt x="326954" y="117411"/>
                    <a:pt x="332193" y="105601"/>
                  </a:cubicBezTo>
                  <a:cubicBezTo>
                    <a:pt x="344004" y="81882"/>
                    <a:pt x="353243" y="55594"/>
                    <a:pt x="370293" y="34543"/>
                  </a:cubicBezTo>
                  <a:cubicBezTo>
                    <a:pt x="397792" y="-2889"/>
                    <a:pt x="449894" y="-12129"/>
                    <a:pt x="488594" y="13589"/>
                  </a:cubicBezTo>
                  <a:cubicBezTo>
                    <a:pt x="550411" y="49021"/>
                    <a:pt x="550411" y="150272"/>
                    <a:pt x="547744" y="210756"/>
                  </a:cubicBezTo>
                  <a:cubicBezTo>
                    <a:pt x="543839" y="300100"/>
                    <a:pt x="532028" y="388207"/>
                    <a:pt x="530694" y="476217"/>
                  </a:cubicBezTo>
                  <a:cubicBezTo>
                    <a:pt x="529361" y="539368"/>
                    <a:pt x="518883" y="606329"/>
                    <a:pt x="534599" y="668146"/>
                  </a:cubicBezTo>
                  <a:cubicBezTo>
                    <a:pt x="535933" y="672052"/>
                    <a:pt x="564889" y="648430"/>
                    <a:pt x="567461" y="645763"/>
                  </a:cubicBezTo>
                  <a:cubicBezTo>
                    <a:pt x="578357" y="632618"/>
                    <a:pt x="586434" y="617474"/>
                    <a:pt x="591178" y="601090"/>
                  </a:cubicBezTo>
                  <a:cubicBezTo>
                    <a:pt x="612133" y="541940"/>
                    <a:pt x="627944" y="480218"/>
                    <a:pt x="647661" y="421069"/>
                  </a:cubicBezTo>
                  <a:cubicBezTo>
                    <a:pt x="657748" y="394589"/>
                    <a:pt x="669159" y="368681"/>
                    <a:pt x="681856" y="343440"/>
                  </a:cubicBezTo>
                  <a:cubicBezTo>
                    <a:pt x="683189" y="339534"/>
                    <a:pt x="691381" y="333915"/>
                    <a:pt x="692333" y="335628"/>
                  </a:cubicBezTo>
                  <a:cubicBezTo>
                    <a:pt x="697572" y="338200"/>
                    <a:pt x="702811" y="343440"/>
                    <a:pt x="702811" y="347439"/>
                  </a:cubicBezTo>
                  <a:cubicBezTo>
                    <a:pt x="700239" y="419735"/>
                    <a:pt x="675284" y="489362"/>
                    <a:pt x="659472" y="560324"/>
                  </a:cubicBezTo>
                  <a:cubicBezTo>
                    <a:pt x="648995" y="610330"/>
                    <a:pt x="634517" y="665099"/>
                    <a:pt x="597655" y="703199"/>
                  </a:cubicBezTo>
                  <a:cubicBezTo>
                    <a:pt x="532028" y="775493"/>
                    <a:pt x="438683" y="717582"/>
                    <a:pt x="405821" y="644048"/>
                  </a:cubicBezTo>
                  <a:cubicBezTo>
                    <a:pt x="382104" y="588804"/>
                    <a:pt x="388676" y="525748"/>
                    <a:pt x="388676" y="467835"/>
                  </a:cubicBezTo>
                  <a:cubicBezTo>
                    <a:pt x="388676" y="373253"/>
                    <a:pt x="392677" y="278574"/>
                    <a:pt x="398201" y="183991"/>
                  </a:cubicBezTo>
                  <a:cubicBezTo>
                    <a:pt x="399535" y="166846"/>
                    <a:pt x="402107" y="148463"/>
                    <a:pt x="404774" y="130079"/>
                  </a:cubicBezTo>
                  <a:lnTo>
                    <a:pt x="396868" y="130079"/>
                  </a:lnTo>
                  <a:cubicBezTo>
                    <a:pt x="389057" y="157416"/>
                    <a:pt x="378580" y="185325"/>
                    <a:pt x="372008" y="214566"/>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8" name="Google Shape;4708;p42"/>
            <p:cNvSpPr/>
            <p:nvPr/>
          </p:nvSpPr>
          <p:spPr>
            <a:xfrm>
              <a:off x="10573410" y="-1765043"/>
              <a:ext cx="468685" cy="562851"/>
            </a:xfrm>
            <a:custGeom>
              <a:avLst/>
              <a:gdLst/>
              <a:ahLst/>
              <a:cxnLst/>
              <a:rect l="l" t="t" r="r" b="b"/>
              <a:pathLst>
                <a:path w="468685" h="562851" extrusionOk="0">
                  <a:moveTo>
                    <a:pt x="124762" y="435486"/>
                  </a:moveTo>
                  <a:cubicBezTo>
                    <a:pt x="122847" y="439485"/>
                    <a:pt x="120161" y="443010"/>
                    <a:pt x="116856" y="445963"/>
                  </a:cubicBezTo>
                  <a:cubicBezTo>
                    <a:pt x="73422" y="482729"/>
                    <a:pt x="30083" y="423579"/>
                    <a:pt x="18272" y="386812"/>
                  </a:cubicBezTo>
                  <a:cubicBezTo>
                    <a:pt x="1899" y="333186"/>
                    <a:pt x="-3473" y="276894"/>
                    <a:pt x="2461" y="221173"/>
                  </a:cubicBezTo>
                  <a:cubicBezTo>
                    <a:pt x="9033" y="171261"/>
                    <a:pt x="24844" y="104206"/>
                    <a:pt x="61611" y="67439"/>
                  </a:cubicBezTo>
                  <a:cubicBezTo>
                    <a:pt x="85757" y="44579"/>
                    <a:pt x="117780" y="31816"/>
                    <a:pt x="151051" y="31910"/>
                  </a:cubicBezTo>
                  <a:cubicBezTo>
                    <a:pt x="166767" y="33244"/>
                    <a:pt x="191722" y="39817"/>
                    <a:pt x="200962" y="22385"/>
                  </a:cubicBezTo>
                  <a:cubicBezTo>
                    <a:pt x="227251" y="-19619"/>
                    <a:pt x="283734" y="1431"/>
                    <a:pt x="303451" y="35530"/>
                  </a:cubicBezTo>
                  <a:cubicBezTo>
                    <a:pt x="329740" y="78964"/>
                    <a:pt x="319262" y="138114"/>
                    <a:pt x="316595" y="186691"/>
                  </a:cubicBezTo>
                  <a:cubicBezTo>
                    <a:pt x="311357" y="248510"/>
                    <a:pt x="303451" y="310516"/>
                    <a:pt x="294307" y="372049"/>
                  </a:cubicBezTo>
                  <a:cubicBezTo>
                    <a:pt x="289820" y="395098"/>
                    <a:pt x="286639" y="418340"/>
                    <a:pt x="284782" y="441771"/>
                  </a:cubicBezTo>
                  <a:cubicBezTo>
                    <a:pt x="284782" y="443010"/>
                    <a:pt x="283448" y="498255"/>
                    <a:pt x="288782" y="495588"/>
                  </a:cubicBezTo>
                  <a:cubicBezTo>
                    <a:pt x="313738" y="482443"/>
                    <a:pt x="408321" y="293181"/>
                    <a:pt x="429371" y="239270"/>
                  </a:cubicBezTo>
                  <a:cubicBezTo>
                    <a:pt x="438896" y="218315"/>
                    <a:pt x="468805" y="203837"/>
                    <a:pt x="468805" y="226125"/>
                  </a:cubicBezTo>
                  <a:cubicBezTo>
                    <a:pt x="468805" y="278703"/>
                    <a:pt x="340027" y="521877"/>
                    <a:pt x="299260" y="548166"/>
                  </a:cubicBezTo>
                  <a:cubicBezTo>
                    <a:pt x="250587" y="581027"/>
                    <a:pt x="202009" y="550833"/>
                    <a:pt x="182293" y="500541"/>
                  </a:cubicBezTo>
                  <a:cubicBezTo>
                    <a:pt x="161242" y="446629"/>
                    <a:pt x="162576" y="391385"/>
                    <a:pt x="162576" y="334901"/>
                  </a:cubicBezTo>
                  <a:cubicBezTo>
                    <a:pt x="161919" y="330900"/>
                    <a:pt x="161023" y="326996"/>
                    <a:pt x="159909" y="323090"/>
                  </a:cubicBezTo>
                  <a:cubicBezTo>
                    <a:pt x="147050" y="364428"/>
                    <a:pt x="136573" y="399956"/>
                    <a:pt x="124762" y="435486"/>
                  </a:cubicBezTo>
                  <a:close/>
                  <a:moveTo>
                    <a:pt x="169434" y="76583"/>
                  </a:moveTo>
                  <a:cubicBezTo>
                    <a:pt x="154956" y="89728"/>
                    <a:pt x="135239" y="98967"/>
                    <a:pt x="126000" y="114683"/>
                  </a:cubicBezTo>
                  <a:cubicBezTo>
                    <a:pt x="95806" y="173833"/>
                    <a:pt x="90567" y="238508"/>
                    <a:pt x="87900" y="304040"/>
                  </a:cubicBezTo>
                  <a:cubicBezTo>
                    <a:pt x="87900" y="321090"/>
                    <a:pt x="91900" y="339473"/>
                    <a:pt x="93139" y="356618"/>
                  </a:cubicBezTo>
                  <a:lnTo>
                    <a:pt x="98473" y="356618"/>
                  </a:lnTo>
                  <a:cubicBezTo>
                    <a:pt x="124762" y="265845"/>
                    <a:pt x="151051" y="173833"/>
                    <a:pt x="177340" y="83155"/>
                  </a:cubicBezTo>
                  <a:cubicBezTo>
                    <a:pt x="174377" y="81441"/>
                    <a:pt x="171701" y="79155"/>
                    <a:pt x="169434" y="76583"/>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9" name="Google Shape;4709;p42"/>
            <p:cNvSpPr/>
            <p:nvPr/>
          </p:nvSpPr>
          <p:spPr>
            <a:xfrm>
              <a:off x="10961941" y="-1903159"/>
              <a:ext cx="410141" cy="773029"/>
            </a:xfrm>
            <a:custGeom>
              <a:avLst/>
              <a:gdLst/>
              <a:ahLst/>
              <a:cxnLst/>
              <a:rect l="l" t="t" r="r" b="b"/>
              <a:pathLst>
                <a:path w="410141" h="773029" extrusionOk="0">
                  <a:moveTo>
                    <a:pt x="256676" y="294900"/>
                  </a:moveTo>
                  <a:cubicBezTo>
                    <a:pt x="296110" y="262039"/>
                    <a:pt x="347450" y="248894"/>
                    <a:pt x="374977" y="238417"/>
                  </a:cubicBezTo>
                  <a:cubicBezTo>
                    <a:pt x="418411" y="221271"/>
                    <a:pt x="417077" y="272516"/>
                    <a:pt x="396027" y="276517"/>
                  </a:cubicBezTo>
                  <a:cubicBezTo>
                    <a:pt x="361537" y="286328"/>
                    <a:pt x="328419" y="300425"/>
                    <a:pt x="297443" y="318522"/>
                  </a:cubicBezTo>
                  <a:lnTo>
                    <a:pt x="242294" y="366147"/>
                  </a:lnTo>
                  <a:cubicBezTo>
                    <a:pt x="231721" y="374053"/>
                    <a:pt x="231721" y="383292"/>
                    <a:pt x="239627" y="394722"/>
                  </a:cubicBezTo>
                  <a:cubicBezTo>
                    <a:pt x="306302" y="494639"/>
                    <a:pt x="315827" y="662851"/>
                    <a:pt x="212004" y="741717"/>
                  </a:cubicBezTo>
                  <a:cubicBezTo>
                    <a:pt x="123993" y="807440"/>
                    <a:pt x="-6214" y="762768"/>
                    <a:pt x="359" y="643134"/>
                  </a:cubicBezTo>
                  <a:cubicBezTo>
                    <a:pt x="3026" y="598462"/>
                    <a:pt x="21409" y="557409"/>
                    <a:pt x="43793" y="519309"/>
                  </a:cubicBezTo>
                  <a:cubicBezTo>
                    <a:pt x="58271" y="494353"/>
                    <a:pt x="100276" y="454920"/>
                    <a:pt x="88465" y="423297"/>
                  </a:cubicBezTo>
                  <a:cubicBezTo>
                    <a:pt x="52937" y="330047"/>
                    <a:pt x="21790" y="242322"/>
                    <a:pt x="46365" y="140690"/>
                  </a:cubicBezTo>
                  <a:cubicBezTo>
                    <a:pt x="63509" y="68396"/>
                    <a:pt x="112087" y="-37999"/>
                    <a:pt x="202860" y="11912"/>
                  </a:cubicBezTo>
                  <a:cubicBezTo>
                    <a:pt x="209433" y="15818"/>
                    <a:pt x="216005" y="19818"/>
                    <a:pt x="221243" y="23723"/>
                  </a:cubicBezTo>
                  <a:cubicBezTo>
                    <a:pt x="244866" y="35534"/>
                    <a:pt x="211718" y="64490"/>
                    <a:pt x="202860" y="77635"/>
                  </a:cubicBezTo>
                  <a:cubicBezTo>
                    <a:pt x="183143" y="103924"/>
                    <a:pt x="167332" y="130213"/>
                    <a:pt x="165999" y="163360"/>
                  </a:cubicBezTo>
                  <a:cubicBezTo>
                    <a:pt x="163589" y="194602"/>
                    <a:pt x="165799" y="226129"/>
                    <a:pt x="172571" y="256705"/>
                  </a:cubicBezTo>
                  <a:cubicBezTo>
                    <a:pt x="173904" y="263277"/>
                    <a:pt x="204099" y="339477"/>
                    <a:pt x="208099" y="335571"/>
                  </a:cubicBezTo>
                  <a:cubicBezTo>
                    <a:pt x="223568" y="321190"/>
                    <a:pt x="239789" y="307568"/>
                    <a:pt x="256676" y="294900"/>
                  </a:cubicBezTo>
                  <a:close/>
                  <a:moveTo>
                    <a:pt x="67415" y="639705"/>
                  </a:moveTo>
                  <a:cubicBezTo>
                    <a:pt x="68748" y="658089"/>
                    <a:pt x="81893" y="664660"/>
                    <a:pt x="97704" y="654088"/>
                  </a:cubicBezTo>
                  <a:cubicBezTo>
                    <a:pt x="117421" y="639705"/>
                    <a:pt x="126279" y="613416"/>
                    <a:pt x="130566" y="589699"/>
                  </a:cubicBezTo>
                  <a:cubicBezTo>
                    <a:pt x="135804" y="555504"/>
                    <a:pt x="127899" y="533215"/>
                    <a:pt x="117421" y="500354"/>
                  </a:cubicBezTo>
                  <a:cubicBezTo>
                    <a:pt x="100276" y="509118"/>
                    <a:pt x="63509" y="614273"/>
                    <a:pt x="67415" y="639705"/>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8"/>
        <p:cNvGrpSpPr/>
        <p:nvPr/>
      </p:nvGrpSpPr>
      <p:grpSpPr>
        <a:xfrm>
          <a:off x="0" y="0"/>
          <a:ext cx="0" cy="0"/>
          <a:chOff x="0" y="0"/>
          <a:chExt cx="0" cy="0"/>
        </a:xfrm>
      </p:grpSpPr>
      <p:sp>
        <p:nvSpPr>
          <p:cNvPr id="4240" name="Google Shape;4240;p27"/>
          <p:cNvSpPr txBox="1">
            <a:spLocks noGrp="1"/>
          </p:cNvSpPr>
          <p:nvPr>
            <p:ph type="title"/>
          </p:nvPr>
        </p:nvSpPr>
        <p:spPr>
          <a:xfrm>
            <a:off x="4406430" y="3047250"/>
            <a:ext cx="7389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400" dirty="0"/>
              <a:t>Requirements analysis</a:t>
            </a:r>
            <a:endParaRPr sz="5400" dirty="0"/>
          </a:p>
        </p:txBody>
      </p:sp>
      <p:sp>
        <p:nvSpPr>
          <p:cNvPr id="4241" name="Google Shape;4241;p27"/>
          <p:cNvSpPr/>
          <p:nvPr/>
        </p:nvSpPr>
        <p:spPr>
          <a:xfrm>
            <a:off x="1520300" y="2041176"/>
            <a:ext cx="2745550" cy="2448350"/>
          </a:xfrm>
          <a:prstGeom prst="rect">
            <a:avLst/>
          </a:prstGeom>
        </p:spPr>
        <p:txBody>
          <a:bodyPr>
            <a:prstTxWarp prst="textPlain">
              <a:avLst/>
            </a:prstTxWarp>
          </a:bodyPr>
          <a:lstStyle/>
          <a:p>
            <a:pPr lvl="0" algn="ctr"/>
            <a:r>
              <a:rPr lang="en-US" b="1" i="0" dirty="0">
                <a:ln>
                  <a:noFill/>
                </a:ln>
                <a:solidFill>
                  <a:schemeClr val="accent2"/>
                </a:solidFill>
                <a:latin typeface="Mystery Quest"/>
              </a:rPr>
              <a:t>0</a:t>
            </a:r>
            <a:r>
              <a:rPr lang="en-US" b="1" dirty="0">
                <a:solidFill>
                  <a:schemeClr val="accent2"/>
                </a:solidFill>
                <a:latin typeface="Mystery Quest"/>
              </a:rPr>
              <a:t>2</a:t>
            </a:r>
            <a:endParaRPr b="1" i="0" dirty="0">
              <a:ln>
                <a:noFill/>
              </a:ln>
              <a:solidFill>
                <a:schemeClr val="accent2"/>
              </a:solidFill>
              <a:latin typeface="Mystery Quest"/>
            </a:endParaRPr>
          </a:p>
        </p:txBody>
      </p:sp>
    </p:spTree>
    <p:extLst>
      <p:ext uri="{BB962C8B-B14F-4D97-AF65-F5344CB8AC3E}">
        <p14:creationId xmlns:p14="http://schemas.microsoft.com/office/powerpoint/2010/main" val="103493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solidFill>
                  <a:schemeClr val="accent2"/>
                </a:solidFill>
              </a:rPr>
              <a:t>Requirements</a:t>
            </a:r>
            <a:endParaRPr sz="5000" dirty="0">
              <a:solidFill>
                <a:schemeClr val="accent2"/>
              </a:solidFill>
            </a:endParaRPr>
          </a:p>
        </p:txBody>
      </p:sp>
      <p:sp>
        <p:nvSpPr>
          <p:cNvPr id="4254" name="Google Shape;4254;p29"/>
          <p:cNvSpPr txBox="1">
            <a:spLocks noGrp="1"/>
          </p:cNvSpPr>
          <p:nvPr>
            <p:ph type="body" idx="1"/>
          </p:nvPr>
        </p:nvSpPr>
        <p:spPr>
          <a:xfrm>
            <a:off x="1280674" y="1958091"/>
            <a:ext cx="9627299" cy="3689400"/>
          </a:xfrm>
          <a:prstGeom prst="rect">
            <a:avLst/>
          </a:prstGeom>
        </p:spPr>
        <p:txBody>
          <a:bodyPr spcFirstLastPara="1" wrap="square" lIns="121900" tIns="121900" rIns="121900" bIns="121900" anchor="t" anchorCtr="0">
            <a:noAutofit/>
          </a:bodyPr>
          <a:lstStyle/>
          <a:p>
            <a:pPr marL="342900" lvl="0" indent="-342900" algn="l" rtl="0">
              <a:lnSpc>
                <a:spcPct val="150000"/>
              </a:lnSpc>
              <a:spcBef>
                <a:spcPts val="0"/>
              </a:spcBef>
              <a:spcAft>
                <a:spcPts val="0"/>
              </a:spcAft>
              <a:buFont typeface="Wingdings" panose="05000000000000000000" pitchFamily="2" charset="2"/>
              <a:buChar char="q"/>
            </a:pPr>
            <a:r>
              <a:rPr lang="en" sz="1600" dirty="0"/>
              <a:t>Headquarters: 7 floors, 1</a:t>
            </a:r>
            <a:r>
              <a:rPr lang="en" sz="1600" baseline="30000" dirty="0"/>
              <a:t>st</a:t>
            </a:r>
            <a:r>
              <a:rPr lang="en" sz="1600" dirty="0"/>
              <a:t> floor has IT room and Cabling Central Local, 100 workstations, 5 servers, 12 network devices</a:t>
            </a:r>
          </a:p>
          <a:p>
            <a:pPr marL="342900" lvl="0" indent="-342900" algn="l" rtl="0">
              <a:lnSpc>
                <a:spcPct val="150000"/>
              </a:lnSpc>
              <a:spcBef>
                <a:spcPts val="0"/>
              </a:spcBef>
              <a:spcAft>
                <a:spcPts val="0"/>
              </a:spcAft>
              <a:buFont typeface="Wingdings" panose="05000000000000000000" pitchFamily="2" charset="2"/>
              <a:buChar char="q"/>
            </a:pPr>
            <a:r>
              <a:rPr lang="en-US" sz="1600" dirty="0"/>
              <a:t>Branches: 2 floors, </a:t>
            </a:r>
            <a:r>
              <a:rPr lang="en" sz="1600" dirty="0"/>
              <a:t>1</a:t>
            </a:r>
            <a:r>
              <a:rPr lang="en" sz="1600" baseline="30000" dirty="0"/>
              <a:t>st</a:t>
            </a:r>
            <a:r>
              <a:rPr lang="en" sz="1600" dirty="0"/>
              <a:t> floor has IT room and Cabling Central Local, 50 workstations, 3 servers, 5 network devices</a:t>
            </a:r>
          </a:p>
          <a:p>
            <a:pPr marL="342900" lvl="0" indent="-342900" algn="l" rtl="0">
              <a:lnSpc>
                <a:spcPct val="150000"/>
              </a:lnSpc>
              <a:spcBef>
                <a:spcPts val="0"/>
              </a:spcBef>
              <a:spcAft>
                <a:spcPts val="0"/>
              </a:spcAft>
              <a:buFont typeface="Wingdings" panose="05000000000000000000" pitchFamily="2" charset="2"/>
              <a:buChar char="q"/>
            </a:pPr>
            <a:r>
              <a:rPr lang="en-US" sz="1600" dirty="0"/>
              <a:t>3 separated local networks: 100/1000 Mbps connection, VLAN, …</a:t>
            </a:r>
          </a:p>
          <a:p>
            <a:pPr marL="342900" lvl="0" indent="-342900" algn="l" rtl="0">
              <a:lnSpc>
                <a:spcPct val="150000"/>
              </a:lnSpc>
              <a:spcBef>
                <a:spcPts val="0"/>
              </a:spcBef>
              <a:spcAft>
                <a:spcPts val="0"/>
              </a:spcAft>
              <a:buFont typeface="Wingdings" panose="05000000000000000000" pitchFamily="2" charset="2"/>
              <a:buChar char="q"/>
            </a:pPr>
            <a:r>
              <a:rPr lang="en-US" sz="1600" dirty="0"/>
              <a:t>2 leased lines (for WAN connections) and 1 ADSL (for Internet connection) with a load-balancing mechanism</a:t>
            </a:r>
            <a:endParaRPr sz="1800" dirty="0"/>
          </a:p>
        </p:txBody>
      </p:sp>
      <p:sp>
        <p:nvSpPr>
          <p:cNvPr id="5" name="Google Shape;4252;p29">
            <a:extLst>
              <a:ext uri="{FF2B5EF4-FFF2-40B4-BE49-F238E27FC236}">
                <a16:creationId xmlns:a16="http://schemas.microsoft.com/office/drawing/2014/main" id="{4984A430-E95A-48A9-B8D2-E52F50173178}"/>
              </a:ext>
            </a:extLst>
          </p:cNvPr>
          <p:cNvSpPr txBox="1">
            <a:spLocks/>
          </p:cNvSpPr>
          <p:nvPr/>
        </p:nvSpPr>
        <p:spPr>
          <a:xfrm>
            <a:off x="1604800" y="1210509"/>
            <a:ext cx="3840649"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lt1"/>
                </a:solidFill>
                <a:latin typeface="Mystery Quest"/>
                <a:ea typeface="Mystery Quest"/>
                <a:cs typeface="Mystery Quest"/>
                <a:sym typeface="Mystery Quest"/>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r>
              <a:rPr lang="en-US" sz="3600" dirty="0">
                <a:solidFill>
                  <a:schemeClr val="accent2"/>
                </a:solidFill>
              </a:rPr>
              <a:t>Functional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6" name="Google Shape;4252;p29">
            <a:extLst>
              <a:ext uri="{FF2B5EF4-FFF2-40B4-BE49-F238E27FC236}">
                <a16:creationId xmlns:a16="http://schemas.microsoft.com/office/drawing/2014/main" id="{4F30FB4E-BC36-41A1-BBE8-BA6315B4E7E5}"/>
              </a:ext>
            </a:extLst>
          </p:cNvPr>
          <p:cNvSpPr txBox="1">
            <a:spLocks/>
          </p:cNvSpPr>
          <p:nvPr/>
        </p:nvSpPr>
        <p:spPr>
          <a:xfrm>
            <a:off x="1604800" y="1210509"/>
            <a:ext cx="3840649"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lt1"/>
                </a:solidFill>
                <a:latin typeface="Mystery Quest"/>
                <a:ea typeface="Mystery Quest"/>
                <a:cs typeface="Mystery Quest"/>
                <a:sym typeface="Mystery Quest"/>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r>
              <a:rPr lang="en-US" sz="3600" dirty="0">
                <a:solidFill>
                  <a:schemeClr val="accent2"/>
                </a:solidFill>
              </a:rPr>
              <a:t>Non-functional</a:t>
            </a:r>
          </a:p>
        </p:txBody>
      </p:sp>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solidFill>
                  <a:schemeClr val="accent2"/>
                </a:solidFill>
              </a:rPr>
              <a:t>Requirements</a:t>
            </a:r>
            <a:endParaRPr sz="5000" dirty="0">
              <a:solidFill>
                <a:schemeClr val="accent2"/>
              </a:solidFill>
            </a:endParaRPr>
          </a:p>
        </p:txBody>
      </p:sp>
      <p:sp>
        <p:nvSpPr>
          <p:cNvPr id="4253" name="Google Shape;4253;p29"/>
          <p:cNvSpPr txBox="1">
            <a:spLocks noGrp="1"/>
          </p:cNvSpPr>
          <p:nvPr>
            <p:ph type="body" idx="2"/>
          </p:nvPr>
        </p:nvSpPr>
        <p:spPr>
          <a:xfrm>
            <a:off x="1280524" y="1958091"/>
            <a:ext cx="9627300" cy="3689400"/>
          </a:xfrm>
          <a:prstGeom prst="rect">
            <a:avLst/>
          </a:prstGeom>
        </p:spPr>
        <p:txBody>
          <a:bodyPr spcFirstLastPara="1" wrap="square" lIns="121900" tIns="121900" rIns="121900" bIns="121900" anchor="t" anchorCtr="0">
            <a:noAutofit/>
          </a:bodyPr>
          <a:lstStyle/>
          <a:p>
            <a:pPr marL="342900" lvl="0" indent="-342900" algn="l" rtl="0">
              <a:lnSpc>
                <a:spcPct val="150000"/>
              </a:lnSpc>
              <a:spcBef>
                <a:spcPts val="0"/>
              </a:spcBef>
              <a:spcAft>
                <a:spcPts val="0"/>
              </a:spcAft>
              <a:buFont typeface="Wingdings" panose="05000000000000000000" pitchFamily="2" charset="2"/>
              <a:buChar char="q"/>
            </a:pPr>
            <a:r>
              <a:rPr lang="en-US" sz="1600" dirty="0"/>
              <a:t>High security: prevent DDoS, SQL injection, </a:t>
            </a:r>
            <a:r>
              <a:rPr lang="en-US" sz="1600" dirty="0" err="1"/>
              <a:t>etc</a:t>
            </a:r>
            <a:endParaRPr lang="en-US" sz="1600" dirty="0"/>
          </a:p>
          <a:p>
            <a:pPr marL="342900" lvl="0" indent="-342900" algn="l" rtl="0">
              <a:lnSpc>
                <a:spcPct val="150000"/>
              </a:lnSpc>
              <a:spcBef>
                <a:spcPts val="0"/>
              </a:spcBef>
              <a:spcAft>
                <a:spcPts val="0"/>
              </a:spcAft>
              <a:buFont typeface="Wingdings" panose="05000000000000000000" pitchFamily="2" charset="2"/>
              <a:buChar char="q"/>
            </a:pPr>
            <a:r>
              <a:rPr lang="en-US" sz="1600" dirty="0"/>
              <a:t>Robustness: highly available, occasionally back-up data</a:t>
            </a:r>
          </a:p>
          <a:p>
            <a:pPr marL="342900" lvl="0" indent="-342900" algn="l" rtl="0">
              <a:lnSpc>
                <a:spcPct val="150000"/>
              </a:lnSpc>
              <a:spcBef>
                <a:spcPts val="0"/>
              </a:spcBef>
              <a:spcAft>
                <a:spcPts val="0"/>
              </a:spcAft>
              <a:buFont typeface="Wingdings" panose="05000000000000000000" pitchFamily="2" charset="2"/>
              <a:buChar char="q"/>
            </a:pPr>
            <a:r>
              <a:rPr lang="en-US" sz="1600" dirty="0"/>
              <a:t>Scalability: add more devices</a:t>
            </a:r>
          </a:p>
          <a:p>
            <a:pPr marL="342900" lvl="0" indent="-342900" algn="l" rtl="0">
              <a:lnSpc>
                <a:spcPct val="150000"/>
              </a:lnSpc>
              <a:spcBef>
                <a:spcPts val="0"/>
              </a:spcBef>
              <a:spcAft>
                <a:spcPts val="0"/>
              </a:spcAft>
              <a:buFont typeface="Wingdings" panose="05000000000000000000" pitchFamily="2" charset="2"/>
              <a:buChar char="q"/>
            </a:pPr>
            <a:r>
              <a:rPr lang="en-US" sz="1600" dirty="0"/>
              <a:t>Balanced load: 80% at peak hours 9 a.m. - 11 a.m. and 15 p.m.-16 p.m.</a:t>
            </a:r>
          </a:p>
          <a:p>
            <a:pPr marL="342900" lvl="0" indent="-342900" algn="l" rtl="0">
              <a:lnSpc>
                <a:spcPct val="150000"/>
              </a:lnSpc>
              <a:spcBef>
                <a:spcPts val="0"/>
              </a:spcBef>
              <a:spcAft>
                <a:spcPts val="0"/>
              </a:spcAft>
              <a:buFont typeface="Wingdings" panose="05000000000000000000" pitchFamily="2" charset="2"/>
              <a:buChar char="q"/>
            </a:pPr>
            <a:r>
              <a:rPr lang="en-US" sz="1600" dirty="0"/>
              <a:t>Usability: Licensed and open-source software, office applications, client-server applications, multimedia, and database.</a:t>
            </a:r>
          </a:p>
          <a:p>
            <a:pPr marL="342900" lvl="0" indent="-342900" algn="l" rtl="0">
              <a:lnSpc>
                <a:spcPct val="150000"/>
              </a:lnSpc>
              <a:spcBef>
                <a:spcPts val="0"/>
              </a:spcBef>
              <a:spcAft>
                <a:spcPts val="0"/>
              </a:spcAft>
              <a:buFont typeface="Wingdings" panose="05000000000000000000" pitchFamily="2" charset="2"/>
              <a:buChar char="q"/>
            </a:pPr>
            <a:r>
              <a:rPr lang="en-US" sz="1600" dirty="0"/>
              <a:t>High upload and download capacity: server - 500 MB/day, workstation - 100 MB/day, </a:t>
            </a:r>
            <a:r>
              <a:rPr lang="en-US" sz="1600" dirty="0" err="1"/>
              <a:t>WiFi</a:t>
            </a:r>
            <a:r>
              <a:rPr lang="en-US" sz="1600" dirty="0"/>
              <a:t>-connected laptop - 50 MB/day</a:t>
            </a:r>
          </a:p>
          <a:p>
            <a:pPr marL="342900" lvl="0" indent="-342900" algn="l" rtl="0">
              <a:lnSpc>
                <a:spcPct val="150000"/>
              </a:lnSpc>
              <a:spcBef>
                <a:spcPts val="0"/>
              </a:spcBef>
              <a:spcAft>
                <a:spcPts val="0"/>
              </a:spcAft>
              <a:buFont typeface="Wingdings" panose="05000000000000000000" pitchFamily="2" charset="2"/>
              <a:buChar char="q"/>
            </a:pPr>
            <a:r>
              <a:rPr lang="en-US" sz="1600" dirty="0" err="1"/>
              <a:t>Teleworkability</a:t>
            </a:r>
            <a:r>
              <a:rPr lang="en-US" sz="1600" dirty="0"/>
              <a:t>: VPN configuration</a:t>
            </a:r>
          </a:p>
          <a:p>
            <a:pPr marL="342900" lvl="0" indent="-342900" algn="l" rtl="0">
              <a:lnSpc>
                <a:spcPct val="150000"/>
              </a:lnSpc>
              <a:spcBef>
                <a:spcPts val="0"/>
              </a:spcBef>
              <a:spcAft>
                <a:spcPts val="0"/>
              </a:spcAft>
              <a:buFont typeface="Wingdings" panose="05000000000000000000" pitchFamily="2" charset="2"/>
              <a:buChar char="q"/>
            </a:pPr>
            <a:r>
              <a:rPr lang="en-US" sz="1600" dirty="0"/>
              <a:t>High growth rate: 20% in 5 years</a:t>
            </a:r>
            <a:endParaRPr sz="1600" dirty="0"/>
          </a:p>
        </p:txBody>
      </p:sp>
    </p:spTree>
    <p:extLst>
      <p:ext uri="{BB962C8B-B14F-4D97-AF65-F5344CB8AC3E}">
        <p14:creationId xmlns:p14="http://schemas.microsoft.com/office/powerpoint/2010/main" val="354472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6" name="Google Shape;4252;p29">
            <a:extLst>
              <a:ext uri="{FF2B5EF4-FFF2-40B4-BE49-F238E27FC236}">
                <a16:creationId xmlns:a16="http://schemas.microsoft.com/office/drawing/2014/main" id="{4F30FB4E-BC36-41A1-BBE8-BA6315B4E7E5}"/>
              </a:ext>
            </a:extLst>
          </p:cNvPr>
          <p:cNvSpPr txBox="1">
            <a:spLocks/>
          </p:cNvSpPr>
          <p:nvPr/>
        </p:nvSpPr>
        <p:spPr>
          <a:xfrm>
            <a:off x="1604800" y="1210509"/>
            <a:ext cx="3840649" cy="763500"/>
          </a:xfrm>
          <a:prstGeom prst="rect">
            <a:avLst/>
          </a:prstGeom>
          <a:noFill/>
          <a:ln>
            <a:noFill/>
          </a:ln>
          <a:effectLst>
            <a:outerShdw blurRad="57150" dist="19050" dir="5400000" algn="bl" rotWithShape="0">
              <a:srgbClr val="000000">
                <a:alpha val="50000"/>
              </a:srgbClr>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0" i="0" u="none" strike="noStrike" cap="none">
                <a:solidFill>
                  <a:schemeClr val="lt1"/>
                </a:solidFill>
                <a:latin typeface="Mystery Quest"/>
                <a:ea typeface="Mystery Quest"/>
                <a:cs typeface="Mystery Quest"/>
                <a:sym typeface="Mystery Quest"/>
              </a:defRPr>
            </a:lvl1pPr>
            <a:lvl2pPr marR="0" lvl="1"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4000"/>
              <a:buFont typeface="Abril Fatface"/>
              <a:buNone/>
              <a:defRPr sz="4000" b="0" i="0" u="none" strike="noStrike" cap="none">
                <a:solidFill>
                  <a:schemeClr val="dk1"/>
                </a:solidFill>
                <a:latin typeface="Abril Fatface"/>
                <a:ea typeface="Abril Fatface"/>
                <a:cs typeface="Abril Fatface"/>
                <a:sym typeface="Abril Fatface"/>
              </a:defRPr>
            </a:lvl9pPr>
          </a:lstStyle>
          <a:p>
            <a:r>
              <a:rPr lang="en-US" sz="3600" dirty="0">
                <a:solidFill>
                  <a:schemeClr val="accent2"/>
                </a:solidFill>
              </a:rPr>
              <a:t>Planning</a:t>
            </a:r>
          </a:p>
        </p:txBody>
      </p:sp>
      <p:sp>
        <p:nvSpPr>
          <p:cNvPr id="4252" name="Google Shape;4252;p29"/>
          <p:cNvSpPr txBox="1">
            <a:spLocks noGrp="1"/>
          </p:cNvSpPr>
          <p:nvPr>
            <p:ph type="title"/>
          </p:nvPr>
        </p:nvSpPr>
        <p:spPr>
          <a:xfrm>
            <a:off x="1325400" y="219049"/>
            <a:ext cx="9627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solidFill>
                  <a:schemeClr val="accent2"/>
                </a:solidFill>
              </a:rPr>
              <a:t>Checklist</a:t>
            </a:r>
            <a:endParaRPr sz="5000" dirty="0">
              <a:solidFill>
                <a:schemeClr val="accent2"/>
              </a:solidFill>
            </a:endParaRPr>
          </a:p>
        </p:txBody>
      </p:sp>
      <p:sp>
        <p:nvSpPr>
          <p:cNvPr id="4253" name="Google Shape;4253;p29"/>
          <p:cNvSpPr txBox="1">
            <a:spLocks noGrp="1"/>
          </p:cNvSpPr>
          <p:nvPr>
            <p:ph type="body" idx="2"/>
          </p:nvPr>
        </p:nvSpPr>
        <p:spPr>
          <a:xfrm>
            <a:off x="1280524" y="1958091"/>
            <a:ext cx="9627300" cy="3689400"/>
          </a:xfrm>
          <a:prstGeom prst="rect">
            <a:avLst/>
          </a:prstGeom>
        </p:spPr>
        <p:txBody>
          <a:bodyPr spcFirstLastPara="1" wrap="square" lIns="121900" tIns="121900" rIns="121900" bIns="121900" anchor="t" anchorCtr="0">
            <a:noAutofit/>
          </a:bodyPr>
          <a:lstStyle/>
          <a:p>
            <a:pPr marL="342900" lvl="0" indent="-342900" algn="l" rtl="0">
              <a:lnSpc>
                <a:spcPct val="150000"/>
              </a:lnSpc>
              <a:spcBef>
                <a:spcPts val="0"/>
              </a:spcBef>
              <a:spcAft>
                <a:spcPts val="0"/>
              </a:spcAft>
              <a:buFont typeface="Wingdings" panose="05000000000000000000" pitchFamily="2" charset="2"/>
              <a:buChar char="q"/>
            </a:pPr>
            <a:r>
              <a:rPr lang="en-US" sz="1800" dirty="0"/>
              <a:t>How many on-site devices (computers, servers, scanners, printers, etc.) will require a network card?</a:t>
            </a:r>
            <a:endParaRPr lang="en-US" sz="2000" dirty="0"/>
          </a:p>
          <a:p>
            <a:pPr marL="342900" lvl="0" indent="-342900" algn="l" rtl="0">
              <a:lnSpc>
                <a:spcPct val="150000"/>
              </a:lnSpc>
              <a:spcBef>
                <a:spcPts val="0"/>
              </a:spcBef>
              <a:spcAft>
                <a:spcPts val="0"/>
              </a:spcAft>
              <a:buFont typeface="Wingdings" panose="05000000000000000000" pitchFamily="2" charset="2"/>
              <a:buChar char="q"/>
            </a:pPr>
            <a:r>
              <a:rPr lang="en-US" sz="1800" dirty="0"/>
              <a:t>Which server-based applications (e.g. database, email) does the Bank need to run on the network?</a:t>
            </a:r>
            <a:endParaRPr lang="en-US" sz="2000" dirty="0"/>
          </a:p>
          <a:p>
            <a:pPr marL="342900" lvl="0" indent="-342900" algn="l" rtl="0">
              <a:lnSpc>
                <a:spcPct val="150000"/>
              </a:lnSpc>
              <a:spcBef>
                <a:spcPts val="0"/>
              </a:spcBef>
              <a:spcAft>
                <a:spcPts val="0"/>
              </a:spcAft>
              <a:buFont typeface="Wingdings" panose="05000000000000000000" pitchFamily="2" charset="2"/>
              <a:buChar char="q"/>
            </a:pPr>
            <a:r>
              <a:rPr lang="en-US" sz="1800" dirty="0"/>
              <a:t>What are the desired specifications of the servers the Bank intends to install on the network (e.g. amount of memory, processor speed, etc.)?</a:t>
            </a:r>
            <a:endParaRPr lang="en-US" sz="2000" dirty="0"/>
          </a:p>
        </p:txBody>
      </p:sp>
    </p:spTree>
    <p:extLst>
      <p:ext uri="{BB962C8B-B14F-4D97-AF65-F5344CB8AC3E}">
        <p14:creationId xmlns:p14="http://schemas.microsoft.com/office/powerpoint/2010/main" val="3017338114"/>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2E457B"/>
      </a:accent1>
      <a:accent2>
        <a:srgbClr val="E2D8BD"/>
      </a:accent2>
      <a:accent3>
        <a:srgbClr val="C5A57E"/>
      </a:accent3>
      <a:accent4>
        <a:srgbClr val="00FF00"/>
      </a:accent4>
      <a:accent5>
        <a:srgbClr val="FFFF00"/>
      </a:accent5>
      <a:accent6>
        <a:srgbClr val="0000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954</TotalTime>
  <Words>1834</Words>
  <Application>Microsoft Office PowerPoint</Application>
  <PresentationFormat>Widescreen</PresentationFormat>
  <Paragraphs>221</Paragraphs>
  <Slides>57</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Questrial</vt:lpstr>
      <vt:lpstr>Arial</vt:lpstr>
      <vt:lpstr>Comfortaa Medium</vt:lpstr>
      <vt:lpstr>Abril Fatface</vt:lpstr>
      <vt:lpstr>Calibri</vt:lpstr>
      <vt:lpstr>Aldrich</vt:lpstr>
      <vt:lpstr>Wingdings</vt:lpstr>
      <vt:lpstr>Mystery Quest</vt:lpstr>
      <vt:lpstr>SlidesMania</vt:lpstr>
      <vt:lpstr>Computer Network Design for Building of the Bank</vt:lpstr>
      <vt:lpstr>Our team!</vt:lpstr>
      <vt:lpstr>Table of contents.</vt:lpstr>
      <vt:lpstr>Overview</vt:lpstr>
      <vt:lpstr>Design a computer network for a headquarter and two branches of a BBB (BB Bank) being under construction</vt:lpstr>
      <vt:lpstr>Requirements analysis</vt:lpstr>
      <vt:lpstr>Requirements</vt:lpstr>
      <vt:lpstr>Requirements</vt:lpstr>
      <vt:lpstr>Checklist</vt:lpstr>
      <vt:lpstr>Checklist</vt:lpstr>
      <vt:lpstr>Checklist</vt:lpstr>
      <vt:lpstr>Checklist</vt:lpstr>
      <vt:lpstr>PowerPoint Presentation</vt:lpstr>
      <vt:lpstr>PowerPoint Presentation</vt:lpstr>
      <vt:lpstr>PowerPoint Presentation</vt:lpstr>
      <vt:lpstr>PowerPoint Presentation</vt:lpstr>
      <vt:lpstr>PowerPoint Presentation</vt:lpstr>
      <vt:lpstr>Equipment &amp; diagram</vt:lpstr>
      <vt:lpstr>Recommended equipment </vt:lpstr>
      <vt:lpstr>Recommended equipment </vt:lpstr>
      <vt:lpstr>Recommended equipment </vt:lpstr>
      <vt:lpstr>Recommended equipment </vt:lpstr>
      <vt:lpstr>Recommended equipment </vt:lpstr>
      <vt:lpstr>Recommended equipment </vt:lpstr>
      <vt:lpstr>Recommended equipment </vt:lpstr>
      <vt:lpstr>Recommended equipment </vt:lpstr>
      <vt:lpstr>Schematic physical setup</vt:lpstr>
      <vt:lpstr>IP diagram</vt:lpstr>
      <vt:lpstr>IP diagram</vt:lpstr>
      <vt:lpstr>IP diagram</vt:lpstr>
      <vt:lpstr>Wiring diagram</vt:lpstr>
      <vt:lpstr>Wiring diagram</vt:lpstr>
      <vt:lpstr>Wiring diagram</vt:lpstr>
      <vt:lpstr>Calculation</vt:lpstr>
      <vt:lpstr>Overview</vt:lpstr>
      <vt:lpstr>Headquarters</vt:lpstr>
      <vt:lpstr>Headquarters</vt:lpstr>
      <vt:lpstr>Branch</vt:lpstr>
      <vt:lpstr>Branch</vt:lpstr>
      <vt:lpstr>Packet Tracer</vt:lpstr>
      <vt:lpstr>Switch and VLAN Configuration </vt:lpstr>
      <vt:lpstr>Wireless Router Configuration</vt:lpstr>
      <vt:lpstr>OSPF Protocol Setup</vt:lpstr>
      <vt:lpstr>Security Setup</vt:lpstr>
      <vt:lpstr>Security Setup</vt:lpstr>
      <vt:lpstr>Security Setup</vt:lpstr>
      <vt:lpstr>Security Setup</vt:lpstr>
      <vt:lpstr>System testing</vt:lpstr>
      <vt:lpstr>System testing</vt:lpstr>
      <vt:lpstr>Result</vt:lpstr>
      <vt:lpstr>Re-evaluation of the designed network system</vt:lpstr>
      <vt:lpstr>Remaining Problems</vt:lpstr>
      <vt:lpstr>Development orientation in the future</vt:lpstr>
      <vt:lpstr>Conclusion</vt:lpstr>
      <vt:lpstr>- Design a network for a real business  - Apply theory for deeper understanding  - Cisco packet tracer</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Happy Winter!</dc:title>
  <cp:lastModifiedBy>Hải Đăng</cp:lastModifiedBy>
  <cp:revision>27</cp:revision>
  <dcterms:modified xsi:type="dcterms:W3CDTF">2021-12-11T00:22:33Z</dcterms:modified>
</cp:coreProperties>
</file>